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4"/>
    <p:sldMasterId id="2147483754" r:id="rId5"/>
    <p:sldMasterId id="2147483727" r:id="rId6"/>
    <p:sldMasterId id="2147483759" r:id="rId7"/>
    <p:sldMasterId id="2147483660" r:id="rId8"/>
    <p:sldMasterId id="2147483700" r:id="rId9"/>
    <p:sldMasterId id="2147483767" r:id="rId10"/>
  </p:sldMasterIdLst>
  <p:notesMasterIdLst>
    <p:notesMasterId r:id="rId37"/>
  </p:notesMasterIdLst>
  <p:handoutMasterIdLst>
    <p:handoutMasterId r:id="rId38"/>
  </p:handoutMasterIdLst>
  <p:sldIdLst>
    <p:sldId id="281" r:id="rId11"/>
    <p:sldId id="330" r:id="rId12"/>
    <p:sldId id="324" r:id="rId13"/>
    <p:sldId id="353" r:id="rId14"/>
    <p:sldId id="322" r:id="rId15"/>
    <p:sldId id="357" r:id="rId16"/>
    <p:sldId id="332" r:id="rId17"/>
    <p:sldId id="356" r:id="rId18"/>
    <p:sldId id="355" r:id="rId19"/>
    <p:sldId id="323" r:id="rId20"/>
    <p:sldId id="382" r:id="rId21"/>
    <p:sldId id="334" r:id="rId22"/>
    <p:sldId id="335" r:id="rId23"/>
    <p:sldId id="336" r:id="rId24"/>
    <p:sldId id="325" r:id="rId25"/>
    <p:sldId id="337" r:id="rId26"/>
    <p:sldId id="338" r:id="rId27"/>
    <p:sldId id="351" r:id="rId28"/>
    <p:sldId id="339" r:id="rId29"/>
    <p:sldId id="350" r:id="rId30"/>
    <p:sldId id="358" r:id="rId31"/>
    <p:sldId id="340" r:id="rId32"/>
    <p:sldId id="381" r:id="rId33"/>
    <p:sldId id="376" r:id="rId34"/>
    <p:sldId id="329" r:id="rId35"/>
    <p:sldId id="268" r:id="rId36"/>
  </p:sldIdLst>
  <p:sldSz cx="12192000" cy="6858000"/>
  <p:notesSz cx="6807200" cy="9939338"/>
  <p:embeddedFontLst>
    <p:embeddedFont>
      <p:font typeface="Arial Nova" panose="020B0504020202020204" pitchFamily="34" charset="0"/>
      <p:regular r:id="rId39"/>
      <p:bold r:id="rId40"/>
      <p:italic r:id="rId41"/>
      <p:boldItalic r:id="rId42"/>
    </p:embeddedFont>
    <p:embeddedFont>
      <p:font typeface="British Council Sans" panose="020B0504020202020204" pitchFamily="34" charset="0"/>
      <p:regular r:id="rId43"/>
      <p:bold r:id="rId44"/>
      <p:italic r:id="rId45"/>
      <p:boldItalic r:id="rId46"/>
    </p:embeddedFont>
    <p:embeddedFont>
      <p:font typeface="British Council Sans Headline" panose="020B060402020202020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53AF02-BD3C-4B62-19B7-09496E6CB989}" name="Knowles, Richard (New Zealand)" initials="RK" userId="S::Richard.Knowles@BritishCouncil.Org::1423e6e4-1d0a-4617-aac8-3b28c4a75bf0" providerId="AD"/>
  <p188:author id="{99040772-7A95-46E6-3A99-7B367B3BEE78}" name="Choong, Erica (Malaysia)" initials="C(" userId="S::erica.choong@britishcouncil.org::ab951acc-71b8-4c2f-bc67-dfd42753956a" providerId="AD"/>
  <p188:author id="{CE331877-57B7-9B7A-8F4B-6A54B6D10D51}" name="Ni, Jing (China)" initials="NJ(" userId="S::Ni.Jing@britishcouncil.org::1dfabc2a-8973-4b78-a647-f5f212f349f4" providerId="AD"/>
  <p188:author id="{755FCF89-3B64-D15D-4100-4326418E3101}" name="Ni, Jing (China)" initials="N(" userId="S::ni.jing@britishcouncil.org::1dfabc2a-8973-4b78-a647-f5f212f349f4" providerId="AD"/>
  <p188:author id="{99AE169E-A034-5780-14E3-5C1269F0469B}" name="Knowles, Richard (New Zealand)" initials="KZ" userId="S::richard.knowles@britishcouncil.org::1423e6e4-1d0a-4617-aac8-3b28c4a75bf0" providerId="AD"/>
  <p188:author id="{07F7E9C9-BE1D-DD67-4E30-7ACD1245B5A2}" name="Murray, Kate (Australia)" initials="" userId="S::Kate.Murray@BritishCouncil.Org::88fa632f-b3c3-43ab-8e9c-813e547fe706" providerId="AD"/>
  <p188:author id="{F94743EA-E299-F5B8-169E-1611964CD5B5}" name="Harahap, Camelia (Indonesia)" initials="H(" userId="S::camelia.harahap@britishcouncil.org::659c5d88-edff-40d2-acfe-cc24695edd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5781E-2C4B-8C1F-0103-7F7074E24501}" v="8" dt="2025-05-12T10:09:22.363"/>
    <p1510:client id="{43C23A00-EB51-CF84-DF45-A0222DB66DBE}" v="3" dt="2025-05-13T16:04:16.778"/>
    <p1510:client id="{9E16195C-EE2A-71F5-D063-2C82C1504165}" v="3" dt="2025-05-13T15:58:12.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52"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font" Target="fonts/font1.fntdata"/><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font" Target="fonts/font11.fntdata"/><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6" cy="496967"/>
          </a:xfrm>
          <a:prstGeom prst="rect">
            <a:avLst/>
          </a:prstGeom>
        </p:spPr>
        <p:txBody>
          <a:bodyPr vert="horz" lIns="91842" tIns="45921" rIns="91842" bIns="45921" rtlCol="0"/>
          <a:lstStyle>
            <a:lvl1pPr algn="l">
              <a:defRPr sz="1200"/>
            </a:lvl1pPr>
          </a:lstStyle>
          <a:p>
            <a:endParaRPr lang="en-GB"/>
          </a:p>
        </p:txBody>
      </p:sp>
      <p:sp>
        <p:nvSpPr>
          <p:cNvPr id="3" name="Date Placeholder 2"/>
          <p:cNvSpPr>
            <a:spLocks noGrp="1"/>
          </p:cNvSpPr>
          <p:nvPr>
            <p:ph type="dt" sz="quarter" idx="1"/>
          </p:nvPr>
        </p:nvSpPr>
        <p:spPr>
          <a:xfrm>
            <a:off x="3855839" y="1"/>
            <a:ext cx="2949786" cy="496967"/>
          </a:xfrm>
          <a:prstGeom prst="rect">
            <a:avLst/>
          </a:prstGeom>
        </p:spPr>
        <p:txBody>
          <a:bodyPr vert="horz" lIns="91842" tIns="45921" rIns="91842" bIns="45921" rtlCol="0"/>
          <a:lstStyle>
            <a:lvl1pPr algn="r">
              <a:defRPr sz="1200"/>
            </a:lvl1pPr>
          </a:lstStyle>
          <a:p>
            <a:fld id="{447A7BA6-C638-465B-9AAD-85D10B1E07AD}" type="datetimeFigureOut">
              <a:rPr lang="en-GB" smtClean="0"/>
              <a:t>19/05/2025</a:t>
            </a:fld>
            <a:endParaRPr lang="en-GB"/>
          </a:p>
        </p:txBody>
      </p:sp>
      <p:sp>
        <p:nvSpPr>
          <p:cNvPr id="4" name="Footer Placeholder 3"/>
          <p:cNvSpPr>
            <a:spLocks noGrp="1"/>
          </p:cNvSpPr>
          <p:nvPr>
            <p:ph type="ftr" sz="quarter" idx="2"/>
          </p:nvPr>
        </p:nvSpPr>
        <p:spPr>
          <a:xfrm>
            <a:off x="1" y="9440647"/>
            <a:ext cx="2949786" cy="496967"/>
          </a:xfrm>
          <a:prstGeom prst="rect">
            <a:avLst/>
          </a:prstGeom>
        </p:spPr>
        <p:txBody>
          <a:bodyPr vert="horz" lIns="91842" tIns="45921" rIns="91842" bIns="45921" rtlCol="0" anchor="b"/>
          <a:lstStyle>
            <a:lvl1pPr algn="l">
              <a:defRPr sz="1200"/>
            </a:lvl1pPr>
          </a:lstStyle>
          <a:p>
            <a:endParaRPr lang="en-GB"/>
          </a:p>
        </p:txBody>
      </p:sp>
      <p:sp>
        <p:nvSpPr>
          <p:cNvPr id="5" name="Slide Number Placeholder 4"/>
          <p:cNvSpPr>
            <a:spLocks noGrp="1"/>
          </p:cNvSpPr>
          <p:nvPr>
            <p:ph type="sldNum" sz="quarter" idx="3"/>
          </p:nvPr>
        </p:nvSpPr>
        <p:spPr>
          <a:xfrm>
            <a:off x="3855839" y="9440647"/>
            <a:ext cx="2949786" cy="496967"/>
          </a:xfrm>
          <a:prstGeom prst="rect">
            <a:avLst/>
          </a:prstGeom>
        </p:spPr>
        <p:txBody>
          <a:bodyPr vert="horz" lIns="91842" tIns="45921" rIns="91842" bIns="45921"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6" cy="496967"/>
          </a:xfrm>
          <a:prstGeom prst="rect">
            <a:avLst/>
          </a:prstGeom>
        </p:spPr>
        <p:txBody>
          <a:bodyPr vert="horz" lIns="91842" tIns="45921" rIns="91842" bIns="45921" rtlCol="0"/>
          <a:lstStyle>
            <a:lvl1pPr algn="l">
              <a:defRPr sz="1200"/>
            </a:lvl1pPr>
          </a:lstStyle>
          <a:p>
            <a:endParaRPr lang="en-GB"/>
          </a:p>
        </p:txBody>
      </p:sp>
      <p:sp>
        <p:nvSpPr>
          <p:cNvPr id="3" name="Date Placeholder 2"/>
          <p:cNvSpPr>
            <a:spLocks noGrp="1"/>
          </p:cNvSpPr>
          <p:nvPr>
            <p:ph type="dt" idx="1"/>
          </p:nvPr>
        </p:nvSpPr>
        <p:spPr>
          <a:xfrm>
            <a:off x="3855839" y="1"/>
            <a:ext cx="2949786" cy="496967"/>
          </a:xfrm>
          <a:prstGeom prst="rect">
            <a:avLst/>
          </a:prstGeom>
        </p:spPr>
        <p:txBody>
          <a:bodyPr vert="horz" lIns="91842" tIns="45921" rIns="91842" bIns="45921" rtlCol="0"/>
          <a:lstStyle>
            <a:lvl1pPr algn="r">
              <a:defRPr sz="1200"/>
            </a:lvl1pPr>
          </a:lstStyle>
          <a:p>
            <a:fld id="{AE303045-9E18-4723-8DEC-FFCFCD854557}" type="datetimeFigureOut">
              <a:rPr lang="en-GB" smtClean="0"/>
              <a:t>19/05/2025</a:t>
            </a:fld>
            <a:endParaRPr lang="en-GB"/>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842" tIns="45921" rIns="91842" bIns="45921" rtlCol="0" anchor="ctr"/>
          <a:lstStyle/>
          <a:p>
            <a:endParaRPr lang="en-GB"/>
          </a:p>
        </p:txBody>
      </p:sp>
      <p:sp>
        <p:nvSpPr>
          <p:cNvPr id="5" name="Notes Placeholder 4"/>
          <p:cNvSpPr>
            <a:spLocks noGrp="1"/>
          </p:cNvSpPr>
          <p:nvPr>
            <p:ph type="body" sz="quarter" idx="3"/>
          </p:nvPr>
        </p:nvSpPr>
        <p:spPr>
          <a:xfrm>
            <a:off x="680721" y="4721186"/>
            <a:ext cx="5445760" cy="4472703"/>
          </a:xfrm>
          <a:prstGeom prst="rect">
            <a:avLst/>
          </a:prstGeom>
        </p:spPr>
        <p:txBody>
          <a:bodyPr vert="horz" lIns="91842" tIns="45921" rIns="91842" bIns="459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0647"/>
            <a:ext cx="2949786" cy="496967"/>
          </a:xfrm>
          <a:prstGeom prst="rect">
            <a:avLst/>
          </a:prstGeom>
        </p:spPr>
        <p:txBody>
          <a:bodyPr vert="horz" lIns="91842" tIns="45921" rIns="91842" bIns="45921" rtlCol="0" anchor="b"/>
          <a:lstStyle>
            <a:lvl1pPr algn="l">
              <a:defRPr sz="1200"/>
            </a:lvl1pPr>
          </a:lstStyle>
          <a:p>
            <a:endParaRPr lang="en-GB"/>
          </a:p>
        </p:txBody>
      </p:sp>
      <p:sp>
        <p:nvSpPr>
          <p:cNvPr id="7" name="Slide Number Placeholder 6"/>
          <p:cNvSpPr>
            <a:spLocks noGrp="1"/>
          </p:cNvSpPr>
          <p:nvPr>
            <p:ph type="sldNum" sz="quarter" idx="5"/>
          </p:nvPr>
        </p:nvSpPr>
        <p:spPr>
          <a:xfrm>
            <a:off x="3855839" y="9440647"/>
            <a:ext cx="2949786" cy="496967"/>
          </a:xfrm>
          <a:prstGeom prst="rect">
            <a:avLst/>
          </a:prstGeom>
        </p:spPr>
        <p:txBody>
          <a:bodyPr vert="horz" lIns="91842" tIns="45921" rIns="91842" bIns="45921"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US" b="1"/>
              <a:t>Please add Date: </a:t>
            </a:r>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Criterion 1:</a:t>
            </a:r>
          </a:p>
          <a:p>
            <a:r>
              <a:rPr lang="en-US"/>
              <a:t>Want to be confident that you and your partners have a track record in delivering quality work and/or have plans in place to make sure high standards across the project</a:t>
            </a:r>
            <a:endParaRPr lang="en-US">
              <a:ea typeface="Calibri"/>
              <a:cs typeface="Calibri"/>
            </a:endParaRPr>
          </a:p>
          <a:p>
            <a:endParaRPr lang="en-US"/>
          </a:p>
          <a:p>
            <a:r>
              <a:rPr lang="en-US"/>
              <a:t>Criteria 2 </a:t>
            </a:r>
            <a:endParaRPr lang="en-US">
              <a:ea typeface="Calibri"/>
              <a:cs typeface="Calibri"/>
            </a:endParaRPr>
          </a:p>
          <a:p>
            <a:r>
              <a:rPr lang="en-US"/>
              <a:t>In defining ‘mutually and equally benefitting’ and ‘equitable use of budget’, We want mutual benefit to partners:</a:t>
            </a:r>
            <a:endParaRPr lang="en-US">
              <a:cs typeface="Calibri"/>
            </a:endParaRPr>
          </a:p>
          <a:p>
            <a:r>
              <a:rPr lang="en-US"/>
              <a:t>Not mutual: Having Counterpart/s only as guest speakers to the activities or would just take part in some activities of the whole project. This will be subjective. We can recall how previous grantees did mutual work for projects. </a:t>
            </a:r>
            <a:endParaRPr lang="en-US">
              <a:ea typeface="Calibri"/>
              <a:cs typeface="Calibri"/>
            </a:endParaRPr>
          </a:p>
          <a:p>
            <a:endParaRPr lang="en-US"/>
          </a:p>
          <a:p>
            <a:r>
              <a:rPr lang="en-US"/>
              <a:t>Criteria 3:</a:t>
            </a:r>
            <a:endParaRPr lang="en-US">
              <a:ea typeface="Calibri"/>
              <a:cs typeface="Calibri"/>
            </a:endParaRPr>
          </a:p>
          <a:p>
            <a:endParaRPr lang="en-US"/>
          </a:p>
          <a:p>
            <a:pPr marL="172085" indent="-172085">
              <a:buFont typeface="Arial,Sans-Serif"/>
              <a:buChar char="•"/>
            </a:pPr>
            <a:r>
              <a:rPr lang="en-US"/>
              <a:t>If costs are heavy on one region because they will do local travel or on-site production, then there should be proof in proposal that Counterpart in other region is financed equitably. </a:t>
            </a:r>
          </a:p>
          <a:p>
            <a:pPr marL="172085" indent="-172085">
              <a:buFont typeface="Arial,Sans-Serif"/>
              <a:buChar char="•"/>
            </a:pPr>
            <a:r>
              <a:rPr lang="en-US"/>
              <a:t>Lead Partner is budget manager. There have been instances in last FY’s grantees that budget management itself had some disparity since Lead Applicant is the one shouldering most costs. It’s incumbent in the Scoring Process to check balance of tasks between Lead and Counterpart. </a:t>
            </a:r>
          </a:p>
          <a:p>
            <a:pPr marL="172085" indent="-172085">
              <a:buFont typeface="Arial,Sans-Serif"/>
              <a:buChar char="•"/>
            </a:pPr>
            <a:r>
              <a:rPr lang="en-US"/>
              <a:t>We also understand that supplier rates (such as language interpreter, translator) is not at parity between the UK and participating countries. Professional fees also vary across participating countries</a:t>
            </a:r>
          </a:p>
          <a:p>
            <a:pPr marL="172085" indent="-172085">
              <a:buFont typeface="Arial,Sans-Serif"/>
              <a:buChar char="•"/>
            </a:pP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A5C7F705-F937-46CB-A48B-0D9E19179A36}" type="slidenum">
              <a:rPr lang="en-GB" smtClean="0"/>
              <a:t>10</a:t>
            </a:fld>
            <a:endParaRPr lang="en-GB"/>
          </a:p>
        </p:txBody>
      </p:sp>
    </p:spTree>
    <p:extLst>
      <p:ext uri="{BB962C8B-B14F-4D97-AF65-F5344CB8AC3E}">
        <p14:creationId xmlns:p14="http://schemas.microsoft.com/office/powerpoint/2010/main" val="4146069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3452-C5A8-04B3-3ACA-0729E088E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50813B-D8EB-8FBF-0AA6-B7CCB7ADCA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43789-A5E0-F7F4-8006-0AA079E49384}"/>
              </a:ext>
            </a:extLst>
          </p:cNvPr>
          <p:cNvSpPr>
            <a:spLocks noGrp="1"/>
          </p:cNvSpPr>
          <p:nvPr>
            <p:ph type="body" idx="1"/>
          </p:nvPr>
        </p:nvSpPr>
        <p:spPr/>
        <p:txBody>
          <a:bodyPr/>
          <a:lstStyle/>
          <a:p>
            <a:r>
              <a:rPr lang="en-US"/>
              <a:t>Criterion 4</a:t>
            </a:r>
          </a:p>
          <a:p>
            <a:r>
              <a:rPr lang="en-US">
                <a:ea typeface="Calibri"/>
                <a:cs typeface="Calibri"/>
              </a:rPr>
              <a:t>Want to know that you've considered how your projects will be shown to others be that an audience, or if work in progress amongst peers. We want to support projects that have thought about the impact of their project specific to their locations and this impact be achieved, and assessed.</a:t>
            </a:r>
          </a:p>
          <a:p>
            <a:endParaRPr lang="en-US"/>
          </a:p>
          <a:p>
            <a:r>
              <a:rPr lang="en-US"/>
              <a:t>Criterion 5:</a:t>
            </a:r>
            <a:endParaRPr lang="en-US">
              <a:cs typeface="Calibri"/>
            </a:endParaRPr>
          </a:p>
          <a:p>
            <a:r>
              <a:rPr lang="en-US"/>
              <a:t>We are keen to support projects that are in line with our EDI values/ways of working.  There is more supporting information on this in the guidance toolkit and FAQs  </a:t>
            </a:r>
            <a:endParaRPr lang="en-US">
              <a:cs typeface="Calibri"/>
            </a:endParaRPr>
          </a:p>
          <a:p>
            <a:endParaRPr lang="en-US"/>
          </a:p>
          <a:p>
            <a:endParaRPr lang="en-US">
              <a:cs typeface="Calibri"/>
            </a:endParaRPr>
          </a:p>
        </p:txBody>
      </p:sp>
      <p:sp>
        <p:nvSpPr>
          <p:cNvPr id="4" name="Slide Number Placeholder 3">
            <a:extLst>
              <a:ext uri="{FF2B5EF4-FFF2-40B4-BE49-F238E27FC236}">
                <a16:creationId xmlns:a16="http://schemas.microsoft.com/office/drawing/2014/main" id="{E95F4B9A-9AF6-B5E9-2ADA-0B07772B3746}"/>
              </a:ext>
            </a:extLst>
          </p:cNvPr>
          <p:cNvSpPr>
            <a:spLocks noGrp="1"/>
          </p:cNvSpPr>
          <p:nvPr>
            <p:ph type="sldNum" sz="quarter" idx="5"/>
          </p:nvPr>
        </p:nvSpPr>
        <p:spPr/>
        <p:txBody>
          <a:bodyPr/>
          <a:lstStyle/>
          <a:p>
            <a:fld id="{A5C7F705-F937-46CB-A48B-0D9E19179A36}" type="slidenum">
              <a:rPr lang="en-GB" smtClean="0"/>
              <a:t>11</a:t>
            </a:fld>
            <a:endParaRPr lang="en-GB"/>
          </a:p>
        </p:txBody>
      </p:sp>
    </p:spTree>
    <p:extLst>
      <p:ext uri="{BB962C8B-B14F-4D97-AF65-F5344CB8AC3E}">
        <p14:creationId xmlns:p14="http://schemas.microsoft.com/office/powerpoint/2010/main" val="3214509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C7F705-F937-46CB-A48B-0D9E19179A36}" type="slidenum">
              <a:rPr lang="en-GB" smtClean="0"/>
              <a:t>12</a:t>
            </a:fld>
            <a:endParaRPr lang="en-GB"/>
          </a:p>
        </p:txBody>
      </p:sp>
    </p:spTree>
    <p:extLst>
      <p:ext uri="{BB962C8B-B14F-4D97-AF65-F5344CB8AC3E}">
        <p14:creationId xmlns:p14="http://schemas.microsoft.com/office/powerpoint/2010/main" val="297285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C7F705-F937-46CB-A48B-0D9E19179A36}" type="slidenum">
              <a:rPr lang="en-GB" smtClean="0"/>
              <a:t>13</a:t>
            </a:fld>
            <a:endParaRPr lang="en-GB"/>
          </a:p>
        </p:txBody>
      </p:sp>
    </p:spTree>
    <p:extLst>
      <p:ext uri="{BB962C8B-B14F-4D97-AF65-F5344CB8AC3E}">
        <p14:creationId xmlns:p14="http://schemas.microsoft.com/office/powerpoint/2010/main" val="224846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C7F705-F937-46CB-A48B-0D9E19179A36}" type="slidenum">
              <a:rPr lang="en-GB" smtClean="0"/>
              <a:t>14</a:t>
            </a:fld>
            <a:endParaRPr lang="en-GB"/>
          </a:p>
        </p:txBody>
      </p:sp>
    </p:spTree>
    <p:extLst>
      <p:ext uri="{BB962C8B-B14F-4D97-AF65-F5344CB8AC3E}">
        <p14:creationId xmlns:p14="http://schemas.microsoft.com/office/powerpoint/2010/main" val="1438101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C7F705-F937-46CB-A48B-0D9E19179A36}" type="slidenum">
              <a:rPr lang="en-GB" smtClean="0"/>
              <a:t>15</a:t>
            </a:fld>
            <a:endParaRPr lang="en-GB"/>
          </a:p>
        </p:txBody>
      </p:sp>
    </p:spTree>
    <p:extLst>
      <p:ext uri="{BB962C8B-B14F-4D97-AF65-F5344CB8AC3E}">
        <p14:creationId xmlns:p14="http://schemas.microsoft.com/office/powerpoint/2010/main" val="1848675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b="1"/>
              <a:t>Good Grants is the external website for all applications for the CTC 2024 grants. This is a new platform</a:t>
            </a:r>
            <a:endParaRPr lang="en-GB">
              <a:ea typeface="Calibri"/>
              <a:cs typeface="Calibri"/>
            </a:endParaRPr>
          </a:p>
          <a:p>
            <a:pPr>
              <a:spcBef>
                <a:spcPts val="600"/>
              </a:spcBef>
              <a:spcAft>
                <a:spcPts val="600"/>
              </a:spcAft>
            </a:pPr>
            <a:endParaRPr lang="en-US" b="1">
              <a:ea typeface="Calibri"/>
              <a:cs typeface="Calibri"/>
            </a:endParaRPr>
          </a:p>
          <a:p>
            <a:pPr>
              <a:spcBef>
                <a:spcPts val="600"/>
              </a:spcBef>
              <a:spcAft>
                <a:spcPts val="600"/>
              </a:spcAft>
            </a:pPr>
            <a:r>
              <a:rPr lang="en-US" b="1">
                <a:ea typeface="Calibri"/>
                <a:cs typeface="Calibri"/>
              </a:rPr>
              <a:t>A copy of all application questions is available on the BC CTC website</a:t>
            </a:r>
          </a:p>
          <a:p>
            <a:pPr>
              <a:spcBef>
                <a:spcPts val="600"/>
              </a:spcBef>
              <a:spcAft>
                <a:spcPts val="600"/>
              </a:spcAft>
            </a:pPr>
            <a:endParaRPr lang="en-US" b="1">
              <a:ea typeface="Calibri"/>
              <a:cs typeface="Calibri"/>
            </a:endParaRPr>
          </a:p>
        </p:txBody>
      </p:sp>
      <p:sp>
        <p:nvSpPr>
          <p:cNvPr id="4" name="Slide Number Placeholder 3"/>
          <p:cNvSpPr>
            <a:spLocks noGrp="1"/>
          </p:cNvSpPr>
          <p:nvPr>
            <p:ph type="sldNum" sz="quarter" idx="5"/>
          </p:nvPr>
        </p:nvSpPr>
        <p:spPr/>
        <p:txBody>
          <a:bodyPr/>
          <a:lstStyle/>
          <a:p>
            <a:fld id="{A5C7F705-F937-46CB-A48B-0D9E19179A36}" type="slidenum">
              <a:rPr lang="en-GB" smtClean="0"/>
              <a:t>16</a:t>
            </a:fld>
            <a:endParaRPr lang="en-GB"/>
          </a:p>
        </p:txBody>
      </p:sp>
    </p:spTree>
    <p:extLst>
      <p:ext uri="{BB962C8B-B14F-4D97-AF65-F5344CB8AC3E}">
        <p14:creationId xmlns:p14="http://schemas.microsoft.com/office/powerpoint/2010/main" val="2231387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Some technical notes to highlight when using Good Grants</a:t>
            </a:r>
          </a:p>
          <a:p>
            <a:endParaRPr lang="en-GB">
              <a:ea typeface="Calibri"/>
              <a:cs typeface="Calibri"/>
            </a:endParaRPr>
          </a:p>
          <a:p>
            <a:r>
              <a:rPr lang="en-GB"/>
              <a:t>The </a:t>
            </a:r>
            <a:r>
              <a:rPr lang="en-GB" b="1"/>
              <a:t>Category</a:t>
            </a:r>
            <a:r>
              <a:rPr lang="en-GB"/>
              <a:t> question is required so that you are prompted with all the relevant questions applicable to your project and your partner/s location.</a:t>
            </a:r>
          </a:p>
          <a:p>
            <a:r>
              <a:rPr lang="en-GB"/>
              <a:t>There are some instances in the application form where we have provided country- specific information that only applies to particular applications with specific country partners.</a:t>
            </a:r>
            <a:br>
              <a:rPr lang="en-GB"/>
            </a:br>
            <a:r>
              <a:rPr lang="en-GB"/>
              <a:t>You can find out more about these specific instances in the Guidance Toolkit document.</a:t>
            </a:r>
          </a:p>
          <a:p>
            <a:r>
              <a:rPr lang="en-GB"/>
              <a:t>Please select the country where the non UK partner is located.</a:t>
            </a:r>
          </a:p>
          <a:p>
            <a:endParaRPr lang="en-GB" b="1"/>
          </a:p>
          <a:p>
            <a:r>
              <a:rPr lang="en-GB" b="1"/>
              <a:t>Application name</a:t>
            </a:r>
            <a:r>
              <a:rPr lang="en-GB"/>
              <a:t>: this will auto fill as the applicants name</a:t>
            </a:r>
            <a:endParaRPr lang="en-GB">
              <a:ea typeface="Calibri"/>
              <a:cs typeface="Calibri"/>
            </a:endParaRPr>
          </a:p>
          <a:p>
            <a:endParaRPr lang="en-GB" b="1"/>
          </a:p>
          <a:p>
            <a:r>
              <a:rPr lang="en-GB" b="1"/>
              <a:t>Some tips to help you complete the application form</a:t>
            </a:r>
            <a:r>
              <a:rPr lang="en-GB"/>
              <a:t>:</a:t>
            </a:r>
            <a:br>
              <a:rPr lang="en-GB">
                <a:cs typeface="+mn-lt"/>
              </a:rPr>
            </a:br>
            <a:r>
              <a:rPr lang="en-GB"/>
              <a:t>You will only be alerted to any gaps in your application when you come to submitting your application.</a:t>
            </a:r>
            <a:endParaRPr lang="en-GB">
              <a:ea typeface="Calibri"/>
              <a:cs typeface="Calibri"/>
            </a:endParaRPr>
          </a:p>
          <a:p>
            <a:r>
              <a:rPr lang="en-GB"/>
              <a:t>To help make submission easier, please </a:t>
            </a:r>
            <a:r>
              <a:rPr lang="en-GB" b="1"/>
              <a:t>pay attention to your word count as you go</a:t>
            </a:r>
            <a:r>
              <a:rPr lang="en-GB"/>
              <a:t> and please make sure to </a:t>
            </a:r>
            <a:r>
              <a:rPr lang="en-GB" b="1"/>
              <a:t>answer all compulsory questions</a:t>
            </a:r>
            <a:r>
              <a:rPr lang="en-GB"/>
              <a:t>.</a:t>
            </a:r>
          </a:p>
          <a:p>
            <a:r>
              <a:rPr lang="en-GB"/>
              <a:t>All questions are compulsory unless indicated as optional</a:t>
            </a:r>
          </a:p>
          <a:p>
            <a:endParaRPr lang="en-GB">
              <a:ea typeface="Calibri"/>
              <a:cs typeface="Calibri"/>
            </a:endParaRPr>
          </a:p>
          <a:p>
            <a:endParaRPr lang="en-GB">
              <a:ea typeface="Calibri"/>
              <a:cs typeface="Calibri"/>
            </a:endParaRPr>
          </a:p>
          <a:p>
            <a:pPr>
              <a:spcBef>
                <a:spcPts val="600"/>
              </a:spcBef>
              <a:spcAft>
                <a:spcPts val="600"/>
              </a:spcAft>
            </a:pPr>
            <a:r>
              <a:rPr lang="en-US">
                <a:cs typeface="+mn-lt"/>
              </a:rPr>
              <a:t>If you make a mistake at the Eligibility section you will need to start a new application</a:t>
            </a:r>
          </a:p>
          <a:p>
            <a:pPr>
              <a:spcBef>
                <a:spcPts val="600"/>
              </a:spcBef>
              <a:spcAft>
                <a:spcPts val="600"/>
              </a:spcAft>
            </a:pPr>
            <a:endParaRPr lang="en-US">
              <a:cs typeface="+mn-lt"/>
            </a:endParaRPr>
          </a:p>
          <a:p>
            <a:pPr>
              <a:spcBef>
                <a:spcPts val="600"/>
              </a:spcBef>
              <a:spcAft>
                <a:spcPts val="600"/>
              </a:spcAft>
            </a:pPr>
            <a:r>
              <a:rPr lang="en-US">
                <a:cs typeface="+mn-lt"/>
              </a:rPr>
              <a:t>When you get to the budget section – the table does not have the functionality you may be used to in excel so you will need to double check the totals you are entering as the tables do not auto sum these cells</a:t>
            </a:r>
            <a:br>
              <a:rPr lang="en-US">
                <a:cs typeface="+mn-lt"/>
              </a:rPr>
            </a:br>
            <a:endParaRPr lang="en-US" b="1">
              <a:ea typeface="Calibri"/>
              <a:cs typeface="Calibri"/>
            </a:endParaRPr>
          </a:p>
        </p:txBody>
      </p:sp>
      <p:sp>
        <p:nvSpPr>
          <p:cNvPr id="4" name="Slide Number Placeholder 3"/>
          <p:cNvSpPr>
            <a:spLocks noGrp="1"/>
          </p:cNvSpPr>
          <p:nvPr>
            <p:ph type="sldNum" sz="quarter" idx="5"/>
          </p:nvPr>
        </p:nvSpPr>
        <p:spPr/>
        <p:txBody>
          <a:bodyPr/>
          <a:lstStyle/>
          <a:p>
            <a:fld id="{A5C7F705-F937-46CB-A48B-0D9E19179A36}" type="slidenum">
              <a:rPr lang="en-GB" smtClean="0"/>
              <a:t>17</a:t>
            </a:fld>
            <a:endParaRPr lang="en-GB"/>
          </a:p>
        </p:txBody>
      </p:sp>
    </p:spTree>
    <p:extLst>
      <p:ext uri="{BB962C8B-B14F-4D97-AF65-F5344CB8AC3E}">
        <p14:creationId xmlns:p14="http://schemas.microsoft.com/office/powerpoint/2010/main" val="4177095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We do not require  match funding and can support 100% of project costs</a:t>
            </a:r>
            <a:endParaRPr lang="en-GB"/>
          </a:p>
        </p:txBody>
      </p:sp>
      <p:sp>
        <p:nvSpPr>
          <p:cNvPr id="4" name="Slide Number Placeholder 3"/>
          <p:cNvSpPr>
            <a:spLocks noGrp="1"/>
          </p:cNvSpPr>
          <p:nvPr>
            <p:ph type="sldNum" sz="quarter" idx="5"/>
          </p:nvPr>
        </p:nvSpPr>
        <p:spPr/>
        <p:txBody>
          <a:bodyPr/>
          <a:lstStyle/>
          <a:p>
            <a:fld id="{A5C7F705-F937-46CB-A48B-0D9E19179A36}" type="slidenum">
              <a:rPr lang="en-GB" smtClean="0"/>
              <a:t>18</a:t>
            </a:fld>
            <a:endParaRPr lang="en-GB"/>
          </a:p>
        </p:txBody>
      </p:sp>
    </p:spTree>
    <p:extLst>
      <p:ext uri="{BB962C8B-B14F-4D97-AF65-F5344CB8AC3E}">
        <p14:creationId xmlns:p14="http://schemas.microsoft.com/office/powerpoint/2010/main" val="2213538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409" lvl="2" indent="-344409"/>
            <a:r>
              <a:rPr lang="en-US"/>
              <a:t>If we need to give examples of online platforms: </a:t>
            </a:r>
          </a:p>
          <a:p>
            <a:pPr marL="344409" lvl="2" indent="-344409">
              <a:buChar char="•"/>
            </a:pPr>
            <a:r>
              <a:rPr lang="en-US"/>
              <a:t>Websites (e.g. for writing/blogging, virtual exhibition rooms, archiving, livestreaming)</a:t>
            </a:r>
          </a:p>
          <a:p>
            <a:pPr marL="344409" lvl="2" indent="-344409">
              <a:buChar char="•"/>
            </a:pPr>
            <a:r>
              <a:rPr lang="en-US"/>
              <a:t>Social media platforms such as Facebook, Twitter, Instagram</a:t>
            </a:r>
          </a:p>
          <a:p>
            <a:pPr marL="344409" lvl="2" indent="-344409">
              <a:buChar char="•"/>
            </a:pPr>
            <a:r>
              <a:rPr lang="en-US"/>
              <a:t>Online communication/collaboration platforms such as Zoom, Teams</a:t>
            </a:r>
          </a:p>
          <a:p>
            <a:pPr marL="172204" indent="-172204">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5C7F705-F937-46CB-A48B-0D9E19179A36}" type="slidenum">
              <a:rPr lang="en-GB" smtClean="0"/>
              <a:t>19</a:t>
            </a:fld>
            <a:endParaRPr lang="en-GB"/>
          </a:p>
        </p:txBody>
      </p:sp>
    </p:spTree>
    <p:extLst>
      <p:ext uri="{BB962C8B-B14F-4D97-AF65-F5344CB8AC3E}">
        <p14:creationId xmlns:p14="http://schemas.microsoft.com/office/powerpoint/2010/main" val="228773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C7F705-F937-46CB-A48B-0D9E19179A36}" type="slidenum">
              <a:rPr lang="en-GB" smtClean="0"/>
              <a:t>2</a:t>
            </a:fld>
            <a:endParaRPr lang="en-GB"/>
          </a:p>
        </p:txBody>
      </p:sp>
    </p:spTree>
    <p:extLst>
      <p:ext uri="{BB962C8B-B14F-4D97-AF65-F5344CB8AC3E}">
        <p14:creationId xmlns:p14="http://schemas.microsoft.com/office/powerpoint/2010/main" val="1319164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85" indent="-172085">
              <a:buFont typeface="Arial" panose="020B0604020202020204" pitchFamily="34" charset="0"/>
              <a:buChar char="•"/>
            </a:pPr>
            <a:r>
              <a:rPr lang="en-US" b="1"/>
              <a:t>Accessibility support WHILE applying: </a:t>
            </a:r>
            <a:r>
              <a:rPr lang="en-US"/>
              <a:t>We explain that exceptionally IF the applicant can’t apply through Good Grants, we are happy to explore how we can support/alternatives. (Last year, we have accepted one applicant to submit budget form through email and paid fee for a supporter to help him completing the application.  But let’s ask them to approach us and we will handle case by case since the support need can vary.)</a:t>
            </a:r>
          </a:p>
          <a:p>
            <a:pPr marL="172085" indent="-172085">
              <a:buFont typeface="Arial" panose="020B0604020202020204" pitchFamily="34" charset="0"/>
              <a:buChar char="•"/>
            </a:pPr>
            <a:r>
              <a:rPr lang="en-US" b="1"/>
              <a:t>Accessibility support as part your proposal: </a:t>
            </a:r>
            <a:r>
              <a:rPr lang="en-US"/>
              <a:t>Let us reiterate that accessibility costs should already be integrated in their budget proposals. Let them think ahead of possible support they need for their projects. </a:t>
            </a:r>
            <a:endParaRPr lang="en-US">
              <a:ea typeface="Calibri"/>
              <a:cs typeface="Calibri"/>
            </a:endParaRPr>
          </a:p>
          <a:p>
            <a:pPr marL="172085" indent="-172085">
              <a:buFont typeface="Arial" panose="020B0604020202020204" pitchFamily="34" charset="0"/>
              <a:buChar char="•"/>
            </a:pPr>
            <a:r>
              <a:rPr lang="en-US" b="1"/>
              <a:t>Accessibility support WHILE planning, design and delivery</a:t>
            </a:r>
            <a:r>
              <a:rPr lang="en-US"/>
              <a:t>:  Pers</a:t>
            </a:r>
            <a:r>
              <a:rPr lang="en-GB" sz="1800" err="1">
                <a:solidFill>
                  <a:srgbClr val="000000"/>
                </a:solidFill>
                <a:latin typeface="ProximaNova-Regular"/>
              </a:rPr>
              <a:t>onal</a:t>
            </a:r>
            <a:r>
              <a:rPr lang="en-GB" sz="1800">
                <a:solidFill>
                  <a:srgbClr val="000000"/>
                </a:solidFill>
                <a:latin typeface="ProximaNova-Regular"/>
              </a:rPr>
              <a:t> access costs for the individuals involved in the project planning, design and delivery should be included in your application form.  </a:t>
            </a:r>
            <a:r>
              <a:rPr lang="en-US" sz="1800">
                <a:solidFill>
                  <a:srgbClr val="000000"/>
                </a:solidFill>
                <a:latin typeface="ProximaNova-Regular"/>
              </a:rPr>
              <a:t>These costs are not guaranteed, though we will do everything we can to support your needs.</a:t>
            </a:r>
            <a:endParaRPr lang="en-US">
              <a:ea typeface="Calibri"/>
              <a:cs typeface="Calibri"/>
            </a:endParaRPr>
          </a:p>
          <a:p>
            <a:pPr marL="172085" indent="-172085">
              <a:buFont typeface="Arial" panose="020B0604020202020204" pitchFamily="34" charset="0"/>
              <a:buChar char="•"/>
            </a:pPr>
            <a:r>
              <a:rPr lang="en-US" b="0"/>
              <a:t>Remind applicants that if their proposal is accepted, they need to abide by our </a:t>
            </a:r>
            <a:r>
              <a:rPr lang="en-US" b="1"/>
              <a:t>SAFEGUARDING policy</a:t>
            </a:r>
            <a:r>
              <a:rPr lang="en-US" b="0"/>
              <a:t>. As experienced in ID and MY last year, police clearances or checks were requested, as well as other proofs of identity. </a:t>
            </a:r>
            <a:endParaRPr lang="en-US" b="1">
              <a:ea typeface="Calibri"/>
              <a:cs typeface="Calibri"/>
            </a:endParaRPr>
          </a:p>
          <a:p>
            <a:pPr marL="172204" indent="-172204">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5C7F705-F937-46CB-A48B-0D9E19179A36}" type="slidenum">
              <a:rPr lang="en-GB" smtClean="0"/>
              <a:t>20</a:t>
            </a:fld>
            <a:endParaRPr lang="en-GB"/>
          </a:p>
        </p:txBody>
      </p:sp>
    </p:spTree>
    <p:extLst>
      <p:ext uri="{BB962C8B-B14F-4D97-AF65-F5344CB8AC3E}">
        <p14:creationId xmlns:p14="http://schemas.microsoft.com/office/powerpoint/2010/main" val="3780434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04" indent="-172204">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5C7F705-F937-46CB-A48B-0D9E19179A36}" type="slidenum">
              <a:rPr lang="en-GB" smtClean="0"/>
              <a:t>21</a:t>
            </a:fld>
            <a:endParaRPr lang="en-GB"/>
          </a:p>
        </p:txBody>
      </p:sp>
    </p:spTree>
    <p:extLst>
      <p:ext uri="{BB962C8B-B14F-4D97-AF65-F5344CB8AC3E}">
        <p14:creationId xmlns:p14="http://schemas.microsoft.com/office/powerpoint/2010/main" val="1215702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a:cs typeface="Calibri"/>
            </a:endParaRPr>
          </a:p>
          <a:p>
            <a:endParaRPr lang="en-GB"/>
          </a:p>
        </p:txBody>
      </p:sp>
      <p:sp>
        <p:nvSpPr>
          <p:cNvPr id="4" name="Slide Number Placeholder 3"/>
          <p:cNvSpPr>
            <a:spLocks noGrp="1"/>
          </p:cNvSpPr>
          <p:nvPr>
            <p:ph type="sldNum" sz="quarter" idx="5"/>
          </p:nvPr>
        </p:nvSpPr>
        <p:spPr/>
        <p:txBody>
          <a:bodyPr/>
          <a:lstStyle/>
          <a:p>
            <a:fld id="{A5C7F705-F937-46CB-A48B-0D9E19179A36}" type="slidenum">
              <a:rPr lang="en-GB" smtClean="0"/>
              <a:t>22</a:t>
            </a:fld>
            <a:endParaRPr lang="en-GB"/>
          </a:p>
        </p:txBody>
      </p:sp>
    </p:spTree>
    <p:extLst>
      <p:ext uri="{BB962C8B-B14F-4D97-AF65-F5344CB8AC3E}">
        <p14:creationId xmlns:p14="http://schemas.microsoft.com/office/powerpoint/2010/main" val="12819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remind people to refer to the Toolkit and FAQ again which they can download from British Council country web pages.  </a:t>
            </a:r>
          </a:p>
        </p:txBody>
      </p:sp>
      <p:sp>
        <p:nvSpPr>
          <p:cNvPr id="4" name="Slide Number Placeholder 3"/>
          <p:cNvSpPr>
            <a:spLocks noGrp="1"/>
          </p:cNvSpPr>
          <p:nvPr>
            <p:ph type="sldNum" sz="quarter" idx="5"/>
          </p:nvPr>
        </p:nvSpPr>
        <p:spPr/>
        <p:txBody>
          <a:bodyPr/>
          <a:lstStyle/>
          <a:p>
            <a:fld id="{A5C7F705-F937-46CB-A48B-0D9E19179A36}" type="slidenum">
              <a:rPr lang="en-GB" smtClean="0"/>
              <a:t>25</a:t>
            </a:fld>
            <a:endParaRPr lang="en-GB"/>
          </a:p>
        </p:txBody>
      </p:sp>
    </p:spTree>
    <p:extLst>
      <p:ext uri="{BB962C8B-B14F-4D97-AF65-F5344CB8AC3E}">
        <p14:creationId xmlns:p14="http://schemas.microsoft.com/office/powerpoint/2010/main" val="2499142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C7F705-F937-46CB-A48B-0D9E19179A36}" type="slidenum">
              <a:rPr lang="en-GB" smtClean="0"/>
              <a:t>26</a:t>
            </a:fld>
            <a:endParaRPr lang="en-GB"/>
          </a:p>
        </p:txBody>
      </p:sp>
    </p:spTree>
    <p:extLst>
      <p:ext uri="{BB962C8B-B14F-4D97-AF65-F5344CB8AC3E}">
        <p14:creationId xmlns:p14="http://schemas.microsoft.com/office/powerpoint/2010/main" val="98109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Connections Through Culture </a:t>
            </a:r>
            <a:r>
              <a:rPr lang="en-US"/>
              <a:t>is a grants </a:t>
            </a:r>
            <a:r>
              <a:rPr lang="en-US" err="1"/>
              <a:t>programme</a:t>
            </a:r>
            <a:r>
              <a:rPr lang="en-US"/>
              <a:t> run by the British Council in the UK and participating countries. We are very excited to have new countries taking part in CTC this year.</a:t>
            </a:r>
          </a:p>
          <a:p>
            <a:endParaRPr lang="en-US">
              <a:ea typeface="Calibri"/>
              <a:cs typeface="Calibri"/>
            </a:endParaRPr>
          </a:p>
          <a:p>
            <a:r>
              <a:rPr lang="en-US"/>
              <a:t>In addition to  Asia Pacific countries we also  have e. </a:t>
            </a:r>
            <a:endParaRPr lang="en-US">
              <a:ea typeface="Calibri"/>
              <a:cs typeface="Calibri"/>
            </a:endParaRPr>
          </a:p>
          <a:p>
            <a:endParaRPr lang="en-US"/>
          </a:p>
          <a:p>
            <a:r>
              <a:rPr lang="en-US"/>
              <a:t>This </a:t>
            </a:r>
            <a:r>
              <a:rPr lang="en-US" err="1"/>
              <a:t>programme</a:t>
            </a:r>
            <a:r>
              <a:rPr lang="en-US"/>
              <a:t> aims to develop exciting cultural exchanges and collaborations between artists, arts professionals, and arts </a:t>
            </a:r>
            <a:r>
              <a:rPr lang="en-US" err="1"/>
              <a:t>organisations</a:t>
            </a:r>
            <a:r>
              <a:rPr lang="en-US"/>
              <a:t>, and to support long-lasting relationships between people from Asia-Pacific and the UK.  </a:t>
            </a:r>
            <a:endParaRPr lang="en-US">
              <a:cs typeface="Calibri"/>
            </a:endParaRPr>
          </a:p>
          <a:p>
            <a:endParaRPr lang="en-US"/>
          </a:p>
          <a:p>
            <a:r>
              <a:rPr lang="en-US"/>
              <a:t>The 2024 Open Call is accommodating applications from the UK and Asia-Pacific countries: Australia, Bangladesh, the mainland of China , Indonesia, Malaysia, Myanmar, New Zealand, Philippines, Sri Lanka, Thailand and Viet Nam.</a:t>
            </a:r>
            <a:endParaRPr lang="en-US">
              <a:cs typeface="Calibri"/>
            </a:endParaRPr>
          </a:p>
          <a:p>
            <a:endParaRPr lang="en-GB"/>
          </a:p>
        </p:txBody>
      </p:sp>
      <p:sp>
        <p:nvSpPr>
          <p:cNvPr id="4" name="Slide Number Placeholder 3"/>
          <p:cNvSpPr>
            <a:spLocks noGrp="1"/>
          </p:cNvSpPr>
          <p:nvPr>
            <p:ph type="sldNum" sz="quarter" idx="5"/>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18029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Definitions: </a:t>
            </a:r>
            <a:br>
              <a:rPr lang="en-US">
                <a:cs typeface="+mn-lt"/>
              </a:rPr>
            </a:br>
            <a:r>
              <a:rPr lang="en-US" b="1"/>
              <a:t>Lead Partner </a:t>
            </a:r>
            <a:r>
              <a:rPr lang="en-US"/>
              <a:t>– name will be on grant agreement, will manage budget and timeline of whole project.</a:t>
            </a:r>
          </a:p>
          <a:p>
            <a:endParaRPr lang="en-GB"/>
          </a:p>
          <a:p>
            <a:endParaRPr lang="en-US"/>
          </a:p>
        </p:txBody>
      </p:sp>
      <p:sp>
        <p:nvSpPr>
          <p:cNvPr id="4" name="Slide Number Placeholder 3"/>
          <p:cNvSpPr>
            <a:spLocks noGrp="1"/>
          </p:cNvSpPr>
          <p:nvPr>
            <p:ph type="sldNum" sz="quarter" idx="5"/>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267345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not an exhaustive list. We are first and foremost interested in the </a:t>
            </a:r>
            <a:r>
              <a:rPr lang="en-GB"/>
              <a:t>collaboration between partners.</a:t>
            </a:r>
          </a:p>
          <a:p>
            <a:endParaRPr lang="en-GB">
              <a:ea typeface="Calibri"/>
              <a:cs typeface="Calibri"/>
            </a:endParaRPr>
          </a:p>
          <a:p>
            <a:r>
              <a:rPr lang="en-GB"/>
              <a:t>The primary focus should be on the collaborative nature of activity between partners within the project rather than producing and distributing a finished product.</a:t>
            </a:r>
            <a:endParaRPr lang="en-GB">
              <a:ea typeface="Calibri"/>
              <a:cs typeface="Calibri"/>
            </a:endParaRPr>
          </a:p>
          <a:p>
            <a:r>
              <a:rPr lang="en-GB"/>
              <a:t>Your application will be reviewed on the merit of the collaborative activities first and foremost. We won't support projects whose primary focus is commercial. </a:t>
            </a: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A5C7F705-F937-46CB-A48B-0D9E19179A36}" type="slidenum">
              <a:rPr lang="en-GB" smtClean="0"/>
              <a:t>5</a:t>
            </a:fld>
            <a:endParaRPr lang="en-GB"/>
          </a:p>
        </p:txBody>
      </p:sp>
    </p:spTree>
    <p:extLst>
      <p:ext uri="{BB962C8B-B14F-4D97-AF65-F5344CB8AC3E}">
        <p14:creationId xmlns:p14="http://schemas.microsoft.com/office/powerpoint/2010/main" val="2172256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04" indent="-172204">
              <a:buFont typeface="Arial" panose="020B0604020202020204" pitchFamily="34" charset="0"/>
              <a:buChar char="•"/>
            </a:pPr>
            <a:endParaRPr lang="en-US">
              <a:ea typeface="Calibri"/>
              <a:cs typeface="Calibri"/>
            </a:endParaRPr>
          </a:p>
          <a:p>
            <a:r>
              <a:rPr lang="en-GB"/>
              <a:t>Projects can address any subject or theme.</a:t>
            </a:r>
            <a:endParaRPr lang="en-GB">
              <a:ea typeface="Calibri"/>
              <a:cs typeface="Calibri"/>
            </a:endParaRPr>
          </a:p>
          <a:p>
            <a:r>
              <a:rPr lang="en-GB"/>
              <a:t>We want to support a range of projects and organisations/individuals that reflect a breadth of geographical locations, art forms and themes across participating countries and the four nations of the UK. We will consider this when assessing your application against others.</a:t>
            </a: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3332742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423">
              <a:defRPr/>
            </a:pPr>
            <a:endParaRPr lang="en-GB">
              <a:ea typeface="Calibri"/>
              <a:cs typeface="Calibri"/>
            </a:endParaRPr>
          </a:p>
          <a:p>
            <a:endParaRPr lang="en-GB"/>
          </a:p>
          <a:p>
            <a:endParaRPr lang="en-GB">
              <a:ea typeface="Calibri"/>
              <a:cs typeface="Calibri"/>
            </a:endParaRPr>
          </a:p>
          <a:p>
            <a:r>
              <a:rPr lang="en-GB"/>
              <a:t>3. </a:t>
            </a:r>
            <a:r>
              <a:rPr lang="en-US" b="1"/>
              <a:t>Can project delivery by a grantee team be extended beyond 31 October 2026?</a:t>
            </a:r>
            <a:endParaRPr lang="en-GB" b="1"/>
          </a:p>
          <a:p>
            <a:r>
              <a:rPr lang="en-GB"/>
              <a:t>Ideally, we want you to finish the grant project by 31 October 2026, however we may consider extensions on a case by case basis. </a:t>
            </a:r>
            <a:endParaRPr lang="en-GB">
              <a:cs typeface="Calibri"/>
            </a:endParaRPr>
          </a:p>
          <a:p>
            <a:r>
              <a:rPr lang="en-US"/>
              <a:t> </a:t>
            </a:r>
            <a:endParaRPr lang="en-GB"/>
          </a:p>
          <a:p>
            <a:r>
              <a:rPr lang="en-GB" b="1"/>
              <a:t>Individuals</a:t>
            </a:r>
            <a:endParaRPr lang="en-GB"/>
          </a:p>
          <a:p>
            <a:r>
              <a:rPr lang="en-GB"/>
              <a:t>For the UK, eligible individuals are those living and working in the UK and for participating countries, individuals need to be residents of that country.</a:t>
            </a:r>
          </a:p>
          <a:p>
            <a:r>
              <a:rPr lang="en-GB"/>
              <a:t>We would expect individuals to have the necessary registration/s needed to comply with legal and/or tax provisions in the country in which they are based e.g. this could be a sole trader or an individual operating as a company with the associated registrations.</a:t>
            </a:r>
          </a:p>
          <a:p>
            <a:r>
              <a:rPr lang="en-GB"/>
              <a:t>These could include, but are not exclusive to:</a:t>
            </a:r>
          </a:p>
          <a:p>
            <a:pPr marL="171450" indent="-171450">
              <a:buFont typeface="Symbol"/>
              <a:buChar char="•"/>
            </a:pPr>
            <a:r>
              <a:rPr lang="en-US" b="1"/>
              <a:t>Artists and Practitioners</a:t>
            </a:r>
            <a:r>
              <a:rPr lang="en-GB"/>
              <a:t> </a:t>
            </a:r>
            <a:br>
              <a:rPr lang="en-GB">
                <a:cs typeface="+mn-lt"/>
              </a:rPr>
            </a:br>
            <a:r>
              <a:rPr lang="en-GB"/>
              <a:t>Individuals who produce works in any art form, such as performers, writers, filmmakers, designers, or curators. </a:t>
            </a:r>
          </a:p>
          <a:p>
            <a:pPr marL="171450" indent="-171450">
              <a:buFont typeface="Symbol"/>
              <a:buChar char="•"/>
            </a:pPr>
            <a:r>
              <a:rPr lang="en-US" b="1"/>
              <a:t>Creative Entrepreneurs</a:t>
            </a:r>
            <a:r>
              <a:rPr lang="en-GB"/>
              <a:t> </a:t>
            </a:r>
            <a:br>
              <a:rPr lang="en-GB">
                <a:cs typeface="+mn-lt"/>
              </a:rPr>
            </a:br>
            <a:r>
              <a:rPr lang="en-GB"/>
              <a:t>Individuals who are self-employed or have established a business within the creative industries. </a:t>
            </a:r>
          </a:p>
          <a:p>
            <a:r>
              <a:rPr lang="en-GB" b="1"/>
              <a:t>Arts Organisations</a:t>
            </a:r>
            <a:endParaRPr lang="en-GB"/>
          </a:p>
          <a:p>
            <a:r>
              <a:rPr lang="en-GB"/>
              <a:t>Must be registered in the country in which they operate. </a:t>
            </a:r>
          </a:p>
          <a:p>
            <a:r>
              <a:rPr lang="en-GB"/>
              <a:t>These could include, but are not exclusive to:</a:t>
            </a:r>
          </a:p>
          <a:p>
            <a:pPr marL="171450" indent="-171450">
              <a:buFont typeface="Symbol"/>
              <a:buChar char="•"/>
            </a:pPr>
            <a:r>
              <a:rPr lang="en-US" b="1"/>
              <a:t>Artistic, Creative, or Production Companies and Collectives</a:t>
            </a:r>
            <a:r>
              <a:rPr lang="en-GB"/>
              <a:t> </a:t>
            </a:r>
            <a:br>
              <a:rPr lang="en-GB">
                <a:cs typeface="+mn-lt"/>
              </a:rPr>
            </a:br>
            <a:r>
              <a:rPr lang="en-GB"/>
              <a:t>A production company, house, studio, or team that provides the physical basis for works in performing arts, new media art, film, television, </a:t>
            </a:r>
            <a:r>
              <a:rPr lang="en-US"/>
              <a:t>music, radio, comics, interactive acts, video games, websites, or videos. Creative/artistic companies or collectives can also include formal or informal groups of artists collaborating around a shared art form, ambition, or purpose.</a:t>
            </a:r>
            <a:r>
              <a:rPr lang="en-GB"/>
              <a:t> </a:t>
            </a:r>
          </a:p>
          <a:p>
            <a:pPr marL="171450" indent="-171450">
              <a:buFont typeface="Symbol"/>
              <a:buChar char="•"/>
            </a:pPr>
            <a:r>
              <a:rPr lang="en-US" b="1"/>
              <a:t>Arts Venues</a:t>
            </a:r>
            <a:r>
              <a:rPr lang="en-GB"/>
              <a:t> </a:t>
            </a:r>
            <a:br>
              <a:rPr lang="en-GB">
                <a:cs typeface="+mn-lt"/>
              </a:rPr>
            </a:br>
            <a:r>
              <a:rPr lang="en-GB"/>
              <a:t>Places dedicated to promoting artistic practice by providing infrastructure for performance, exhibition, or creation. </a:t>
            </a:r>
          </a:p>
          <a:p>
            <a:pPr marL="171450" indent="-171450">
              <a:buFont typeface="Symbol"/>
              <a:buChar char="•"/>
            </a:pPr>
            <a:r>
              <a:rPr lang="en-US" b="1"/>
              <a:t>Exhibitions, Festivals, and Seasons</a:t>
            </a:r>
            <a:r>
              <a:rPr lang="en-GB"/>
              <a:t> </a:t>
            </a:r>
            <a:br>
              <a:rPr lang="en-GB">
                <a:cs typeface="+mn-lt"/>
              </a:rPr>
            </a:br>
            <a:r>
              <a:rPr lang="en-GB"/>
              <a:t>Temporary or time-bound cultural events occurring at a specific time and/or place, focusing on a particular art form or theme. These can be recurring or one-off events. </a:t>
            </a:r>
          </a:p>
          <a:p>
            <a:pPr marL="171450" indent="-171450">
              <a:buFont typeface="Symbol"/>
              <a:buChar char="•"/>
            </a:pPr>
            <a:r>
              <a:rPr lang="en-US" b="1"/>
              <a:t>Creative Hubs</a:t>
            </a:r>
            <a:r>
              <a:rPr lang="en-GB"/>
              <a:t> </a:t>
            </a:r>
            <a:br>
              <a:rPr lang="en-GB">
                <a:cs typeface="+mn-lt"/>
              </a:rPr>
            </a:br>
            <a:r>
              <a:rPr lang="en-GB"/>
              <a:t>Physical or virtual spaces that bring creative people together. Hubs serve as convenors, offering networking opportunities, business development support, and community engagement within the creative, cultural, and tech sectors. </a:t>
            </a:r>
          </a:p>
          <a:p>
            <a:endParaRPr lang="en-GB"/>
          </a:p>
          <a:p>
            <a:r>
              <a:rPr lang="en-GB" b="1"/>
              <a:t>Can Universities / educational institutions apply?</a:t>
            </a:r>
            <a:endParaRPr lang="en-GB"/>
          </a:p>
          <a:p>
            <a:r>
              <a:rPr lang="en-GB"/>
              <a:t>Yes, but we want to prioritise arts organisations and individuals. Applications from universities and educational institutions will need to demonstrate their primary arts and cultural focus in the ‘Tell us about you’ question and demonstrate how their arts and cultural focus in their proposed project is not just for academic research purposes.</a:t>
            </a:r>
          </a:p>
          <a:p>
            <a:endParaRPr lang="en-GB"/>
          </a:p>
          <a:p>
            <a:r>
              <a:rPr lang="en-GB" b="1"/>
              <a:t>Can newly registered organisations apply?</a:t>
            </a:r>
            <a:endParaRPr lang="en-GB"/>
          </a:p>
          <a:p>
            <a:r>
              <a:rPr lang="en-GB"/>
              <a:t>You can apply if your organisation is newly registered. We will consider each organisation’s ability to deliver the project as part of the assessment. We will also carry out ethical and credit checks as part of our due diligence for successful projects.</a:t>
            </a:r>
          </a:p>
          <a:p>
            <a:endParaRPr lang="en-GB">
              <a:ea typeface="Calibri"/>
              <a:cs typeface="Calibri"/>
            </a:endParaRPr>
          </a:p>
        </p:txBody>
      </p:sp>
      <p:sp>
        <p:nvSpPr>
          <p:cNvPr id="4" name="Slide Number Placeholder 3"/>
          <p:cNvSpPr>
            <a:spLocks noGrp="1"/>
          </p:cNvSpPr>
          <p:nvPr>
            <p:ph type="sldNum" sz="quarter" idx="5"/>
          </p:nvPr>
        </p:nvSpPr>
        <p:spPr/>
        <p:txBody>
          <a:bodyPr/>
          <a:lstStyle/>
          <a:p>
            <a:fld id="{A5C7F705-F937-46CB-A48B-0D9E19179A36}" type="slidenum">
              <a:rPr lang="en-GB" smtClean="0"/>
              <a:t>7</a:t>
            </a:fld>
            <a:endParaRPr lang="en-GB"/>
          </a:p>
        </p:txBody>
      </p:sp>
    </p:spTree>
    <p:extLst>
      <p:ext uri="{BB962C8B-B14F-4D97-AF65-F5344CB8AC3E}">
        <p14:creationId xmlns:p14="http://schemas.microsoft.com/office/powerpoint/2010/main" val="106156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423">
              <a:defRPr/>
            </a:pPr>
            <a:endParaRPr lang="en-GB"/>
          </a:p>
          <a:p>
            <a:r>
              <a:rPr lang="en-US"/>
              <a:t> </a:t>
            </a:r>
            <a:endParaRPr lang="en-GB"/>
          </a:p>
          <a:p>
            <a:r>
              <a:rPr lang="en-US"/>
              <a:t>Please note that you must only select one art form on the application form. </a:t>
            </a:r>
          </a:p>
          <a:p>
            <a:endParaRPr lang="en-US"/>
          </a:p>
          <a:p>
            <a:r>
              <a:rPr lang="en-US"/>
              <a:t>If your project delivers activity across multiple art forms, you will need to select only one. This is so that it can be allocated to the most appropriate team member for assessment.</a:t>
            </a:r>
          </a:p>
          <a:p>
            <a:endParaRPr lang="en-US"/>
          </a:p>
          <a:p>
            <a:r>
              <a:rPr lang="en-US"/>
              <a:t>Assessors will notify the CTC team if another art form expert is needed to contribute to the assessment process. </a:t>
            </a:r>
            <a:endParaRPr lang="en-GB"/>
          </a:p>
        </p:txBody>
      </p:sp>
      <p:sp>
        <p:nvSpPr>
          <p:cNvPr id="4" name="Slide Number Placeholder 3"/>
          <p:cNvSpPr>
            <a:spLocks noGrp="1"/>
          </p:cNvSpPr>
          <p:nvPr>
            <p:ph type="sldNum" sz="quarter" idx="5"/>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68007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423">
              <a:defRPr/>
            </a:pPr>
            <a:r>
              <a:rPr lang="en-GB"/>
              <a:t>We want to support a range of projects and organisations/individuals that reflect a breadth of geographical locations, art forms and themes across participating countries and the four nations of the UK. We will take this into consideration when assessing your application against others.</a:t>
            </a:r>
            <a:endParaRPr lang="en-US"/>
          </a:p>
          <a:p>
            <a:pPr defTabSz="918423">
              <a:defRPr/>
            </a:pPr>
            <a:r>
              <a:rPr lang="en-US"/>
              <a:t> </a:t>
            </a:r>
            <a:endParaRPr lang="en-GB"/>
          </a:p>
          <a:p>
            <a:pPr defTabSz="918423">
              <a:defRPr/>
            </a:pPr>
            <a:r>
              <a:rPr lang="en-GB"/>
              <a:t>We are keen to receive applications from partners we have not previously worked with, especially including applicants working with partners outside London. </a:t>
            </a:r>
            <a:endParaRPr lang="en-US"/>
          </a:p>
          <a:p>
            <a:pPr defTabSz="918423">
              <a:defRPr/>
            </a:pPr>
            <a:endParaRPr lang="en-GB"/>
          </a:p>
          <a:p>
            <a:pPr defTabSz="918423">
              <a:defRPr/>
            </a:pP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A5C7F705-F937-46CB-A48B-0D9E19179A36}" type="slidenum">
              <a:rPr lang="en-GB" smtClean="0"/>
              <a:t>9</a:t>
            </a:fld>
            <a:endParaRPr lang="en-GB"/>
          </a:p>
        </p:txBody>
      </p:sp>
    </p:spTree>
    <p:extLst>
      <p:ext uri="{BB962C8B-B14F-4D97-AF65-F5344CB8AC3E}">
        <p14:creationId xmlns:p14="http://schemas.microsoft.com/office/powerpoint/2010/main" val="3803748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a:t>Click</a:t>
            </a:r>
            <a:r>
              <a:rPr lang="en-US"/>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a:t>Edit Master </a:t>
            </a:r>
            <a:r>
              <a:rPr lang="en-GB" noProof="0"/>
              <a:t>text</a:t>
            </a:r>
            <a:r>
              <a:rPr lang="en-US"/>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a:t>Click</a:t>
            </a:r>
            <a:r>
              <a:rPr lang="en-US"/>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a:t>Edit Master </a:t>
            </a:r>
            <a:r>
              <a:rPr lang="en-GB" noProof="0"/>
              <a:t>text</a:t>
            </a:r>
            <a:r>
              <a:rPr lang="en-US"/>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a:t>Click </a:t>
            </a:r>
            <a:r>
              <a:rPr lang="en-GB" noProof="0"/>
              <a:t>to</a:t>
            </a:r>
            <a:r>
              <a:rPr lang="en-US"/>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a:t>
            </a:r>
            <a:r>
              <a:rPr lang="en-US"/>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a:t>Edit </a:t>
            </a:r>
            <a:r>
              <a:rPr lang="en-GB" noProof="0"/>
              <a:t>Master</a:t>
            </a:r>
            <a:r>
              <a:rPr lang="en-US"/>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a:t>Click</a:t>
            </a:r>
            <a:r>
              <a:rPr lang="en-US"/>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a:t>Edit Master </a:t>
            </a:r>
            <a:r>
              <a:rPr lang="en-GB" noProof="0"/>
              <a:t>text</a:t>
            </a:r>
            <a:r>
              <a:rPr lang="en-US"/>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a:t>Click</a:t>
            </a:r>
            <a:r>
              <a:rPr lang="en-US"/>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a:t>Edit Master </a:t>
            </a:r>
            <a:r>
              <a:rPr lang="en-GB" noProof="0"/>
              <a:t>text</a:t>
            </a:r>
            <a:r>
              <a:rPr lang="en-US"/>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a:t>Click</a:t>
            </a:r>
            <a:r>
              <a:rPr lang="en-US"/>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www.britishcouncil.org</a:t>
            </a:r>
          </a:p>
        </p:txBody>
      </p:sp>
    </p:spTree>
    <p:extLst>
      <p:ext uri="{BB962C8B-B14F-4D97-AF65-F5344CB8AC3E}">
        <p14:creationId xmlns:p14="http://schemas.microsoft.com/office/powerpoint/2010/main" val="379372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GB" noProof="0"/>
              <a:t>www.britishcouncil.org</a:t>
            </a:r>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37743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a:t>Click</a:t>
            </a:r>
            <a:r>
              <a:rPr lang="en-US"/>
              <a:t> to edit Master title style</a:t>
            </a:r>
          </a:p>
        </p:txBody>
      </p:sp>
      <p:sp>
        <p:nvSpPr>
          <p:cNvPr id="3" name="Content Placeholder 2"/>
          <p:cNvSpPr>
            <a:spLocks noGrp="1"/>
          </p:cNvSpPr>
          <p:nvPr>
            <p:ph idx="1" hasCustomPrompt="1"/>
          </p:nvPr>
        </p:nvSpPr>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www.britishcouncil.org</a:t>
            </a:r>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74470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a:t>Edit Master text styles</a:t>
            </a:r>
          </a:p>
          <a:p>
            <a:pPr lvl="1"/>
            <a:r>
              <a:rPr lang="en-US"/>
              <a:t>Second level</a:t>
            </a:r>
          </a:p>
          <a:p>
            <a:pPr lvl="2"/>
            <a:r>
              <a:rPr lang="en-US"/>
              <a:t>Third </a:t>
            </a:r>
            <a:r>
              <a:rPr lang="en-GB" noProof="0"/>
              <a:t>level</a:t>
            </a:r>
          </a:p>
          <a:p>
            <a:pPr lvl="3"/>
            <a:r>
              <a:rPr lang="en-US"/>
              <a:t>Fourth level</a:t>
            </a:r>
          </a:p>
          <a:p>
            <a:pPr lvl="4"/>
            <a:r>
              <a:rPr lang="en-US"/>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a:t>Edit Master text styles</a:t>
            </a:r>
          </a:p>
          <a:p>
            <a:pPr lvl="1"/>
            <a:r>
              <a:rPr lang="en-US"/>
              <a:t>Second </a:t>
            </a:r>
            <a:r>
              <a:rPr lang="en-GB" noProof="0"/>
              <a:t>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3350895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a:t>Click </a:t>
            </a:r>
            <a:r>
              <a:rPr lang="en-GB" noProof="0"/>
              <a:t>to</a:t>
            </a:r>
            <a:r>
              <a:rPr lang="en-US"/>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GB" noProof="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a:p>
        </p:txBody>
      </p:sp>
    </p:spTree>
    <p:extLst>
      <p:ext uri="{BB962C8B-B14F-4D97-AF65-F5344CB8AC3E}">
        <p14:creationId xmlns:p14="http://schemas.microsoft.com/office/powerpoint/2010/main" val="292515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US" noProof="0"/>
              <a:t>Click to edit Master title style</a:t>
            </a:r>
            <a:endParaRPr lang="en-US"/>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a:t>Edit Master text styles</a:t>
            </a:r>
          </a:p>
          <a:p>
            <a:pPr lvl="1"/>
            <a:r>
              <a:rPr lang="en-US"/>
              <a:t>Second level</a:t>
            </a:r>
          </a:p>
          <a:p>
            <a:pPr lvl="2"/>
            <a:r>
              <a:rPr lang="en-US"/>
              <a:t>Third </a:t>
            </a:r>
            <a:r>
              <a:rPr lang="en-GB" noProof="0"/>
              <a:t>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GB" noProof="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a:p>
        </p:txBody>
      </p:sp>
    </p:spTree>
    <p:extLst>
      <p:ext uri="{BB962C8B-B14F-4D97-AF65-F5344CB8AC3E}">
        <p14:creationId xmlns:p14="http://schemas.microsoft.com/office/powerpoint/2010/main" val="2992826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a:t>www.britishcouncil.org</a:t>
            </a:r>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634010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B5C6A1-6B25-FA0E-3A70-46C8E01A9CF9}"/>
              </a:ext>
            </a:extLst>
          </p:cNvPr>
          <p:cNvSpPr>
            <a:spLocks noGrp="1"/>
          </p:cNvSpPr>
          <p:nvPr>
            <p:ph type="title"/>
          </p:nvPr>
        </p:nvSpPr>
        <p:spPr>
          <a:xfrm>
            <a:off x="670483" y="2143479"/>
            <a:ext cx="6858077" cy="1543654"/>
          </a:xfrm>
        </p:spPr>
        <p:txBody>
          <a:bodyPr anchor="t">
            <a:noAutofit/>
          </a:bodyPr>
          <a:lstStyle>
            <a:lvl1pPr>
              <a:lnSpc>
                <a:spcPts val="5000"/>
              </a:lnSpc>
              <a:defRPr sz="4800"/>
            </a:lvl1pPr>
          </a:lstStyle>
          <a:p>
            <a:r>
              <a:rPr lang="en-US"/>
              <a:t>Click to edit Master title style</a:t>
            </a:r>
          </a:p>
        </p:txBody>
      </p:sp>
      <p:sp>
        <p:nvSpPr>
          <p:cNvPr id="8" name="Text Placeholder 13">
            <a:extLst>
              <a:ext uri="{FF2B5EF4-FFF2-40B4-BE49-F238E27FC236}">
                <a16:creationId xmlns:a16="http://schemas.microsoft.com/office/drawing/2014/main" id="{6ECBD9EB-43F6-DA58-0B15-32C47BAE2E82}"/>
              </a:ext>
            </a:extLst>
          </p:cNvPr>
          <p:cNvSpPr>
            <a:spLocks noGrp="1"/>
          </p:cNvSpPr>
          <p:nvPr>
            <p:ph type="body" sz="quarter" idx="13"/>
          </p:nvPr>
        </p:nvSpPr>
        <p:spPr>
          <a:xfrm>
            <a:off x="669812" y="3696853"/>
            <a:ext cx="9349965" cy="916782"/>
          </a:xfrm>
        </p:spPr>
        <p:txBody>
          <a:bodyPr/>
          <a:lstStyle>
            <a:lvl1pPr>
              <a:defRPr b="1"/>
            </a:lvl1pPr>
          </a:lstStyle>
          <a:p>
            <a:pPr lvl="0"/>
            <a:r>
              <a:rPr lang="en-US"/>
              <a:t>Click to edit Master text styles</a:t>
            </a:r>
          </a:p>
        </p:txBody>
      </p:sp>
      <p:sp>
        <p:nvSpPr>
          <p:cNvPr id="4" name="Date Placeholder 3">
            <a:extLst>
              <a:ext uri="{FF2B5EF4-FFF2-40B4-BE49-F238E27FC236}">
                <a16:creationId xmlns:a16="http://schemas.microsoft.com/office/drawing/2014/main" id="{E806F582-5486-6600-DE96-D1992AD2E0E4}"/>
              </a:ext>
            </a:extLst>
          </p:cNvPr>
          <p:cNvSpPr>
            <a:spLocks noGrp="1"/>
          </p:cNvSpPr>
          <p:nvPr>
            <p:ph type="dt" sz="half" idx="10"/>
          </p:nvPr>
        </p:nvSpPr>
        <p:spPr/>
        <p:txBody>
          <a:bodyPr/>
          <a:lstStyle/>
          <a:p>
            <a:fld id="{2225321A-409B-664A-84CC-82D343DC8335}" type="datetime1">
              <a:rPr lang="en-GB" smtClean="0"/>
              <a:t>19/05/2025</a:t>
            </a:fld>
            <a:endParaRPr lang="en-US"/>
          </a:p>
        </p:txBody>
      </p:sp>
      <p:sp>
        <p:nvSpPr>
          <p:cNvPr id="5" name="Footer Placeholder 4">
            <a:extLst>
              <a:ext uri="{FF2B5EF4-FFF2-40B4-BE49-F238E27FC236}">
                <a16:creationId xmlns:a16="http://schemas.microsoft.com/office/drawing/2014/main" id="{AD5598A7-9E29-B689-3B03-4F3072EEEE21}"/>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68DAEC9C-417E-F53F-7B73-20C3A204F4D2}"/>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3" name="Rectangle 2">
            <a:extLst>
              <a:ext uri="{FF2B5EF4-FFF2-40B4-BE49-F238E27FC236}">
                <a16:creationId xmlns:a16="http://schemas.microsoft.com/office/drawing/2014/main" id="{B9A9BE64-B4A2-A51B-4434-306C64C9F3AF}"/>
              </a:ext>
              <a:ext uri="{C183D7F6-B498-43B3-948B-1728B52AA6E4}">
                <adec:decorative xmlns:adec="http://schemas.microsoft.com/office/drawing/2017/decorative" val="1"/>
              </a:ext>
            </a:extLst>
          </p:cNvPr>
          <p:cNvSpPr>
            <a:spLocks/>
          </p:cNvSpPr>
          <p:nvPr userDrawn="1"/>
        </p:nvSpPr>
        <p:spPr>
          <a:xfrm>
            <a:off x="166254" y="157510"/>
            <a:ext cx="11863449" cy="6542979"/>
          </a:xfrm>
          <a:prstGeom prst="rect">
            <a:avLst/>
          </a:prstGeom>
          <a:noFill/>
          <a:ln w="3460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24C2C83B-2768-F97E-4E20-250C285943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1446" y="795366"/>
            <a:ext cx="1662372" cy="474963"/>
          </a:xfrm>
          <a:prstGeom prst="rect">
            <a:avLst/>
          </a:prstGeom>
        </p:spPr>
      </p:pic>
    </p:spTree>
    <p:extLst>
      <p:ext uri="{BB962C8B-B14F-4D97-AF65-F5344CB8AC3E}">
        <p14:creationId xmlns:p14="http://schemas.microsoft.com/office/powerpoint/2010/main" val="269719601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v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B5C6A1-6B25-FA0E-3A70-46C8E01A9CF9}"/>
              </a:ext>
            </a:extLst>
          </p:cNvPr>
          <p:cNvSpPr>
            <a:spLocks noGrp="1"/>
          </p:cNvSpPr>
          <p:nvPr>
            <p:ph type="title"/>
          </p:nvPr>
        </p:nvSpPr>
        <p:spPr>
          <a:xfrm>
            <a:off x="670483" y="2143479"/>
            <a:ext cx="6858077" cy="1543654"/>
          </a:xfrm>
        </p:spPr>
        <p:txBody>
          <a:bodyPr anchor="t">
            <a:noAutofit/>
          </a:bodyPr>
          <a:lstStyle>
            <a:lvl1pPr>
              <a:lnSpc>
                <a:spcPts val="5000"/>
              </a:lnSpc>
              <a:defRPr sz="4800"/>
            </a:lvl1pPr>
          </a:lstStyle>
          <a:p>
            <a:r>
              <a:rPr lang="en-US"/>
              <a:t>Click to edit Master title style</a:t>
            </a:r>
          </a:p>
        </p:txBody>
      </p:sp>
      <p:sp>
        <p:nvSpPr>
          <p:cNvPr id="4" name="Date Placeholder 3">
            <a:extLst>
              <a:ext uri="{FF2B5EF4-FFF2-40B4-BE49-F238E27FC236}">
                <a16:creationId xmlns:a16="http://schemas.microsoft.com/office/drawing/2014/main" id="{E806F582-5486-6600-DE96-D1992AD2E0E4}"/>
              </a:ext>
            </a:extLst>
          </p:cNvPr>
          <p:cNvSpPr>
            <a:spLocks noGrp="1"/>
          </p:cNvSpPr>
          <p:nvPr>
            <p:ph type="dt" sz="half" idx="10"/>
          </p:nvPr>
        </p:nvSpPr>
        <p:spPr/>
        <p:txBody>
          <a:bodyPr/>
          <a:lstStyle/>
          <a:p>
            <a:fld id="{061E56DD-926D-4F4C-8F73-9B6C02C37721}" type="datetime1">
              <a:rPr lang="en-GB" smtClean="0"/>
              <a:t>19/05/2025</a:t>
            </a:fld>
            <a:endParaRPr lang="en-US"/>
          </a:p>
        </p:txBody>
      </p:sp>
      <p:sp>
        <p:nvSpPr>
          <p:cNvPr id="5" name="Footer Placeholder 4">
            <a:extLst>
              <a:ext uri="{FF2B5EF4-FFF2-40B4-BE49-F238E27FC236}">
                <a16:creationId xmlns:a16="http://schemas.microsoft.com/office/drawing/2014/main" id="{AD5598A7-9E29-B689-3B03-4F3072EEEE21}"/>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68DAEC9C-417E-F53F-7B73-20C3A204F4D2}"/>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3" name="Rectangle 2">
            <a:extLst>
              <a:ext uri="{FF2B5EF4-FFF2-40B4-BE49-F238E27FC236}">
                <a16:creationId xmlns:a16="http://schemas.microsoft.com/office/drawing/2014/main" id="{B9A9BE64-B4A2-A51B-4434-306C64C9F3AF}"/>
              </a:ext>
              <a:ext uri="{C183D7F6-B498-43B3-948B-1728B52AA6E4}">
                <adec:decorative xmlns:adec="http://schemas.microsoft.com/office/drawing/2017/decorative" val="1"/>
              </a:ext>
            </a:extLst>
          </p:cNvPr>
          <p:cNvSpPr>
            <a:spLocks/>
          </p:cNvSpPr>
          <p:nvPr userDrawn="1"/>
        </p:nvSpPr>
        <p:spPr>
          <a:xfrm>
            <a:off x="166254" y="157510"/>
            <a:ext cx="11863449" cy="6542979"/>
          </a:xfrm>
          <a:prstGeom prst="rect">
            <a:avLst/>
          </a:prstGeom>
          <a:noFill/>
          <a:ln w="3460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descr="Building partnerships to transform lives chapter title">
            <a:extLst>
              <a:ext uri="{FF2B5EF4-FFF2-40B4-BE49-F238E27FC236}">
                <a16:creationId xmlns:a16="http://schemas.microsoft.com/office/drawing/2014/main" id="{10AF9141-1763-2FBC-90F5-1163507D1F78}"/>
              </a:ext>
            </a:extLst>
          </p:cNvPr>
          <p:cNvSpPr/>
          <p:nvPr userDrawn="1"/>
        </p:nvSpPr>
        <p:spPr>
          <a:xfrm>
            <a:off x="670483" y="484437"/>
            <a:ext cx="1023305" cy="27878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000" b="1">
                <a:solidFill>
                  <a:schemeClr val="bg2"/>
                </a:solidFill>
              </a:rPr>
              <a:t>Instructions</a:t>
            </a:r>
          </a:p>
        </p:txBody>
      </p:sp>
    </p:spTree>
    <p:extLst>
      <p:ext uri="{BB962C8B-B14F-4D97-AF65-F5344CB8AC3E}">
        <p14:creationId xmlns:p14="http://schemas.microsoft.com/office/powerpoint/2010/main" val="205302832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structions">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B5C6A1-6B25-FA0E-3A70-46C8E01A9CF9}"/>
              </a:ext>
            </a:extLst>
          </p:cNvPr>
          <p:cNvSpPr>
            <a:spLocks noGrp="1"/>
          </p:cNvSpPr>
          <p:nvPr>
            <p:ph type="title"/>
          </p:nvPr>
        </p:nvSpPr>
        <p:spPr>
          <a:xfrm>
            <a:off x="670483" y="2090069"/>
            <a:ext cx="10462337" cy="618385"/>
          </a:xfrm>
        </p:spPr>
        <p:txBody>
          <a:bodyPr anchor="b"/>
          <a:lstStyle/>
          <a:p>
            <a:r>
              <a:rPr lang="en-US"/>
              <a:t>Click to edit Master title style</a:t>
            </a:r>
          </a:p>
        </p:txBody>
      </p:sp>
      <p:sp>
        <p:nvSpPr>
          <p:cNvPr id="2" name="Text Placeholder 13">
            <a:extLst>
              <a:ext uri="{FF2B5EF4-FFF2-40B4-BE49-F238E27FC236}">
                <a16:creationId xmlns:a16="http://schemas.microsoft.com/office/drawing/2014/main" id="{890DD059-8232-29FE-9971-0EBE9009E185}"/>
              </a:ext>
            </a:extLst>
          </p:cNvPr>
          <p:cNvSpPr>
            <a:spLocks noGrp="1"/>
          </p:cNvSpPr>
          <p:nvPr>
            <p:ph type="body" sz="quarter" idx="13"/>
          </p:nvPr>
        </p:nvSpPr>
        <p:spPr>
          <a:xfrm>
            <a:off x="669813" y="2878664"/>
            <a:ext cx="6119608" cy="1119293"/>
          </a:xfrm>
        </p:spPr>
        <p:txBody>
          <a:bodyPr/>
          <a:lstStyle/>
          <a:p>
            <a:pPr lvl="0"/>
            <a:r>
              <a:rPr lang="en-US"/>
              <a:t>Click to edit Master text styles</a:t>
            </a:r>
          </a:p>
        </p:txBody>
      </p:sp>
      <p:sp>
        <p:nvSpPr>
          <p:cNvPr id="9" name="Text Placeholder 8">
            <a:extLst>
              <a:ext uri="{FF2B5EF4-FFF2-40B4-BE49-F238E27FC236}">
                <a16:creationId xmlns:a16="http://schemas.microsoft.com/office/drawing/2014/main" id="{AF9D5AF8-852B-191E-DAE0-862B4FA86161}"/>
              </a:ext>
            </a:extLst>
          </p:cNvPr>
          <p:cNvSpPr>
            <a:spLocks noGrp="1"/>
          </p:cNvSpPr>
          <p:nvPr>
            <p:ph type="body" sz="quarter" idx="15" hasCustomPrompt="1"/>
          </p:nvPr>
        </p:nvSpPr>
        <p:spPr>
          <a:xfrm>
            <a:off x="669812" y="1095375"/>
            <a:ext cx="3960813" cy="283388"/>
          </a:xfrm>
        </p:spPr>
        <p:txBody>
          <a:bodyPr/>
          <a:lstStyle/>
          <a:p>
            <a:pPr lvl="1"/>
            <a:r>
              <a:rPr lang="en-GB"/>
              <a:t>Second level</a:t>
            </a:r>
          </a:p>
        </p:txBody>
      </p:sp>
      <p:sp>
        <p:nvSpPr>
          <p:cNvPr id="4" name="Date Placeholder 3">
            <a:extLst>
              <a:ext uri="{FF2B5EF4-FFF2-40B4-BE49-F238E27FC236}">
                <a16:creationId xmlns:a16="http://schemas.microsoft.com/office/drawing/2014/main" id="{E806F582-5486-6600-DE96-D1992AD2E0E4}"/>
              </a:ext>
            </a:extLst>
          </p:cNvPr>
          <p:cNvSpPr>
            <a:spLocks noGrp="1"/>
          </p:cNvSpPr>
          <p:nvPr>
            <p:ph type="dt" sz="half" idx="10"/>
          </p:nvPr>
        </p:nvSpPr>
        <p:spPr/>
        <p:txBody>
          <a:bodyPr/>
          <a:lstStyle/>
          <a:p>
            <a:fld id="{E4E8FE9B-3FAF-8345-B9D3-0FA39377E41F}" type="datetime1">
              <a:rPr lang="en-GB" smtClean="0"/>
              <a:t>19/05/2025</a:t>
            </a:fld>
            <a:endParaRPr lang="en-US"/>
          </a:p>
        </p:txBody>
      </p:sp>
      <p:sp>
        <p:nvSpPr>
          <p:cNvPr id="5" name="Footer Placeholder 4">
            <a:extLst>
              <a:ext uri="{FF2B5EF4-FFF2-40B4-BE49-F238E27FC236}">
                <a16:creationId xmlns:a16="http://schemas.microsoft.com/office/drawing/2014/main" id="{AD5598A7-9E29-B689-3B03-4F3072EEEE21}"/>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68DAEC9C-417E-F53F-7B73-20C3A204F4D2}"/>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11" name="Rounded Rectangle 10" descr="Building partnerships to transform lives chapter title">
            <a:extLst>
              <a:ext uri="{FF2B5EF4-FFF2-40B4-BE49-F238E27FC236}">
                <a16:creationId xmlns:a16="http://schemas.microsoft.com/office/drawing/2014/main" id="{673234A5-9239-B444-5D9A-6C8450809035}"/>
              </a:ext>
            </a:extLst>
          </p:cNvPr>
          <p:cNvSpPr/>
          <p:nvPr userDrawn="1"/>
        </p:nvSpPr>
        <p:spPr>
          <a:xfrm>
            <a:off x="670483" y="484437"/>
            <a:ext cx="1023305" cy="27878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000" b="1">
                <a:solidFill>
                  <a:schemeClr val="bg2"/>
                </a:solidFill>
              </a:rPr>
              <a:t>Instructions</a:t>
            </a:r>
          </a:p>
        </p:txBody>
      </p:sp>
      <p:sp>
        <p:nvSpPr>
          <p:cNvPr id="3" name="Rectangle 2">
            <a:extLst>
              <a:ext uri="{FF2B5EF4-FFF2-40B4-BE49-F238E27FC236}">
                <a16:creationId xmlns:a16="http://schemas.microsoft.com/office/drawing/2014/main" id="{B9A9BE64-B4A2-A51B-4434-306C64C9F3AF}"/>
              </a:ext>
              <a:ext uri="{C183D7F6-B498-43B3-948B-1728B52AA6E4}">
                <adec:decorative xmlns:adec="http://schemas.microsoft.com/office/drawing/2017/decorative" val="1"/>
              </a:ext>
            </a:extLst>
          </p:cNvPr>
          <p:cNvSpPr/>
          <p:nvPr userDrawn="1"/>
        </p:nvSpPr>
        <p:spPr>
          <a:xfrm>
            <a:off x="166254" y="157510"/>
            <a:ext cx="11863449" cy="6542979"/>
          </a:xfrm>
          <a:prstGeom prst="rect">
            <a:avLst/>
          </a:prstGeom>
          <a:noFill/>
          <a:ln w="3460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83808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nstructions">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B5C6A1-6B25-FA0E-3A70-46C8E01A9CF9}"/>
              </a:ext>
            </a:extLst>
          </p:cNvPr>
          <p:cNvSpPr>
            <a:spLocks noGrp="1"/>
          </p:cNvSpPr>
          <p:nvPr>
            <p:ph type="title"/>
          </p:nvPr>
        </p:nvSpPr>
        <p:spPr>
          <a:xfrm>
            <a:off x="670483" y="949111"/>
            <a:ext cx="10462337" cy="618385"/>
          </a:xfrm>
        </p:spPr>
        <p:txBody>
          <a:bodyPr anchor="b"/>
          <a:lstStyle/>
          <a:p>
            <a:r>
              <a:rPr lang="en-US"/>
              <a:t>Click to edit Master title style</a:t>
            </a:r>
          </a:p>
        </p:txBody>
      </p:sp>
      <p:sp>
        <p:nvSpPr>
          <p:cNvPr id="2" name="Text Placeholder 13">
            <a:extLst>
              <a:ext uri="{FF2B5EF4-FFF2-40B4-BE49-F238E27FC236}">
                <a16:creationId xmlns:a16="http://schemas.microsoft.com/office/drawing/2014/main" id="{890DD059-8232-29FE-9971-0EBE9009E185}"/>
              </a:ext>
            </a:extLst>
          </p:cNvPr>
          <p:cNvSpPr>
            <a:spLocks noGrp="1"/>
          </p:cNvSpPr>
          <p:nvPr>
            <p:ph type="body" sz="quarter" idx="13"/>
          </p:nvPr>
        </p:nvSpPr>
        <p:spPr>
          <a:xfrm>
            <a:off x="669813" y="1737706"/>
            <a:ext cx="6119608" cy="1119293"/>
          </a:xfrm>
        </p:spPr>
        <p:txBody>
          <a:bodyPr/>
          <a:lstStyle/>
          <a:p>
            <a:pPr lvl="0"/>
            <a:r>
              <a:rPr lang="en-US"/>
              <a:t>Click to edit Master text styles</a:t>
            </a:r>
          </a:p>
        </p:txBody>
      </p:sp>
      <p:sp>
        <p:nvSpPr>
          <p:cNvPr id="4" name="Date Placeholder 3">
            <a:extLst>
              <a:ext uri="{FF2B5EF4-FFF2-40B4-BE49-F238E27FC236}">
                <a16:creationId xmlns:a16="http://schemas.microsoft.com/office/drawing/2014/main" id="{E806F582-5486-6600-DE96-D1992AD2E0E4}"/>
              </a:ext>
            </a:extLst>
          </p:cNvPr>
          <p:cNvSpPr>
            <a:spLocks noGrp="1"/>
          </p:cNvSpPr>
          <p:nvPr>
            <p:ph type="dt" sz="half" idx="10"/>
          </p:nvPr>
        </p:nvSpPr>
        <p:spPr/>
        <p:txBody>
          <a:bodyPr/>
          <a:lstStyle/>
          <a:p>
            <a:fld id="{350DB8CD-A1B6-644C-B1C2-9B8E07E19367}" type="datetime1">
              <a:rPr lang="en-GB" smtClean="0"/>
              <a:t>19/05/2025</a:t>
            </a:fld>
            <a:endParaRPr lang="en-US"/>
          </a:p>
        </p:txBody>
      </p:sp>
      <p:sp>
        <p:nvSpPr>
          <p:cNvPr id="5" name="Footer Placeholder 4">
            <a:extLst>
              <a:ext uri="{FF2B5EF4-FFF2-40B4-BE49-F238E27FC236}">
                <a16:creationId xmlns:a16="http://schemas.microsoft.com/office/drawing/2014/main" id="{AD5598A7-9E29-B689-3B03-4F3072EEEE21}"/>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68DAEC9C-417E-F53F-7B73-20C3A204F4D2}"/>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3" name="Rectangle 2">
            <a:extLst>
              <a:ext uri="{FF2B5EF4-FFF2-40B4-BE49-F238E27FC236}">
                <a16:creationId xmlns:a16="http://schemas.microsoft.com/office/drawing/2014/main" id="{B9A9BE64-B4A2-A51B-4434-306C64C9F3AF}"/>
              </a:ext>
              <a:ext uri="{C183D7F6-B498-43B3-948B-1728B52AA6E4}">
                <adec:decorative xmlns:adec="http://schemas.microsoft.com/office/drawing/2017/decorative" val="1"/>
              </a:ext>
            </a:extLst>
          </p:cNvPr>
          <p:cNvSpPr/>
          <p:nvPr userDrawn="1"/>
        </p:nvSpPr>
        <p:spPr>
          <a:xfrm>
            <a:off x="166254" y="157510"/>
            <a:ext cx="11863449" cy="6542979"/>
          </a:xfrm>
          <a:prstGeom prst="rect">
            <a:avLst/>
          </a:prstGeom>
          <a:noFill/>
          <a:ln w="3460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descr="Building partnerships to transform lives chapter title">
            <a:extLst>
              <a:ext uri="{FF2B5EF4-FFF2-40B4-BE49-F238E27FC236}">
                <a16:creationId xmlns:a16="http://schemas.microsoft.com/office/drawing/2014/main" id="{D07DB5C6-3308-AC7F-7797-08177E733001}"/>
              </a:ext>
            </a:extLst>
          </p:cNvPr>
          <p:cNvSpPr/>
          <p:nvPr userDrawn="1"/>
        </p:nvSpPr>
        <p:spPr>
          <a:xfrm>
            <a:off x="670483" y="484437"/>
            <a:ext cx="1023305" cy="27878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000" b="1">
                <a:solidFill>
                  <a:schemeClr val="bg2"/>
                </a:solidFill>
              </a:rPr>
              <a:t>Instructions</a:t>
            </a:r>
          </a:p>
        </p:txBody>
      </p:sp>
    </p:spTree>
    <p:extLst>
      <p:ext uri="{BB962C8B-B14F-4D97-AF65-F5344CB8AC3E}">
        <p14:creationId xmlns:p14="http://schemas.microsoft.com/office/powerpoint/2010/main" val="67080166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Instructions">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59FE3B-BA27-F635-A088-02AC633505AD}"/>
              </a:ext>
            </a:extLst>
          </p:cNvPr>
          <p:cNvSpPr/>
          <p:nvPr userDrawn="1"/>
        </p:nvSpPr>
        <p:spPr>
          <a:xfrm>
            <a:off x="5328356" y="282222"/>
            <a:ext cx="6615288" cy="6333067"/>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CB5C6A1-6B25-FA0E-3A70-46C8E01A9CF9}"/>
              </a:ext>
            </a:extLst>
          </p:cNvPr>
          <p:cNvSpPr>
            <a:spLocks noGrp="1"/>
          </p:cNvSpPr>
          <p:nvPr>
            <p:ph type="title"/>
          </p:nvPr>
        </p:nvSpPr>
        <p:spPr>
          <a:xfrm>
            <a:off x="670484" y="949111"/>
            <a:ext cx="4341784" cy="890978"/>
          </a:xfrm>
        </p:spPr>
        <p:txBody>
          <a:bodyPr anchor="t"/>
          <a:lstStyle/>
          <a:p>
            <a:r>
              <a:rPr lang="en-US"/>
              <a:t>Click to edit Master title style</a:t>
            </a:r>
          </a:p>
        </p:txBody>
      </p:sp>
      <p:sp>
        <p:nvSpPr>
          <p:cNvPr id="2" name="Text Placeholder 13">
            <a:extLst>
              <a:ext uri="{FF2B5EF4-FFF2-40B4-BE49-F238E27FC236}">
                <a16:creationId xmlns:a16="http://schemas.microsoft.com/office/drawing/2014/main" id="{890DD059-8232-29FE-9971-0EBE9009E185}"/>
              </a:ext>
            </a:extLst>
          </p:cNvPr>
          <p:cNvSpPr>
            <a:spLocks noGrp="1"/>
          </p:cNvSpPr>
          <p:nvPr>
            <p:ph type="body" sz="quarter" idx="13"/>
          </p:nvPr>
        </p:nvSpPr>
        <p:spPr>
          <a:xfrm>
            <a:off x="669813" y="2139777"/>
            <a:ext cx="4341785" cy="1119293"/>
          </a:xfrm>
        </p:spPr>
        <p:txBody>
          <a:bodyPr/>
          <a:lstStyle/>
          <a:p>
            <a:pPr lvl="0"/>
            <a:r>
              <a:rPr lang="en-US"/>
              <a:t>Click to edit Master text styles</a:t>
            </a:r>
          </a:p>
        </p:txBody>
      </p:sp>
      <p:sp>
        <p:nvSpPr>
          <p:cNvPr id="4" name="Date Placeholder 3">
            <a:extLst>
              <a:ext uri="{FF2B5EF4-FFF2-40B4-BE49-F238E27FC236}">
                <a16:creationId xmlns:a16="http://schemas.microsoft.com/office/drawing/2014/main" id="{E806F582-5486-6600-DE96-D1992AD2E0E4}"/>
              </a:ext>
            </a:extLst>
          </p:cNvPr>
          <p:cNvSpPr>
            <a:spLocks noGrp="1"/>
          </p:cNvSpPr>
          <p:nvPr>
            <p:ph type="dt" sz="half" idx="10"/>
          </p:nvPr>
        </p:nvSpPr>
        <p:spPr/>
        <p:txBody>
          <a:bodyPr/>
          <a:lstStyle/>
          <a:p>
            <a:fld id="{35EFE5D5-4411-F54F-8B3A-185597FEBC57}" type="datetime1">
              <a:rPr lang="en-GB" smtClean="0"/>
              <a:t>19/05/2025</a:t>
            </a:fld>
            <a:endParaRPr lang="en-US"/>
          </a:p>
        </p:txBody>
      </p:sp>
      <p:sp>
        <p:nvSpPr>
          <p:cNvPr id="5" name="Footer Placeholder 4">
            <a:extLst>
              <a:ext uri="{FF2B5EF4-FFF2-40B4-BE49-F238E27FC236}">
                <a16:creationId xmlns:a16="http://schemas.microsoft.com/office/drawing/2014/main" id="{AD5598A7-9E29-B689-3B03-4F3072EEEE21}"/>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68DAEC9C-417E-F53F-7B73-20C3A204F4D2}"/>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3" name="Rectangle 2">
            <a:extLst>
              <a:ext uri="{FF2B5EF4-FFF2-40B4-BE49-F238E27FC236}">
                <a16:creationId xmlns:a16="http://schemas.microsoft.com/office/drawing/2014/main" id="{B9A9BE64-B4A2-A51B-4434-306C64C9F3AF}"/>
              </a:ext>
              <a:ext uri="{C183D7F6-B498-43B3-948B-1728B52AA6E4}">
                <adec:decorative xmlns:adec="http://schemas.microsoft.com/office/drawing/2017/decorative" val="1"/>
              </a:ext>
            </a:extLst>
          </p:cNvPr>
          <p:cNvSpPr/>
          <p:nvPr userDrawn="1"/>
        </p:nvSpPr>
        <p:spPr>
          <a:xfrm>
            <a:off x="166254" y="157510"/>
            <a:ext cx="11863449" cy="6542979"/>
          </a:xfrm>
          <a:prstGeom prst="rect">
            <a:avLst/>
          </a:prstGeom>
          <a:noFill/>
          <a:ln w="3460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descr="Building partnerships to transform lives chapter title">
            <a:extLst>
              <a:ext uri="{FF2B5EF4-FFF2-40B4-BE49-F238E27FC236}">
                <a16:creationId xmlns:a16="http://schemas.microsoft.com/office/drawing/2014/main" id="{CAEF9EEF-10DD-AECB-9652-2D4C26D5198D}"/>
              </a:ext>
            </a:extLst>
          </p:cNvPr>
          <p:cNvSpPr/>
          <p:nvPr userDrawn="1"/>
        </p:nvSpPr>
        <p:spPr>
          <a:xfrm>
            <a:off x="670483" y="484437"/>
            <a:ext cx="1023305" cy="27878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000" b="1">
                <a:solidFill>
                  <a:schemeClr val="bg2"/>
                </a:solidFill>
              </a:rPr>
              <a:t>Instructions</a:t>
            </a:r>
          </a:p>
        </p:txBody>
      </p:sp>
    </p:spTree>
    <p:extLst>
      <p:ext uri="{BB962C8B-B14F-4D97-AF65-F5344CB8AC3E}">
        <p14:creationId xmlns:p14="http://schemas.microsoft.com/office/powerpoint/2010/main" val="191575721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DDF40-31AA-3A64-4FCE-09303D9F2E8D}"/>
              </a:ext>
            </a:extLst>
          </p:cNvPr>
          <p:cNvSpPr>
            <a:spLocks noGrp="1"/>
          </p:cNvSpPr>
          <p:nvPr>
            <p:ph type="title"/>
          </p:nvPr>
        </p:nvSpPr>
        <p:spPr>
          <a:xfrm>
            <a:off x="340396" y="1056916"/>
            <a:ext cx="11229543" cy="618385"/>
          </a:xfrm>
        </p:spPr>
        <p:txBody>
          <a:bodyPr anchor="t"/>
          <a:lstStyle/>
          <a:p>
            <a:r>
              <a:rPr lang="en-US"/>
              <a:t>Click to edit Master title style</a:t>
            </a:r>
          </a:p>
        </p:txBody>
      </p:sp>
      <p:sp>
        <p:nvSpPr>
          <p:cNvPr id="14" name="Text Placeholder 13">
            <a:extLst>
              <a:ext uri="{FF2B5EF4-FFF2-40B4-BE49-F238E27FC236}">
                <a16:creationId xmlns:a16="http://schemas.microsoft.com/office/drawing/2014/main" id="{9C4D5E17-F6EC-CEF1-C867-FCB991AA1038}"/>
              </a:ext>
            </a:extLst>
          </p:cNvPr>
          <p:cNvSpPr>
            <a:spLocks noGrp="1"/>
          </p:cNvSpPr>
          <p:nvPr>
            <p:ph type="body" sz="quarter" idx="13"/>
          </p:nvPr>
        </p:nvSpPr>
        <p:spPr>
          <a:xfrm>
            <a:off x="339725" y="1851025"/>
            <a:ext cx="9349965" cy="833438"/>
          </a:xfrm>
        </p:spPr>
        <p:txBody>
          <a:bodyPr/>
          <a:lstStyle/>
          <a:p>
            <a:pPr lvl="0"/>
            <a:r>
              <a:rPr lang="en-US"/>
              <a:t>Click to edit Master text styles</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9634E9B3-59E6-5647-9F32-63D87441C01A}"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p>
            <a:fld id="{E438D721-A5EC-5C4A-8E5D-33607DD7E730}" type="slidenum">
              <a:rPr lang="en-US" smtClean="0"/>
              <a:t>‹#›</a:t>
            </a:fld>
            <a:endParaRPr lang="en-US"/>
          </a:p>
        </p:txBody>
      </p:sp>
    </p:spTree>
    <p:extLst>
      <p:ext uri="{BB962C8B-B14F-4D97-AF65-F5344CB8AC3E}">
        <p14:creationId xmlns:p14="http://schemas.microsoft.com/office/powerpoint/2010/main" val="3855886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3D55-443F-2807-B90D-689021CB9C99}"/>
              </a:ext>
            </a:extLst>
          </p:cNvPr>
          <p:cNvSpPr>
            <a:spLocks noGrp="1"/>
          </p:cNvSpPr>
          <p:nvPr>
            <p:ph type="ctrTitle"/>
          </p:nvPr>
        </p:nvSpPr>
        <p:spPr>
          <a:xfrm>
            <a:off x="348731" y="2059263"/>
            <a:ext cx="6976629" cy="1522137"/>
          </a:xfrm>
        </p:spPr>
        <p:txBody>
          <a:bodyPr anchor="t">
            <a:normAutofit/>
          </a:bodyPr>
          <a:lstStyle>
            <a:lvl1pPr algn="l">
              <a:defRPr sz="4800"/>
            </a:lvl1pPr>
          </a:lstStyle>
          <a:p>
            <a:r>
              <a:rPr lang="en-US"/>
              <a:t>Click to edit Master title style</a:t>
            </a:r>
          </a:p>
        </p:txBody>
      </p:sp>
      <p:sp>
        <p:nvSpPr>
          <p:cNvPr id="3" name="Text Placeholder 13">
            <a:extLst>
              <a:ext uri="{FF2B5EF4-FFF2-40B4-BE49-F238E27FC236}">
                <a16:creationId xmlns:a16="http://schemas.microsoft.com/office/drawing/2014/main" id="{2E2D82F7-0F90-A38C-6813-E9A98E13EA49}"/>
              </a:ext>
            </a:extLst>
          </p:cNvPr>
          <p:cNvSpPr>
            <a:spLocks noGrp="1"/>
          </p:cNvSpPr>
          <p:nvPr>
            <p:ph type="body" sz="quarter" idx="13"/>
          </p:nvPr>
        </p:nvSpPr>
        <p:spPr>
          <a:xfrm>
            <a:off x="348731" y="3849253"/>
            <a:ext cx="9349965" cy="916782"/>
          </a:xfrm>
        </p:spPr>
        <p:txBody>
          <a:bodyPr/>
          <a:lstStyle>
            <a:lvl1pPr>
              <a:defRPr b="1"/>
            </a:lvl1pPr>
          </a:lstStyle>
          <a:p>
            <a:pPr lvl="0"/>
            <a:r>
              <a:rPr lang="en-US"/>
              <a:t>Click to edit Master text styles</a:t>
            </a:r>
          </a:p>
        </p:txBody>
      </p:sp>
      <p:sp>
        <p:nvSpPr>
          <p:cNvPr id="4" name="Date Placeholder 3">
            <a:extLst>
              <a:ext uri="{FF2B5EF4-FFF2-40B4-BE49-F238E27FC236}">
                <a16:creationId xmlns:a16="http://schemas.microsoft.com/office/drawing/2014/main" id="{E806F582-5486-6600-DE96-D1992AD2E0E4}"/>
              </a:ext>
            </a:extLst>
          </p:cNvPr>
          <p:cNvSpPr>
            <a:spLocks noGrp="1"/>
          </p:cNvSpPr>
          <p:nvPr>
            <p:ph type="dt" sz="half" idx="10"/>
          </p:nvPr>
        </p:nvSpPr>
        <p:spPr/>
        <p:txBody>
          <a:bodyPr/>
          <a:lstStyle/>
          <a:p>
            <a:fld id="{E9E9463B-7A8C-734C-9FCB-F5003719C4AD}" type="datetime1">
              <a:rPr lang="en-GB" smtClean="0"/>
              <a:t>19/05/2025</a:t>
            </a:fld>
            <a:endParaRPr lang="en-US"/>
          </a:p>
        </p:txBody>
      </p:sp>
      <p:sp>
        <p:nvSpPr>
          <p:cNvPr id="5" name="Footer Placeholder 4">
            <a:extLst>
              <a:ext uri="{FF2B5EF4-FFF2-40B4-BE49-F238E27FC236}">
                <a16:creationId xmlns:a16="http://schemas.microsoft.com/office/drawing/2014/main" id="{AD5598A7-9E29-B689-3B03-4F3072EEEE21}"/>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68DAEC9C-417E-F53F-7B73-20C3A204F4D2}"/>
              </a:ext>
            </a:extLst>
          </p:cNvPr>
          <p:cNvSpPr>
            <a:spLocks noGrp="1"/>
          </p:cNvSpPr>
          <p:nvPr>
            <p:ph type="sldNum" sz="quarter" idx="12"/>
          </p:nvPr>
        </p:nvSpPr>
        <p:spPr/>
        <p:txBody>
          <a:bodyPr/>
          <a:lstStyle/>
          <a:p>
            <a:fld id="{E438D721-A5EC-5C4A-8E5D-33607DD7E730}" type="slidenum">
              <a:rPr lang="en-US" smtClean="0"/>
              <a:t>‹#›</a:t>
            </a:fld>
            <a:endParaRPr lang="en-US"/>
          </a:p>
        </p:txBody>
      </p:sp>
      <p:pic>
        <p:nvPicPr>
          <p:cNvPr id="7" name="Graphic 6" descr="British Council logo">
            <a:extLst>
              <a:ext uri="{FF2B5EF4-FFF2-40B4-BE49-F238E27FC236}">
                <a16:creationId xmlns:a16="http://schemas.microsoft.com/office/drawing/2014/main" id="{E99E831F-6067-0CBB-1C87-26115CC881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609" y="795366"/>
            <a:ext cx="1662372" cy="474963"/>
          </a:xfrm>
          <a:prstGeom prst="rect">
            <a:avLst/>
          </a:prstGeom>
        </p:spPr>
      </p:pic>
    </p:spTree>
    <p:extLst>
      <p:ext uri="{BB962C8B-B14F-4D97-AF65-F5344CB8AC3E}">
        <p14:creationId xmlns:p14="http://schemas.microsoft.com/office/powerpoint/2010/main" val="269397936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793448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s slide">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0E44E8-E01E-6C3E-670B-248C06179C18}"/>
              </a:ext>
            </a:extLst>
          </p:cNvPr>
          <p:cNvSpPr/>
          <p:nvPr userDrawn="1"/>
        </p:nvSpPr>
        <p:spPr>
          <a:xfrm>
            <a:off x="9448800" y="0"/>
            <a:ext cx="27432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293D55-443F-2807-B90D-689021CB9C99}"/>
              </a:ext>
            </a:extLst>
          </p:cNvPr>
          <p:cNvSpPr>
            <a:spLocks noGrp="1"/>
          </p:cNvSpPr>
          <p:nvPr>
            <p:ph type="ctrTitle" hasCustomPrompt="1"/>
          </p:nvPr>
        </p:nvSpPr>
        <p:spPr>
          <a:xfrm>
            <a:off x="348732" y="1537591"/>
            <a:ext cx="6151460" cy="837861"/>
          </a:xfrm>
        </p:spPr>
        <p:txBody>
          <a:bodyPr anchor="t">
            <a:normAutofit/>
          </a:bodyPr>
          <a:lstStyle>
            <a:lvl1pPr algn="l">
              <a:defRPr sz="4800"/>
            </a:lvl1pPr>
          </a:lstStyle>
          <a:p>
            <a:r>
              <a:rPr lang="en-GB"/>
              <a:t>Title</a:t>
            </a:r>
            <a:endParaRPr lang="en-US"/>
          </a:p>
        </p:txBody>
      </p:sp>
      <p:sp>
        <p:nvSpPr>
          <p:cNvPr id="3" name="Text Placeholder 13">
            <a:extLst>
              <a:ext uri="{FF2B5EF4-FFF2-40B4-BE49-F238E27FC236}">
                <a16:creationId xmlns:a16="http://schemas.microsoft.com/office/drawing/2014/main" id="{2E2D82F7-0F90-A38C-6813-E9A98E13EA49}"/>
              </a:ext>
            </a:extLst>
          </p:cNvPr>
          <p:cNvSpPr>
            <a:spLocks noGrp="1"/>
          </p:cNvSpPr>
          <p:nvPr>
            <p:ph type="body" sz="quarter" idx="13"/>
          </p:nvPr>
        </p:nvSpPr>
        <p:spPr>
          <a:xfrm>
            <a:off x="348732" y="2642714"/>
            <a:ext cx="6151460" cy="3539425"/>
          </a:xfrm>
        </p:spPr>
        <p:txBody>
          <a:bodyPr/>
          <a:lstStyle>
            <a:lvl1pPr>
              <a:defRPr b="1"/>
            </a:lvl1pPr>
          </a:lstStyle>
          <a:p>
            <a:pPr lvl="0"/>
            <a:r>
              <a:rPr lang="en-US"/>
              <a:t>Click to edit Master text styles</a:t>
            </a:r>
          </a:p>
        </p:txBody>
      </p:sp>
      <p:sp>
        <p:nvSpPr>
          <p:cNvPr id="4" name="Date Placeholder 3">
            <a:extLst>
              <a:ext uri="{FF2B5EF4-FFF2-40B4-BE49-F238E27FC236}">
                <a16:creationId xmlns:a16="http://schemas.microsoft.com/office/drawing/2014/main" id="{E806F582-5486-6600-DE96-D1992AD2E0E4}"/>
              </a:ext>
            </a:extLst>
          </p:cNvPr>
          <p:cNvSpPr>
            <a:spLocks noGrp="1"/>
          </p:cNvSpPr>
          <p:nvPr>
            <p:ph type="dt" sz="half" idx="10"/>
          </p:nvPr>
        </p:nvSpPr>
        <p:spPr/>
        <p:txBody>
          <a:bodyPr/>
          <a:lstStyle/>
          <a:p>
            <a:fld id="{2B552F88-3687-BD4B-AE27-C9A592B81592}" type="datetime1">
              <a:rPr lang="en-GB" smtClean="0"/>
              <a:t>19/05/2025</a:t>
            </a:fld>
            <a:endParaRPr lang="en-US"/>
          </a:p>
        </p:txBody>
      </p:sp>
      <p:sp>
        <p:nvSpPr>
          <p:cNvPr id="5" name="Footer Placeholder 4">
            <a:extLst>
              <a:ext uri="{FF2B5EF4-FFF2-40B4-BE49-F238E27FC236}">
                <a16:creationId xmlns:a16="http://schemas.microsoft.com/office/drawing/2014/main" id="{AD5598A7-9E29-B689-3B03-4F3072EEEE21}"/>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68DAEC9C-417E-F53F-7B73-20C3A204F4D2}"/>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pic>
        <p:nvPicPr>
          <p:cNvPr id="7" name="Graphic 6" descr="British Council logo">
            <a:extLst>
              <a:ext uri="{FF2B5EF4-FFF2-40B4-BE49-F238E27FC236}">
                <a16:creationId xmlns:a16="http://schemas.microsoft.com/office/drawing/2014/main" id="{E99E831F-6067-0CBB-1C87-26115CC881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609" y="795366"/>
            <a:ext cx="1662372" cy="474963"/>
          </a:xfrm>
          <a:prstGeom prst="rect">
            <a:avLst/>
          </a:prstGeom>
        </p:spPr>
      </p:pic>
      <p:sp>
        <p:nvSpPr>
          <p:cNvPr id="8" name="Picture Placeholder 9">
            <a:extLst>
              <a:ext uri="{FF2B5EF4-FFF2-40B4-BE49-F238E27FC236}">
                <a16:creationId xmlns:a16="http://schemas.microsoft.com/office/drawing/2014/main" id="{4B841E5E-5804-AD98-47E5-EA0077551151}"/>
              </a:ext>
            </a:extLst>
          </p:cNvPr>
          <p:cNvSpPr>
            <a:spLocks noGrp="1"/>
          </p:cNvSpPr>
          <p:nvPr>
            <p:ph type="pic" sz="quarter" idx="18"/>
          </p:nvPr>
        </p:nvSpPr>
        <p:spPr>
          <a:xfrm>
            <a:off x="7065025" y="1537590"/>
            <a:ext cx="4778243" cy="3809661"/>
          </a:xfrm>
          <a:prstGeom prst="round2DiagRect">
            <a:avLst/>
          </a:prstGeom>
        </p:spPr>
        <p:txBody>
          <a:bodyPr/>
          <a:lstStyle/>
          <a:p>
            <a:r>
              <a:rPr lang="en-US"/>
              <a:t>Click icon to add picture</a:t>
            </a:r>
          </a:p>
        </p:txBody>
      </p:sp>
    </p:spTree>
    <p:extLst>
      <p:ext uri="{BB962C8B-B14F-4D97-AF65-F5344CB8AC3E}">
        <p14:creationId xmlns:p14="http://schemas.microsoft.com/office/powerpoint/2010/main" val="4226587263"/>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s slide (No ima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3D55-443F-2807-B90D-689021CB9C99}"/>
              </a:ext>
            </a:extLst>
          </p:cNvPr>
          <p:cNvSpPr>
            <a:spLocks noGrp="1"/>
          </p:cNvSpPr>
          <p:nvPr>
            <p:ph type="ctrTitle" hasCustomPrompt="1"/>
          </p:nvPr>
        </p:nvSpPr>
        <p:spPr>
          <a:xfrm>
            <a:off x="348732" y="1537591"/>
            <a:ext cx="6151460" cy="837861"/>
          </a:xfrm>
        </p:spPr>
        <p:txBody>
          <a:bodyPr anchor="t">
            <a:normAutofit/>
          </a:bodyPr>
          <a:lstStyle>
            <a:lvl1pPr algn="l">
              <a:defRPr sz="4800"/>
            </a:lvl1pPr>
          </a:lstStyle>
          <a:p>
            <a:r>
              <a:rPr lang="en-GB"/>
              <a:t>Title</a:t>
            </a:r>
            <a:endParaRPr lang="en-US"/>
          </a:p>
        </p:txBody>
      </p:sp>
      <p:sp>
        <p:nvSpPr>
          <p:cNvPr id="3" name="Text Placeholder 13">
            <a:extLst>
              <a:ext uri="{FF2B5EF4-FFF2-40B4-BE49-F238E27FC236}">
                <a16:creationId xmlns:a16="http://schemas.microsoft.com/office/drawing/2014/main" id="{2E2D82F7-0F90-A38C-6813-E9A98E13EA49}"/>
              </a:ext>
            </a:extLst>
          </p:cNvPr>
          <p:cNvSpPr>
            <a:spLocks noGrp="1"/>
          </p:cNvSpPr>
          <p:nvPr>
            <p:ph type="body" sz="quarter" idx="13"/>
          </p:nvPr>
        </p:nvSpPr>
        <p:spPr>
          <a:xfrm>
            <a:off x="348732" y="2642714"/>
            <a:ext cx="6151460" cy="3539425"/>
          </a:xfrm>
        </p:spPr>
        <p:txBody>
          <a:bodyPr/>
          <a:lstStyle>
            <a:lvl1pPr>
              <a:defRPr b="1"/>
            </a:lvl1pPr>
          </a:lstStyle>
          <a:p>
            <a:pPr lvl="0"/>
            <a:r>
              <a:rPr lang="en-US"/>
              <a:t>Click to edit Master text styles</a:t>
            </a:r>
          </a:p>
        </p:txBody>
      </p:sp>
      <p:sp>
        <p:nvSpPr>
          <p:cNvPr id="4" name="Date Placeholder 3">
            <a:extLst>
              <a:ext uri="{FF2B5EF4-FFF2-40B4-BE49-F238E27FC236}">
                <a16:creationId xmlns:a16="http://schemas.microsoft.com/office/drawing/2014/main" id="{E806F582-5486-6600-DE96-D1992AD2E0E4}"/>
              </a:ext>
            </a:extLst>
          </p:cNvPr>
          <p:cNvSpPr>
            <a:spLocks noGrp="1"/>
          </p:cNvSpPr>
          <p:nvPr>
            <p:ph type="dt" sz="half" idx="10"/>
          </p:nvPr>
        </p:nvSpPr>
        <p:spPr/>
        <p:txBody>
          <a:bodyPr/>
          <a:lstStyle/>
          <a:p>
            <a:fld id="{02952A26-29CD-A74D-AC3F-E2CAE9BDA713}" type="datetime1">
              <a:rPr lang="en-GB" smtClean="0"/>
              <a:t>19/05/2025</a:t>
            </a:fld>
            <a:endParaRPr lang="en-US"/>
          </a:p>
        </p:txBody>
      </p:sp>
      <p:sp>
        <p:nvSpPr>
          <p:cNvPr id="5" name="Footer Placeholder 4">
            <a:extLst>
              <a:ext uri="{FF2B5EF4-FFF2-40B4-BE49-F238E27FC236}">
                <a16:creationId xmlns:a16="http://schemas.microsoft.com/office/drawing/2014/main" id="{AD5598A7-9E29-B689-3B03-4F3072EEEE21}"/>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68DAEC9C-417E-F53F-7B73-20C3A204F4D2}"/>
              </a:ext>
            </a:extLst>
          </p:cNvPr>
          <p:cNvSpPr>
            <a:spLocks noGrp="1"/>
          </p:cNvSpPr>
          <p:nvPr>
            <p:ph type="sldNum" sz="quarter" idx="12"/>
          </p:nvPr>
        </p:nvSpPr>
        <p:spPr/>
        <p:txBody>
          <a:bodyPr/>
          <a:lstStyle/>
          <a:p>
            <a:fld id="{E438D721-A5EC-5C4A-8E5D-33607DD7E730}" type="slidenum">
              <a:rPr lang="en-US" smtClean="0"/>
              <a:t>‹#›</a:t>
            </a:fld>
            <a:endParaRPr lang="en-US"/>
          </a:p>
        </p:txBody>
      </p:sp>
      <p:pic>
        <p:nvPicPr>
          <p:cNvPr id="7" name="Graphic 6" descr="British Council logo">
            <a:extLst>
              <a:ext uri="{FF2B5EF4-FFF2-40B4-BE49-F238E27FC236}">
                <a16:creationId xmlns:a16="http://schemas.microsoft.com/office/drawing/2014/main" id="{E99E831F-6067-0CBB-1C87-26115CC881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609" y="795366"/>
            <a:ext cx="1662372" cy="474963"/>
          </a:xfrm>
          <a:prstGeom prst="rect">
            <a:avLst/>
          </a:prstGeom>
        </p:spPr>
      </p:pic>
      <p:pic>
        <p:nvPicPr>
          <p:cNvPr id="11" name="Picture 10">
            <a:extLst>
              <a:ext uri="{FF2B5EF4-FFF2-40B4-BE49-F238E27FC236}">
                <a16:creationId xmlns:a16="http://schemas.microsoft.com/office/drawing/2014/main" id="{123A159E-3031-4C23-C66C-763B39D2241A}"/>
              </a:ext>
              <a:ext uri="{C183D7F6-B498-43B3-948B-1728B52AA6E4}">
                <adec:decorative xmlns:adec="http://schemas.microsoft.com/office/drawing/2017/decorative" val="1"/>
              </a:ext>
            </a:extLst>
          </p:cNvPr>
          <p:cNvPicPr>
            <a:picLocks noChangeAspect="1"/>
          </p:cNvPicPr>
          <p:nvPr userDrawn="1"/>
        </p:nvPicPr>
        <p:blipFill rotWithShape="1">
          <a:blip r:embed="rId4"/>
          <a:srcRect l="5145" t="43624" r="31547" b="552"/>
          <a:stretch/>
        </p:blipFill>
        <p:spPr>
          <a:xfrm>
            <a:off x="2975649" y="2375452"/>
            <a:ext cx="9216351" cy="4482548"/>
          </a:xfrm>
          <a:prstGeom prst="rect">
            <a:avLst/>
          </a:prstGeom>
        </p:spPr>
      </p:pic>
      <p:pic>
        <p:nvPicPr>
          <p:cNvPr id="12" name="Picture 11">
            <a:extLst>
              <a:ext uri="{FF2B5EF4-FFF2-40B4-BE49-F238E27FC236}">
                <a16:creationId xmlns:a16="http://schemas.microsoft.com/office/drawing/2014/main" id="{FAD8017E-10AE-926A-2F00-B9BD113F6A5F}"/>
              </a:ext>
              <a:ext uri="{C183D7F6-B498-43B3-948B-1728B52AA6E4}">
                <adec:decorative xmlns:adec="http://schemas.microsoft.com/office/drawing/2017/decorative" val="1"/>
              </a:ext>
            </a:extLst>
          </p:cNvPr>
          <p:cNvPicPr>
            <a:picLocks noChangeAspect="1"/>
          </p:cNvPicPr>
          <p:nvPr userDrawn="1"/>
        </p:nvPicPr>
        <p:blipFill rotWithShape="1">
          <a:blip r:embed="rId4"/>
          <a:srcRect l="35133" t="9739" r="28852" b="70600"/>
          <a:stretch/>
        </p:blipFill>
        <p:spPr>
          <a:xfrm>
            <a:off x="7644719" y="3924"/>
            <a:ext cx="4553298" cy="1398156"/>
          </a:xfrm>
          <a:prstGeom prst="rect">
            <a:avLst/>
          </a:prstGeom>
        </p:spPr>
      </p:pic>
    </p:spTree>
    <p:extLst>
      <p:ext uri="{BB962C8B-B14F-4D97-AF65-F5344CB8AC3E}">
        <p14:creationId xmlns:p14="http://schemas.microsoft.com/office/powerpoint/2010/main" val="131498872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titl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FE63594-2C61-AA78-0705-51BC97D9FEE3}"/>
              </a:ext>
            </a:extLst>
          </p:cNvPr>
          <p:cNvSpPr>
            <a:spLocks noGrp="1"/>
          </p:cNvSpPr>
          <p:nvPr>
            <p:ph type="pic" sz="quarter" idx="13" hasCustomPrompt="1"/>
          </p:nvPr>
        </p:nvSpPr>
        <p:spPr>
          <a:xfrm>
            <a:off x="1" y="0"/>
            <a:ext cx="12192000" cy="6858000"/>
          </a:xfrm>
        </p:spPr>
        <p:txBody>
          <a:bodyPr/>
          <a:lstStyle>
            <a:lvl1pPr algn="ctr">
              <a:defRPr/>
            </a:lvl1pPr>
          </a:lstStyle>
          <a:p>
            <a:r>
              <a:rPr lang="en-US"/>
              <a:t>Add background picture</a:t>
            </a:r>
          </a:p>
        </p:txBody>
      </p:sp>
      <p:sp>
        <p:nvSpPr>
          <p:cNvPr id="7" name="Title 1">
            <a:extLst>
              <a:ext uri="{FF2B5EF4-FFF2-40B4-BE49-F238E27FC236}">
                <a16:creationId xmlns:a16="http://schemas.microsoft.com/office/drawing/2014/main" id="{7CB5C6A1-6B25-FA0E-3A70-46C8E01A9CF9}"/>
              </a:ext>
            </a:extLst>
          </p:cNvPr>
          <p:cNvSpPr>
            <a:spLocks noGrp="1"/>
          </p:cNvSpPr>
          <p:nvPr>
            <p:ph type="title"/>
          </p:nvPr>
        </p:nvSpPr>
        <p:spPr>
          <a:xfrm>
            <a:off x="349403" y="2559661"/>
            <a:ext cx="6305398" cy="1548025"/>
          </a:xfrm>
        </p:spPr>
        <p:txBody>
          <a:bodyPr anchor="t">
            <a:noAutofit/>
          </a:bodyPr>
          <a:lstStyle>
            <a:lvl1pPr>
              <a:defRPr sz="4800">
                <a:solidFill>
                  <a:schemeClr val="tx1"/>
                </a:solidFill>
              </a:defRPr>
            </a:lvl1pPr>
          </a:lstStyle>
          <a:p>
            <a:r>
              <a:rPr lang="en-US"/>
              <a:t>Click to edit Master title style</a:t>
            </a:r>
          </a:p>
        </p:txBody>
      </p:sp>
      <p:sp>
        <p:nvSpPr>
          <p:cNvPr id="4" name="Date Placeholder 3">
            <a:extLst>
              <a:ext uri="{FF2B5EF4-FFF2-40B4-BE49-F238E27FC236}">
                <a16:creationId xmlns:a16="http://schemas.microsoft.com/office/drawing/2014/main" id="{E806F582-5486-6600-DE96-D1992AD2E0E4}"/>
              </a:ext>
            </a:extLst>
          </p:cNvPr>
          <p:cNvSpPr>
            <a:spLocks noGrp="1"/>
          </p:cNvSpPr>
          <p:nvPr>
            <p:ph type="dt" sz="half" idx="10"/>
          </p:nvPr>
        </p:nvSpPr>
        <p:spPr/>
        <p:txBody>
          <a:bodyPr/>
          <a:lstStyle/>
          <a:p>
            <a:fld id="{95E68F5E-BF46-B147-AEB6-84DA85C1A524}" type="datetime1">
              <a:rPr lang="en-GB" smtClean="0"/>
              <a:t>19/05/2025</a:t>
            </a:fld>
            <a:endParaRPr lang="en-US"/>
          </a:p>
        </p:txBody>
      </p:sp>
      <p:sp>
        <p:nvSpPr>
          <p:cNvPr id="5" name="Footer Placeholder 4">
            <a:extLst>
              <a:ext uri="{FF2B5EF4-FFF2-40B4-BE49-F238E27FC236}">
                <a16:creationId xmlns:a16="http://schemas.microsoft.com/office/drawing/2014/main" id="{AD5598A7-9E29-B689-3B03-4F3072EEEE21}"/>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68DAEC9C-417E-F53F-7B73-20C3A204F4D2}"/>
              </a:ext>
            </a:extLst>
          </p:cNvPr>
          <p:cNvSpPr>
            <a:spLocks noGrp="1"/>
          </p:cNvSpPr>
          <p:nvPr>
            <p:ph type="sldNum" sz="quarter" idx="12"/>
          </p:nvPr>
        </p:nvSpPr>
        <p:spPr/>
        <p:txBody>
          <a:bodyPr/>
          <a:lstStyle/>
          <a:p>
            <a:fld id="{E438D721-A5EC-5C4A-8E5D-33607DD7E730}" type="slidenum">
              <a:rPr lang="en-US" smtClean="0"/>
              <a:t>‹#›</a:t>
            </a:fld>
            <a:endParaRPr lang="en-US"/>
          </a:p>
        </p:txBody>
      </p:sp>
    </p:spTree>
    <p:extLst>
      <p:ext uri="{BB962C8B-B14F-4D97-AF65-F5344CB8AC3E}">
        <p14:creationId xmlns:p14="http://schemas.microsoft.com/office/powerpoint/2010/main" val="2855082958"/>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mall title page_Building partnerships">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06F582-5486-6600-DE96-D1992AD2E0E4}"/>
              </a:ext>
            </a:extLst>
          </p:cNvPr>
          <p:cNvSpPr>
            <a:spLocks noGrp="1"/>
          </p:cNvSpPr>
          <p:nvPr>
            <p:ph type="dt" sz="half" idx="10"/>
          </p:nvPr>
        </p:nvSpPr>
        <p:spPr/>
        <p:txBody>
          <a:bodyPr/>
          <a:lstStyle/>
          <a:p>
            <a:fld id="{0399FC55-8A19-2A48-89B0-7E346784E416}" type="datetime1">
              <a:rPr lang="en-GB" smtClean="0"/>
              <a:t>19/05/2025</a:t>
            </a:fld>
            <a:endParaRPr lang="en-US"/>
          </a:p>
        </p:txBody>
      </p:sp>
      <p:sp>
        <p:nvSpPr>
          <p:cNvPr id="5" name="Footer Placeholder 4">
            <a:extLst>
              <a:ext uri="{FF2B5EF4-FFF2-40B4-BE49-F238E27FC236}">
                <a16:creationId xmlns:a16="http://schemas.microsoft.com/office/drawing/2014/main" id="{AD5598A7-9E29-B689-3B03-4F3072EEEE21}"/>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68DAEC9C-417E-F53F-7B73-20C3A204F4D2}"/>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2" name="Title 1">
            <a:extLst>
              <a:ext uri="{FF2B5EF4-FFF2-40B4-BE49-F238E27FC236}">
                <a16:creationId xmlns:a16="http://schemas.microsoft.com/office/drawing/2014/main" id="{1537C5B3-1C0B-85CB-B93D-16E49FE41D2E}"/>
              </a:ext>
            </a:extLst>
          </p:cNvPr>
          <p:cNvSpPr>
            <a:spLocks noGrp="1"/>
          </p:cNvSpPr>
          <p:nvPr>
            <p:ph type="title"/>
          </p:nvPr>
        </p:nvSpPr>
        <p:spPr>
          <a:xfrm>
            <a:off x="340396" y="1056916"/>
            <a:ext cx="5747269" cy="618385"/>
          </a:xfrm>
        </p:spPr>
        <p:txBody>
          <a:bodyPr anchor="t">
            <a:normAutofit/>
          </a:bodyPr>
          <a:lstStyle>
            <a:lvl1pPr>
              <a:defRPr sz="2400"/>
            </a:lvl1pPr>
          </a:lstStyle>
          <a:p>
            <a:r>
              <a:rPr lang="en-US"/>
              <a:t>Click to edit Master title style</a:t>
            </a:r>
          </a:p>
        </p:txBody>
      </p:sp>
      <p:sp>
        <p:nvSpPr>
          <p:cNvPr id="8" name="Text Placeholder 8">
            <a:extLst>
              <a:ext uri="{FF2B5EF4-FFF2-40B4-BE49-F238E27FC236}">
                <a16:creationId xmlns:a16="http://schemas.microsoft.com/office/drawing/2014/main" id="{AD343DE6-983D-E638-EC95-EB483E2EBFFB}"/>
              </a:ext>
            </a:extLst>
          </p:cNvPr>
          <p:cNvSpPr>
            <a:spLocks noGrp="1"/>
          </p:cNvSpPr>
          <p:nvPr>
            <p:ph type="body" sz="quarter" idx="14"/>
          </p:nvPr>
        </p:nvSpPr>
        <p:spPr>
          <a:xfrm>
            <a:off x="348730" y="1599885"/>
            <a:ext cx="5747269" cy="365125"/>
          </a:xfrm>
        </p:spPr>
        <p:txBody>
          <a:bodyPr/>
          <a:lstStyle/>
          <a:p>
            <a:pPr lvl="0"/>
            <a:r>
              <a:rPr lang="en-US"/>
              <a:t>Click to edit Master text styles</a:t>
            </a:r>
          </a:p>
        </p:txBody>
      </p:sp>
      <p:sp>
        <p:nvSpPr>
          <p:cNvPr id="3" name="Rounded Rectangle 2" descr="Building partnerships to transform lives chapter title">
            <a:extLst>
              <a:ext uri="{FF2B5EF4-FFF2-40B4-BE49-F238E27FC236}">
                <a16:creationId xmlns:a16="http://schemas.microsoft.com/office/drawing/2014/main" id="{2AB94010-50BE-B7B2-F62B-B298551ACA6A}"/>
              </a:ext>
            </a:extLst>
          </p:cNvPr>
          <p:cNvSpPr/>
          <p:nvPr userDrawn="1"/>
        </p:nvSpPr>
        <p:spPr>
          <a:xfrm>
            <a:off x="348731" y="401444"/>
            <a:ext cx="2788804" cy="27878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Building partnerships to transform lives</a:t>
            </a:r>
          </a:p>
        </p:txBody>
      </p:sp>
    </p:spTree>
    <p:extLst>
      <p:ext uri="{BB962C8B-B14F-4D97-AF65-F5344CB8AC3E}">
        <p14:creationId xmlns:p14="http://schemas.microsoft.com/office/powerpoint/2010/main" val="2062786022"/>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mall title page_Building partnerships (Our work)">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06F582-5486-6600-DE96-D1992AD2E0E4}"/>
              </a:ext>
            </a:extLst>
          </p:cNvPr>
          <p:cNvSpPr>
            <a:spLocks noGrp="1"/>
          </p:cNvSpPr>
          <p:nvPr>
            <p:ph type="dt" sz="half" idx="10"/>
          </p:nvPr>
        </p:nvSpPr>
        <p:spPr/>
        <p:txBody>
          <a:bodyPr/>
          <a:lstStyle/>
          <a:p>
            <a:fld id="{3771CD9D-7DB9-8A40-987D-B931322034E1}" type="datetime1">
              <a:rPr lang="en-GB" smtClean="0"/>
              <a:t>19/05/2025</a:t>
            </a:fld>
            <a:endParaRPr lang="en-US"/>
          </a:p>
        </p:txBody>
      </p:sp>
      <p:sp>
        <p:nvSpPr>
          <p:cNvPr id="5" name="Footer Placeholder 4">
            <a:extLst>
              <a:ext uri="{FF2B5EF4-FFF2-40B4-BE49-F238E27FC236}">
                <a16:creationId xmlns:a16="http://schemas.microsoft.com/office/drawing/2014/main" id="{AD5598A7-9E29-B689-3B03-4F3072EEEE21}"/>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68DAEC9C-417E-F53F-7B73-20C3A204F4D2}"/>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2" name="Title 1">
            <a:extLst>
              <a:ext uri="{FF2B5EF4-FFF2-40B4-BE49-F238E27FC236}">
                <a16:creationId xmlns:a16="http://schemas.microsoft.com/office/drawing/2014/main" id="{1537C5B3-1C0B-85CB-B93D-16E49FE41D2E}"/>
              </a:ext>
            </a:extLst>
          </p:cNvPr>
          <p:cNvSpPr>
            <a:spLocks noGrp="1"/>
          </p:cNvSpPr>
          <p:nvPr>
            <p:ph type="title"/>
          </p:nvPr>
        </p:nvSpPr>
        <p:spPr>
          <a:xfrm>
            <a:off x="340396" y="1056916"/>
            <a:ext cx="5747269" cy="618385"/>
          </a:xfrm>
        </p:spPr>
        <p:txBody>
          <a:bodyPr anchor="t">
            <a:normAutofit/>
          </a:bodyPr>
          <a:lstStyle>
            <a:lvl1pPr>
              <a:defRPr sz="2400"/>
            </a:lvl1pPr>
          </a:lstStyle>
          <a:p>
            <a:r>
              <a:rPr lang="en-US"/>
              <a:t>Click to edit Master title style</a:t>
            </a:r>
          </a:p>
        </p:txBody>
      </p:sp>
      <p:sp>
        <p:nvSpPr>
          <p:cNvPr id="8" name="Text Placeholder 8">
            <a:extLst>
              <a:ext uri="{FF2B5EF4-FFF2-40B4-BE49-F238E27FC236}">
                <a16:creationId xmlns:a16="http://schemas.microsoft.com/office/drawing/2014/main" id="{AD343DE6-983D-E638-EC95-EB483E2EBFFB}"/>
              </a:ext>
            </a:extLst>
          </p:cNvPr>
          <p:cNvSpPr>
            <a:spLocks noGrp="1"/>
          </p:cNvSpPr>
          <p:nvPr>
            <p:ph type="body" sz="quarter" idx="14"/>
          </p:nvPr>
        </p:nvSpPr>
        <p:spPr>
          <a:xfrm>
            <a:off x="348730" y="1599885"/>
            <a:ext cx="5747269" cy="365125"/>
          </a:xfrm>
        </p:spPr>
        <p:txBody>
          <a:bodyPr/>
          <a:lstStyle/>
          <a:p>
            <a:pPr lvl="0"/>
            <a:r>
              <a:rPr lang="en-US"/>
              <a:t>Click to edit Master text styles</a:t>
            </a:r>
          </a:p>
        </p:txBody>
      </p:sp>
      <p:sp>
        <p:nvSpPr>
          <p:cNvPr id="3" name="Rounded Rectangle 2" descr="Building partnerships to transform lives chapter title">
            <a:extLst>
              <a:ext uri="{FF2B5EF4-FFF2-40B4-BE49-F238E27FC236}">
                <a16:creationId xmlns:a16="http://schemas.microsoft.com/office/drawing/2014/main" id="{2AB94010-50BE-B7B2-F62B-B298551ACA6A}"/>
              </a:ext>
            </a:extLst>
          </p:cNvPr>
          <p:cNvSpPr/>
          <p:nvPr userDrawn="1"/>
        </p:nvSpPr>
        <p:spPr>
          <a:xfrm>
            <a:off x="348731" y="401444"/>
            <a:ext cx="2788804" cy="27878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Building partnerships to transform lives</a:t>
            </a:r>
          </a:p>
        </p:txBody>
      </p:sp>
      <p:sp>
        <p:nvSpPr>
          <p:cNvPr id="7" name="Rounded Rectangle 6" descr="Our work titles">
            <a:extLst>
              <a:ext uri="{FF2B5EF4-FFF2-40B4-BE49-F238E27FC236}">
                <a16:creationId xmlns:a16="http://schemas.microsoft.com/office/drawing/2014/main" id="{10365711-60B1-8CE3-0A14-9604500625C7}"/>
              </a:ext>
            </a:extLst>
          </p:cNvPr>
          <p:cNvSpPr/>
          <p:nvPr userDrawn="1"/>
        </p:nvSpPr>
        <p:spPr>
          <a:xfrm>
            <a:off x="3229091" y="401444"/>
            <a:ext cx="885709"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Our work</a:t>
            </a:r>
          </a:p>
        </p:txBody>
      </p:sp>
    </p:spTree>
    <p:extLst>
      <p:ext uri="{BB962C8B-B14F-4D97-AF65-F5344CB8AC3E}">
        <p14:creationId xmlns:p14="http://schemas.microsoft.com/office/powerpoint/2010/main" val="35547768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mall title page_Our work">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06F582-5486-6600-DE96-D1992AD2E0E4}"/>
              </a:ext>
            </a:extLst>
          </p:cNvPr>
          <p:cNvSpPr>
            <a:spLocks noGrp="1"/>
          </p:cNvSpPr>
          <p:nvPr>
            <p:ph type="dt" sz="half" idx="10"/>
          </p:nvPr>
        </p:nvSpPr>
        <p:spPr/>
        <p:txBody>
          <a:bodyPr/>
          <a:lstStyle/>
          <a:p>
            <a:fld id="{63B238B5-05BD-644D-985D-B4F6630C1E2A}" type="datetime1">
              <a:rPr lang="en-GB" smtClean="0"/>
              <a:t>19/05/2025</a:t>
            </a:fld>
            <a:endParaRPr lang="en-US"/>
          </a:p>
        </p:txBody>
      </p:sp>
      <p:sp>
        <p:nvSpPr>
          <p:cNvPr id="5" name="Footer Placeholder 4">
            <a:extLst>
              <a:ext uri="{FF2B5EF4-FFF2-40B4-BE49-F238E27FC236}">
                <a16:creationId xmlns:a16="http://schemas.microsoft.com/office/drawing/2014/main" id="{AD5598A7-9E29-B689-3B03-4F3072EEEE21}"/>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68DAEC9C-417E-F53F-7B73-20C3A204F4D2}"/>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2" name="Title 1">
            <a:extLst>
              <a:ext uri="{FF2B5EF4-FFF2-40B4-BE49-F238E27FC236}">
                <a16:creationId xmlns:a16="http://schemas.microsoft.com/office/drawing/2014/main" id="{1537C5B3-1C0B-85CB-B93D-16E49FE41D2E}"/>
              </a:ext>
            </a:extLst>
          </p:cNvPr>
          <p:cNvSpPr>
            <a:spLocks noGrp="1"/>
          </p:cNvSpPr>
          <p:nvPr>
            <p:ph type="title"/>
          </p:nvPr>
        </p:nvSpPr>
        <p:spPr>
          <a:xfrm>
            <a:off x="340396" y="1056916"/>
            <a:ext cx="5747269" cy="618385"/>
          </a:xfrm>
        </p:spPr>
        <p:txBody>
          <a:bodyPr anchor="t">
            <a:normAutofit/>
          </a:bodyPr>
          <a:lstStyle>
            <a:lvl1pPr>
              <a:defRPr sz="2400"/>
            </a:lvl1pPr>
          </a:lstStyle>
          <a:p>
            <a:r>
              <a:rPr lang="en-US"/>
              <a:t>Click to edit Master title style</a:t>
            </a:r>
          </a:p>
        </p:txBody>
      </p:sp>
      <p:sp>
        <p:nvSpPr>
          <p:cNvPr id="8" name="Text Placeholder 8">
            <a:extLst>
              <a:ext uri="{FF2B5EF4-FFF2-40B4-BE49-F238E27FC236}">
                <a16:creationId xmlns:a16="http://schemas.microsoft.com/office/drawing/2014/main" id="{AD343DE6-983D-E638-EC95-EB483E2EBFFB}"/>
              </a:ext>
            </a:extLst>
          </p:cNvPr>
          <p:cNvSpPr>
            <a:spLocks noGrp="1"/>
          </p:cNvSpPr>
          <p:nvPr>
            <p:ph type="body" sz="quarter" idx="14"/>
          </p:nvPr>
        </p:nvSpPr>
        <p:spPr>
          <a:xfrm>
            <a:off x="348730" y="1599885"/>
            <a:ext cx="5747269" cy="365125"/>
          </a:xfrm>
        </p:spPr>
        <p:txBody>
          <a:bodyPr/>
          <a:lstStyle/>
          <a:p>
            <a:pPr lvl="0"/>
            <a:r>
              <a:rPr lang="en-US"/>
              <a:t>Click to edit Master text styles</a:t>
            </a:r>
          </a:p>
        </p:txBody>
      </p:sp>
      <p:sp>
        <p:nvSpPr>
          <p:cNvPr id="9" name="Rounded Rectangle 8" descr="Our work titles">
            <a:extLst>
              <a:ext uri="{FF2B5EF4-FFF2-40B4-BE49-F238E27FC236}">
                <a16:creationId xmlns:a16="http://schemas.microsoft.com/office/drawing/2014/main" id="{B3BA2B87-DBBC-C299-0FC0-88F10AB08244}"/>
              </a:ext>
            </a:extLst>
          </p:cNvPr>
          <p:cNvSpPr/>
          <p:nvPr userDrawn="1"/>
        </p:nvSpPr>
        <p:spPr>
          <a:xfrm>
            <a:off x="338457" y="399268"/>
            <a:ext cx="926616" cy="27878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Our work</a:t>
            </a:r>
          </a:p>
        </p:txBody>
      </p:sp>
    </p:spTree>
    <p:extLst>
      <p:ext uri="{BB962C8B-B14F-4D97-AF65-F5344CB8AC3E}">
        <p14:creationId xmlns:p14="http://schemas.microsoft.com/office/powerpoint/2010/main" val="596362844"/>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mall title page_Our work (Arts)">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06F582-5486-6600-DE96-D1992AD2E0E4}"/>
              </a:ext>
            </a:extLst>
          </p:cNvPr>
          <p:cNvSpPr>
            <a:spLocks noGrp="1"/>
          </p:cNvSpPr>
          <p:nvPr>
            <p:ph type="dt" sz="half" idx="10"/>
          </p:nvPr>
        </p:nvSpPr>
        <p:spPr/>
        <p:txBody>
          <a:bodyPr/>
          <a:lstStyle/>
          <a:p>
            <a:fld id="{05ADA461-E8E4-5846-9CC6-DD4E167662D7}" type="datetime1">
              <a:rPr lang="en-GB" smtClean="0"/>
              <a:t>19/05/2025</a:t>
            </a:fld>
            <a:endParaRPr lang="en-US"/>
          </a:p>
        </p:txBody>
      </p:sp>
      <p:sp>
        <p:nvSpPr>
          <p:cNvPr id="5" name="Footer Placeholder 4">
            <a:extLst>
              <a:ext uri="{FF2B5EF4-FFF2-40B4-BE49-F238E27FC236}">
                <a16:creationId xmlns:a16="http://schemas.microsoft.com/office/drawing/2014/main" id="{AD5598A7-9E29-B689-3B03-4F3072EEEE21}"/>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68DAEC9C-417E-F53F-7B73-20C3A204F4D2}"/>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2" name="Title 1">
            <a:extLst>
              <a:ext uri="{FF2B5EF4-FFF2-40B4-BE49-F238E27FC236}">
                <a16:creationId xmlns:a16="http://schemas.microsoft.com/office/drawing/2014/main" id="{1537C5B3-1C0B-85CB-B93D-16E49FE41D2E}"/>
              </a:ext>
            </a:extLst>
          </p:cNvPr>
          <p:cNvSpPr>
            <a:spLocks noGrp="1"/>
          </p:cNvSpPr>
          <p:nvPr>
            <p:ph type="title"/>
          </p:nvPr>
        </p:nvSpPr>
        <p:spPr>
          <a:xfrm>
            <a:off x="340396" y="1056916"/>
            <a:ext cx="5747269" cy="618385"/>
          </a:xfrm>
        </p:spPr>
        <p:txBody>
          <a:bodyPr anchor="t">
            <a:normAutofit/>
          </a:bodyPr>
          <a:lstStyle>
            <a:lvl1pPr>
              <a:defRPr sz="2400"/>
            </a:lvl1pPr>
          </a:lstStyle>
          <a:p>
            <a:r>
              <a:rPr lang="en-US"/>
              <a:t>Click to edit Master title style</a:t>
            </a:r>
          </a:p>
        </p:txBody>
      </p:sp>
      <p:sp>
        <p:nvSpPr>
          <p:cNvPr id="8" name="Text Placeholder 8">
            <a:extLst>
              <a:ext uri="{FF2B5EF4-FFF2-40B4-BE49-F238E27FC236}">
                <a16:creationId xmlns:a16="http://schemas.microsoft.com/office/drawing/2014/main" id="{AD343DE6-983D-E638-EC95-EB483E2EBFFB}"/>
              </a:ext>
            </a:extLst>
          </p:cNvPr>
          <p:cNvSpPr>
            <a:spLocks noGrp="1"/>
          </p:cNvSpPr>
          <p:nvPr>
            <p:ph type="body" sz="quarter" idx="14"/>
          </p:nvPr>
        </p:nvSpPr>
        <p:spPr>
          <a:xfrm>
            <a:off x="348730" y="1599885"/>
            <a:ext cx="5747269" cy="365125"/>
          </a:xfrm>
        </p:spPr>
        <p:txBody>
          <a:bodyPr/>
          <a:lstStyle/>
          <a:p>
            <a:pPr lvl="0"/>
            <a:r>
              <a:rPr lang="en-US"/>
              <a:t>Click to edit Master text styles</a:t>
            </a:r>
          </a:p>
        </p:txBody>
      </p:sp>
      <p:sp>
        <p:nvSpPr>
          <p:cNvPr id="9" name="Rounded Rectangle 8" descr="Our work titles">
            <a:extLst>
              <a:ext uri="{FF2B5EF4-FFF2-40B4-BE49-F238E27FC236}">
                <a16:creationId xmlns:a16="http://schemas.microsoft.com/office/drawing/2014/main" id="{B3BA2B87-DBBC-C299-0FC0-88F10AB08244}"/>
              </a:ext>
            </a:extLst>
          </p:cNvPr>
          <p:cNvSpPr/>
          <p:nvPr userDrawn="1"/>
        </p:nvSpPr>
        <p:spPr>
          <a:xfrm>
            <a:off x="338457" y="399268"/>
            <a:ext cx="926616" cy="27878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Our work</a:t>
            </a:r>
          </a:p>
        </p:txBody>
      </p:sp>
      <p:sp>
        <p:nvSpPr>
          <p:cNvPr id="3" name="Rounded Rectangle 2" descr="Our programmes chapter title">
            <a:extLst>
              <a:ext uri="{FF2B5EF4-FFF2-40B4-BE49-F238E27FC236}">
                <a16:creationId xmlns:a16="http://schemas.microsoft.com/office/drawing/2014/main" id="{7B56D32D-BB50-5A5E-5A97-A838EEAEDBEE}"/>
              </a:ext>
            </a:extLst>
          </p:cNvPr>
          <p:cNvSpPr/>
          <p:nvPr userDrawn="1"/>
        </p:nvSpPr>
        <p:spPr>
          <a:xfrm>
            <a:off x="1399310" y="401444"/>
            <a:ext cx="1431943" cy="27878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Arts and culture</a:t>
            </a:r>
          </a:p>
        </p:txBody>
      </p:sp>
    </p:spTree>
    <p:extLst>
      <p:ext uri="{BB962C8B-B14F-4D97-AF65-F5344CB8AC3E}">
        <p14:creationId xmlns:p14="http://schemas.microsoft.com/office/powerpoint/2010/main" val="55072497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mall title page_Our work (Education)">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06F582-5486-6600-DE96-D1992AD2E0E4}"/>
              </a:ext>
            </a:extLst>
          </p:cNvPr>
          <p:cNvSpPr>
            <a:spLocks noGrp="1"/>
          </p:cNvSpPr>
          <p:nvPr>
            <p:ph type="dt" sz="half" idx="10"/>
          </p:nvPr>
        </p:nvSpPr>
        <p:spPr/>
        <p:txBody>
          <a:bodyPr/>
          <a:lstStyle/>
          <a:p>
            <a:fld id="{401F5664-80C7-8140-A05A-837545A187F8}" type="datetime1">
              <a:rPr lang="en-GB" smtClean="0"/>
              <a:t>19/05/2025</a:t>
            </a:fld>
            <a:endParaRPr lang="en-US"/>
          </a:p>
        </p:txBody>
      </p:sp>
      <p:sp>
        <p:nvSpPr>
          <p:cNvPr id="5" name="Footer Placeholder 4">
            <a:extLst>
              <a:ext uri="{FF2B5EF4-FFF2-40B4-BE49-F238E27FC236}">
                <a16:creationId xmlns:a16="http://schemas.microsoft.com/office/drawing/2014/main" id="{AD5598A7-9E29-B689-3B03-4F3072EEEE21}"/>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68DAEC9C-417E-F53F-7B73-20C3A204F4D2}"/>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2" name="Title 1">
            <a:extLst>
              <a:ext uri="{FF2B5EF4-FFF2-40B4-BE49-F238E27FC236}">
                <a16:creationId xmlns:a16="http://schemas.microsoft.com/office/drawing/2014/main" id="{1537C5B3-1C0B-85CB-B93D-16E49FE41D2E}"/>
              </a:ext>
            </a:extLst>
          </p:cNvPr>
          <p:cNvSpPr>
            <a:spLocks noGrp="1"/>
          </p:cNvSpPr>
          <p:nvPr>
            <p:ph type="title"/>
          </p:nvPr>
        </p:nvSpPr>
        <p:spPr>
          <a:xfrm>
            <a:off x="340396" y="1056916"/>
            <a:ext cx="5747269" cy="618385"/>
          </a:xfrm>
        </p:spPr>
        <p:txBody>
          <a:bodyPr anchor="t">
            <a:normAutofit/>
          </a:bodyPr>
          <a:lstStyle>
            <a:lvl1pPr>
              <a:defRPr sz="2400"/>
            </a:lvl1pPr>
          </a:lstStyle>
          <a:p>
            <a:r>
              <a:rPr lang="en-US"/>
              <a:t>Click to edit Master title style</a:t>
            </a:r>
          </a:p>
        </p:txBody>
      </p:sp>
      <p:sp>
        <p:nvSpPr>
          <p:cNvPr id="8" name="Text Placeholder 8">
            <a:extLst>
              <a:ext uri="{FF2B5EF4-FFF2-40B4-BE49-F238E27FC236}">
                <a16:creationId xmlns:a16="http://schemas.microsoft.com/office/drawing/2014/main" id="{AD343DE6-983D-E638-EC95-EB483E2EBFFB}"/>
              </a:ext>
            </a:extLst>
          </p:cNvPr>
          <p:cNvSpPr>
            <a:spLocks noGrp="1"/>
          </p:cNvSpPr>
          <p:nvPr>
            <p:ph type="body" sz="quarter" idx="14"/>
          </p:nvPr>
        </p:nvSpPr>
        <p:spPr>
          <a:xfrm>
            <a:off x="348730" y="1599885"/>
            <a:ext cx="5747269" cy="365125"/>
          </a:xfrm>
        </p:spPr>
        <p:txBody>
          <a:bodyPr/>
          <a:lstStyle/>
          <a:p>
            <a:pPr lvl="0"/>
            <a:r>
              <a:rPr lang="en-US"/>
              <a:t>Click to edit Master text styles</a:t>
            </a:r>
          </a:p>
        </p:txBody>
      </p:sp>
      <p:sp>
        <p:nvSpPr>
          <p:cNvPr id="9" name="Rounded Rectangle 8" descr="Our work titles">
            <a:extLst>
              <a:ext uri="{FF2B5EF4-FFF2-40B4-BE49-F238E27FC236}">
                <a16:creationId xmlns:a16="http://schemas.microsoft.com/office/drawing/2014/main" id="{B3BA2B87-DBBC-C299-0FC0-88F10AB08244}"/>
              </a:ext>
            </a:extLst>
          </p:cNvPr>
          <p:cNvSpPr/>
          <p:nvPr userDrawn="1"/>
        </p:nvSpPr>
        <p:spPr>
          <a:xfrm>
            <a:off x="338457" y="399268"/>
            <a:ext cx="926616" cy="27878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Our work</a:t>
            </a:r>
          </a:p>
        </p:txBody>
      </p:sp>
      <p:sp>
        <p:nvSpPr>
          <p:cNvPr id="7" name="Rounded Rectangle 6" descr="Our programmes chapter title">
            <a:extLst>
              <a:ext uri="{FF2B5EF4-FFF2-40B4-BE49-F238E27FC236}">
                <a16:creationId xmlns:a16="http://schemas.microsoft.com/office/drawing/2014/main" id="{253E0824-08B2-6821-4283-806531CC815A}"/>
              </a:ext>
            </a:extLst>
          </p:cNvPr>
          <p:cNvSpPr/>
          <p:nvPr userDrawn="1"/>
        </p:nvSpPr>
        <p:spPr>
          <a:xfrm>
            <a:off x="1399310" y="401444"/>
            <a:ext cx="1004256" cy="27878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Education</a:t>
            </a:r>
          </a:p>
        </p:txBody>
      </p:sp>
    </p:spTree>
    <p:extLst>
      <p:ext uri="{BB962C8B-B14F-4D97-AF65-F5344CB8AC3E}">
        <p14:creationId xmlns:p14="http://schemas.microsoft.com/office/powerpoint/2010/main" val="1008973497"/>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mall title page_Our work (English)">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06F582-5486-6600-DE96-D1992AD2E0E4}"/>
              </a:ext>
            </a:extLst>
          </p:cNvPr>
          <p:cNvSpPr>
            <a:spLocks noGrp="1"/>
          </p:cNvSpPr>
          <p:nvPr>
            <p:ph type="dt" sz="half" idx="10"/>
          </p:nvPr>
        </p:nvSpPr>
        <p:spPr/>
        <p:txBody>
          <a:bodyPr/>
          <a:lstStyle/>
          <a:p>
            <a:fld id="{182C59B6-ED86-1B45-9CA3-ADD5D51F5117}" type="datetime1">
              <a:rPr lang="en-GB" smtClean="0"/>
              <a:t>19/05/2025</a:t>
            </a:fld>
            <a:endParaRPr lang="en-US"/>
          </a:p>
        </p:txBody>
      </p:sp>
      <p:sp>
        <p:nvSpPr>
          <p:cNvPr id="5" name="Footer Placeholder 4">
            <a:extLst>
              <a:ext uri="{FF2B5EF4-FFF2-40B4-BE49-F238E27FC236}">
                <a16:creationId xmlns:a16="http://schemas.microsoft.com/office/drawing/2014/main" id="{AD5598A7-9E29-B689-3B03-4F3072EEEE21}"/>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68DAEC9C-417E-F53F-7B73-20C3A204F4D2}"/>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2" name="Title 1">
            <a:extLst>
              <a:ext uri="{FF2B5EF4-FFF2-40B4-BE49-F238E27FC236}">
                <a16:creationId xmlns:a16="http://schemas.microsoft.com/office/drawing/2014/main" id="{1537C5B3-1C0B-85CB-B93D-16E49FE41D2E}"/>
              </a:ext>
            </a:extLst>
          </p:cNvPr>
          <p:cNvSpPr>
            <a:spLocks noGrp="1"/>
          </p:cNvSpPr>
          <p:nvPr>
            <p:ph type="title"/>
          </p:nvPr>
        </p:nvSpPr>
        <p:spPr>
          <a:xfrm>
            <a:off x="340396" y="1056916"/>
            <a:ext cx="5747269" cy="618385"/>
          </a:xfrm>
        </p:spPr>
        <p:txBody>
          <a:bodyPr anchor="t">
            <a:normAutofit/>
          </a:bodyPr>
          <a:lstStyle>
            <a:lvl1pPr>
              <a:defRPr sz="2400"/>
            </a:lvl1pPr>
          </a:lstStyle>
          <a:p>
            <a:r>
              <a:rPr lang="en-US"/>
              <a:t>Click to edit Master title style</a:t>
            </a:r>
          </a:p>
        </p:txBody>
      </p:sp>
      <p:sp>
        <p:nvSpPr>
          <p:cNvPr id="8" name="Text Placeholder 8">
            <a:extLst>
              <a:ext uri="{FF2B5EF4-FFF2-40B4-BE49-F238E27FC236}">
                <a16:creationId xmlns:a16="http://schemas.microsoft.com/office/drawing/2014/main" id="{AD343DE6-983D-E638-EC95-EB483E2EBFFB}"/>
              </a:ext>
            </a:extLst>
          </p:cNvPr>
          <p:cNvSpPr>
            <a:spLocks noGrp="1"/>
          </p:cNvSpPr>
          <p:nvPr>
            <p:ph type="body" sz="quarter" idx="14"/>
          </p:nvPr>
        </p:nvSpPr>
        <p:spPr>
          <a:xfrm>
            <a:off x="348730" y="1599885"/>
            <a:ext cx="5747269" cy="365125"/>
          </a:xfrm>
        </p:spPr>
        <p:txBody>
          <a:bodyPr/>
          <a:lstStyle/>
          <a:p>
            <a:pPr lvl="0"/>
            <a:r>
              <a:rPr lang="en-US"/>
              <a:t>Click to edit Master text styles</a:t>
            </a:r>
          </a:p>
        </p:txBody>
      </p:sp>
      <p:sp>
        <p:nvSpPr>
          <p:cNvPr id="9" name="Rounded Rectangle 8" descr="Our work titles">
            <a:extLst>
              <a:ext uri="{FF2B5EF4-FFF2-40B4-BE49-F238E27FC236}">
                <a16:creationId xmlns:a16="http://schemas.microsoft.com/office/drawing/2014/main" id="{B3BA2B87-DBBC-C299-0FC0-88F10AB08244}"/>
              </a:ext>
            </a:extLst>
          </p:cNvPr>
          <p:cNvSpPr/>
          <p:nvPr userDrawn="1"/>
        </p:nvSpPr>
        <p:spPr>
          <a:xfrm>
            <a:off x="338457" y="399268"/>
            <a:ext cx="926616" cy="27878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Our work</a:t>
            </a:r>
          </a:p>
        </p:txBody>
      </p:sp>
      <p:sp>
        <p:nvSpPr>
          <p:cNvPr id="7" name="Rounded Rectangle 6" descr="Our programmes chapter title">
            <a:extLst>
              <a:ext uri="{FF2B5EF4-FFF2-40B4-BE49-F238E27FC236}">
                <a16:creationId xmlns:a16="http://schemas.microsoft.com/office/drawing/2014/main" id="{CF9BF576-F338-ACCB-BD21-8095A6686A09}"/>
              </a:ext>
            </a:extLst>
          </p:cNvPr>
          <p:cNvSpPr/>
          <p:nvPr userDrawn="1"/>
        </p:nvSpPr>
        <p:spPr>
          <a:xfrm>
            <a:off x="1407344" y="399268"/>
            <a:ext cx="716657" cy="27878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000" b="1">
                <a:solidFill>
                  <a:schemeClr val="bg1"/>
                </a:solidFill>
              </a:rPr>
              <a:t>English</a:t>
            </a:r>
          </a:p>
        </p:txBody>
      </p:sp>
    </p:spTree>
    <p:extLst>
      <p:ext uri="{BB962C8B-B14F-4D97-AF65-F5344CB8AC3E}">
        <p14:creationId xmlns:p14="http://schemas.microsoft.com/office/powerpoint/2010/main" val="15852400"/>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Mast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9018-076E-622C-CF6E-4CF0411F4BA3}"/>
              </a:ext>
            </a:extLst>
          </p:cNvPr>
          <p:cNvSpPr>
            <a:spLocks noGrp="1"/>
          </p:cNvSpPr>
          <p:nvPr>
            <p:ph type="title"/>
          </p:nvPr>
        </p:nvSpPr>
        <p:spPr>
          <a:xfrm>
            <a:off x="348730" y="1067980"/>
            <a:ext cx="10306017" cy="774178"/>
          </a:xfrm>
        </p:spPr>
        <p:txBody>
          <a:bodyPr anchor="t">
            <a:no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4CF122E8-B3EC-FC1D-97CF-90582F3F19D2}"/>
              </a:ext>
            </a:extLst>
          </p:cNvPr>
          <p:cNvSpPr>
            <a:spLocks noGrp="1"/>
          </p:cNvSpPr>
          <p:nvPr>
            <p:ph type="body" idx="1"/>
          </p:nvPr>
        </p:nvSpPr>
        <p:spPr>
          <a:xfrm>
            <a:off x="348731" y="1872388"/>
            <a:ext cx="5147608" cy="1024648"/>
          </a:xfrm>
        </p:spPr>
        <p:txBody>
          <a:bodyPr>
            <a:normAutofit/>
          </a:bodyPr>
          <a:lstStyle>
            <a:lvl1pPr marL="0" indent="0">
              <a:buNone/>
              <a:defRPr sz="16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B3413A-E2AE-92BA-08E2-599C3DC8ABA0}"/>
              </a:ext>
            </a:extLst>
          </p:cNvPr>
          <p:cNvSpPr>
            <a:spLocks noGrp="1"/>
          </p:cNvSpPr>
          <p:nvPr>
            <p:ph type="dt" sz="half" idx="10"/>
          </p:nvPr>
        </p:nvSpPr>
        <p:spPr/>
        <p:txBody>
          <a:bodyPr/>
          <a:lstStyle/>
          <a:p>
            <a:fld id="{752FE85B-8D34-E942-B3AD-1A1EE8789410}" type="datetime1">
              <a:rPr lang="en-GB" smtClean="0"/>
              <a:t>19/05/2025</a:t>
            </a:fld>
            <a:endParaRPr lang="en-US"/>
          </a:p>
        </p:txBody>
      </p:sp>
      <p:sp>
        <p:nvSpPr>
          <p:cNvPr id="5" name="Footer Placeholder 4">
            <a:extLst>
              <a:ext uri="{FF2B5EF4-FFF2-40B4-BE49-F238E27FC236}">
                <a16:creationId xmlns:a16="http://schemas.microsoft.com/office/drawing/2014/main" id="{463A8CE5-DF78-6F7B-E80B-041A58535A0E}"/>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82CBA335-7388-9B2F-E539-50C3B76DF0CC}"/>
              </a:ext>
            </a:extLst>
          </p:cNvPr>
          <p:cNvSpPr>
            <a:spLocks noGrp="1"/>
          </p:cNvSpPr>
          <p:nvPr>
            <p:ph type="sldNum" sz="quarter" idx="12"/>
          </p:nvPr>
        </p:nvSpPr>
        <p:spPr/>
        <p:txBody>
          <a:bodyPr/>
          <a:lstStyle/>
          <a:p>
            <a:fld id="{E438D721-A5EC-5C4A-8E5D-33607DD7E730}" type="slidenum">
              <a:rPr lang="en-US" smtClean="0"/>
              <a:t>‹#›</a:t>
            </a:fld>
            <a:endParaRPr lang="en-US"/>
          </a:p>
        </p:txBody>
      </p:sp>
      <p:pic>
        <p:nvPicPr>
          <p:cNvPr id="9" name="Picture 8">
            <a:extLst>
              <a:ext uri="{FF2B5EF4-FFF2-40B4-BE49-F238E27FC236}">
                <a16:creationId xmlns:a16="http://schemas.microsoft.com/office/drawing/2014/main" id="{3F9894EA-D149-C45E-BB2E-73F65955E771}"/>
              </a:ext>
              <a:ext uri="{C183D7F6-B498-43B3-948B-1728B52AA6E4}">
                <adec:decorative xmlns:adec="http://schemas.microsoft.com/office/drawing/2017/decorative" val="1"/>
              </a:ext>
            </a:extLst>
          </p:cNvPr>
          <p:cNvPicPr>
            <a:picLocks noChangeAspect="1"/>
          </p:cNvPicPr>
          <p:nvPr userDrawn="1"/>
        </p:nvPicPr>
        <p:blipFill rotWithShape="1">
          <a:blip r:embed="rId2"/>
          <a:srcRect l="5145" t="43624" r="13659" b="552"/>
          <a:stretch/>
        </p:blipFill>
        <p:spPr>
          <a:xfrm>
            <a:off x="1977656" y="2984504"/>
            <a:ext cx="10214344" cy="3873496"/>
          </a:xfrm>
          <a:prstGeom prst="rect">
            <a:avLst/>
          </a:prstGeom>
        </p:spPr>
      </p:pic>
    </p:spTree>
    <p:extLst>
      <p:ext uri="{BB962C8B-B14F-4D97-AF65-F5344CB8AC3E}">
        <p14:creationId xmlns:p14="http://schemas.microsoft.com/office/powerpoint/2010/main" val="33242470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a:t>Click </a:t>
            </a:r>
            <a:r>
              <a:rPr lang="en-GB" noProof="0"/>
              <a:t>to</a:t>
            </a:r>
            <a:r>
              <a:rPr lang="en-US"/>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t>
            </a:r>
            <a:r>
              <a:rPr lang="en-GB" noProof="0"/>
              <a:t>edit</a:t>
            </a:r>
            <a:r>
              <a:rPr lang="en-US"/>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9018-076E-622C-CF6E-4CF0411F4BA3}"/>
              </a:ext>
            </a:extLst>
          </p:cNvPr>
          <p:cNvSpPr>
            <a:spLocks noGrp="1"/>
          </p:cNvSpPr>
          <p:nvPr>
            <p:ph type="title"/>
          </p:nvPr>
        </p:nvSpPr>
        <p:spPr>
          <a:xfrm>
            <a:off x="348730" y="1067980"/>
            <a:ext cx="10306017" cy="774178"/>
          </a:xfrm>
        </p:spPr>
        <p:txBody>
          <a:bodyPr anchor="t">
            <a:no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4CF122E8-B3EC-FC1D-97CF-90582F3F19D2}"/>
              </a:ext>
            </a:extLst>
          </p:cNvPr>
          <p:cNvSpPr>
            <a:spLocks noGrp="1"/>
          </p:cNvSpPr>
          <p:nvPr>
            <p:ph type="body" idx="1"/>
          </p:nvPr>
        </p:nvSpPr>
        <p:spPr>
          <a:xfrm>
            <a:off x="348731" y="1872388"/>
            <a:ext cx="5147608" cy="1024648"/>
          </a:xfrm>
        </p:spPr>
        <p:txBody>
          <a:bodyPr>
            <a:normAutofit/>
          </a:bodyPr>
          <a:lstStyle>
            <a:lvl1pPr marL="0" indent="0">
              <a:buNone/>
              <a:defRPr sz="16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B3413A-E2AE-92BA-08E2-599C3DC8ABA0}"/>
              </a:ext>
            </a:extLst>
          </p:cNvPr>
          <p:cNvSpPr>
            <a:spLocks noGrp="1"/>
          </p:cNvSpPr>
          <p:nvPr>
            <p:ph type="dt" sz="half" idx="10"/>
          </p:nvPr>
        </p:nvSpPr>
        <p:spPr/>
        <p:txBody>
          <a:bodyPr/>
          <a:lstStyle/>
          <a:p>
            <a:fld id="{6395E949-B4ED-584D-8F3C-EDF43203DE4B}" type="datetime1">
              <a:rPr lang="en-GB" smtClean="0"/>
              <a:t>19/05/2025</a:t>
            </a:fld>
            <a:endParaRPr lang="en-US"/>
          </a:p>
        </p:txBody>
      </p:sp>
      <p:sp>
        <p:nvSpPr>
          <p:cNvPr id="5" name="Footer Placeholder 4">
            <a:extLst>
              <a:ext uri="{FF2B5EF4-FFF2-40B4-BE49-F238E27FC236}">
                <a16:creationId xmlns:a16="http://schemas.microsoft.com/office/drawing/2014/main" id="{463A8CE5-DF78-6F7B-E80B-041A58535A0E}"/>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82CBA335-7388-9B2F-E539-50C3B76DF0CC}"/>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8" name="Rounded Rectangle 7" descr="Building partnerships to transform lives chapter title">
            <a:extLst>
              <a:ext uri="{FF2B5EF4-FFF2-40B4-BE49-F238E27FC236}">
                <a16:creationId xmlns:a16="http://schemas.microsoft.com/office/drawing/2014/main" id="{4BB5ECBB-13E1-0210-E077-AF0B31B51C42}"/>
              </a:ext>
            </a:extLst>
          </p:cNvPr>
          <p:cNvSpPr/>
          <p:nvPr userDrawn="1"/>
        </p:nvSpPr>
        <p:spPr>
          <a:xfrm>
            <a:off x="348731" y="401444"/>
            <a:ext cx="2788804" cy="27878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Building partnerships to transform lives</a:t>
            </a:r>
          </a:p>
        </p:txBody>
      </p:sp>
      <p:pic>
        <p:nvPicPr>
          <p:cNvPr id="9" name="Picture 8">
            <a:extLst>
              <a:ext uri="{FF2B5EF4-FFF2-40B4-BE49-F238E27FC236}">
                <a16:creationId xmlns:a16="http://schemas.microsoft.com/office/drawing/2014/main" id="{B35637DC-0BA3-8D7E-F4B8-7D6CC8099503}"/>
              </a:ext>
              <a:ext uri="{C183D7F6-B498-43B3-948B-1728B52AA6E4}">
                <adec:decorative xmlns:adec="http://schemas.microsoft.com/office/drawing/2017/decorative" val="1"/>
              </a:ext>
            </a:extLst>
          </p:cNvPr>
          <p:cNvPicPr>
            <a:picLocks noChangeAspect="1"/>
          </p:cNvPicPr>
          <p:nvPr userDrawn="1"/>
        </p:nvPicPr>
        <p:blipFill rotWithShape="1">
          <a:blip r:embed="rId2"/>
          <a:srcRect l="5145" t="43624" r="13659" b="552"/>
          <a:stretch/>
        </p:blipFill>
        <p:spPr>
          <a:xfrm>
            <a:off x="1977656" y="2984504"/>
            <a:ext cx="10214344" cy="3873496"/>
          </a:xfrm>
          <a:prstGeom prst="rect">
            <a:avLst/>
          </a:prstGeom>
        </p:spPr>
      </p:pic>
    </p:spTree>
    <p:extLst>
      <p:ext uri="{BB962C8B-B14F-4D97-AF65-F5344CB8AC3E}">
        <p14:creationId xmlns:p14="http://schemas.microsoft.com/office/powerpoint/2010/main" val="3247229911"/>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column icon layout">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19848E-85A4-0F7D-4112-AB8348C1B6FC}"/>
              </a:ext>
              <a:ext uri="{C183D7F6-B498-43B3-948B-1728B52AA6E4}">
                <adec:decorative xmlns:adec="http://schemas.microsoft.com/office/drawing/2017/decorative" val="1"/>
              </a:ext>
            </a:extLst>
          </p:cNvPr>
          <p:cNvSpPr/>
          <p:nvPr userDrawn="1"/>
        </p:nvSpPr>
        <p:spPr>
          <a:xfrm>
            <a:off x="0" y="3557392"/>
            <a:ext cx="12192000" cy="33006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DDF40-31AA-3A64-4FCE-09303D9F2E8D}"/>
              </a:ext>
            </a:extLst>
          </p:cNvPr>
          <p:cNvSpPr>
            <a:spLocks noGrp="1"/>
          </p:cNvSpPr>
          <p:nvPr>
            <p:ph type="title"/>
          </p:nvPr>
        </p:nvSpPr>
        <p:spPr>
          <a:xfrm>
            <a:off x="340396" y="1056916"/>
            <a:ext cx="11229543" cy="618385"/>
          </a:xfrm>
        </p:spPr>
        <p:txBody>
          <a:bodyPr anchor="t"/>
          <a:lstStyle/>
          <a:p>
            <a:r>
              <a:rPr lang="en-US"/>
              <a:t>Click to edit Master title style</a:t>
            </a:r>
          </a:p>
        </p:txBody>
      </p:sp>
      <p:sp>
        <p:nvSpPr>
          <p:cNvPr id="14" name="Text Placeholder 13">
            <a:extLst>
              <a:ext uri="{FF2B5EF4-FFF2-40B4-BE49-F238E27FC236}">
                <a16:creationId xmlns:a16="http://schemas.microsoft.com/office/drawing/2014/main" id="{9C4D5E17-F6EC-CEF1-C867-FCB991AA1038}"/>
              </a:ext>
            </a:extLst>
          </p:cNvPr>
          <p:cNvSpPr>
            <a:spLocks noGrp="1"/>
          </p:cNvSpPr>
          <p:nvPr>
            <p:ph type="body" sz="quarter" idx="13"/>
          </p:nvPr>
        </p:nvSpPr>
        <p:spPr>
          <a:xfrm>
            <a:off x="339726" y="1811269"/>
            <a:ext cx="7288338" cy="833438"/>
          </a:xfrm>
        </p:spPr>
        <p:txBody>
          <a:bodyPr/>
          <a:lstStyle/>
          <a:p>
            <a:pPr lvl="0"/>
            <a:r>
              <a:rPr lang="en-US"/>
              <a:t>Click to edit Master text styles</a:t>
            </a:r>
          </a:p>
        </p:txBody>
      </p:sp>
      <p:sp>
        <p:nvSpPr>
          <p:cNvPr id="3" name="Oval 2">
            <a:extLst>
              <a:ext uri="{FF2B5EF4-FFF2-40B4-BE49-F238E27FC236}">
                <a16:creationId xmlns:a16="http://schemas.microsoft.com/office/drawing/2014/main" id="{E11545B8-7385-2674-9FCB-978627C76D30}"/>
              </a:ext>
              <a:ext uri="{C183D7F6-B498-43B3-948B-1728B52AA6E4}">
                <adec:decorative xmlns:adec="http://schemas.microsoft.com/office/drawing/2017/decorative" val="1"/>
              </a:ext>
            </a:extLst>
          </p:cNvPr>
          <p:cNvSpPr/>
          <p:nvPr userDrawn="1"/>
        </p:nvSpPr>
        <p:spPr>
          <a:xfrm>
            <a:off x="776326" y="2860188"/>
            <a:ext cx="1288972" cy="128897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79E670E-FCA1-DF6A-23A9-B0707473B6D8}"/>
              </a:ext>
              <a:ext uri="{C183D7F6-B498-43B3-948B-1728B52AA6E4}">
                <adec:decorative xmlns:adec="http://schemas.microsoft.com/office/drawing/2017/decorative" val="1"/>
              </a:ext>
            </a:extLst>
          </p:cNvPr>
          <p:cNvSpPr/>
          <p:nvPr userDrawn="1"/>
        </p:nvSpPr>
        <p:spPr>
          <a:xfrm>
            <a:off x="3056063" y="2860188"/>
            <a:ext cx="1288972" cy="128897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D5547C0-82A3-8D06-20FF-85CE878B7F9E}"/>
              </a:ext>
              <a:ext uri="{C183D7F6-B498-43B3-948B-1728B52AA6E4}">
                <adec:decorative xmlns:adec="http://schemas.microsoft.com/office/drawing/2017/decorative" val="1"/>
              </a:ext>
            </a:extLst>
          </p:cNvPr>
          <p:cNvSpPr/>
          <p:nvPr userDrawn="1"/>
        </p:nvSpPr>
        <p:spPr>
          <a:xfrm>
            <a:off x="5335800" y="2860188"/>
            <a:ext cx="1288972" cy="128897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EE03DC1-1DD8-DDA4-281C-D8DAFFE1CB45}"/>
              </a:ext>
              <a:ext uri="{C183D7F6-B498-43B3-948B-1728B52AA6E4}">
                <adec:decorative xmlns:adec="http://schemas.microsoft.com/office/drawing/2017/decorative" val="1"/>
              </a:ext>
            </a:extLst>
          </p:cNvPr>
          <p:cNvSpPr/>
          <p:nvPr userDrawn="1"/>
        </p:nvSpPr>
        <p:spPr>
          <a:xfrm>
            <a:off x="7628063" y="2860188"/>
            <a:ext cx="1288972" cy="128897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92ACE7A-88F6-0F04-9F7D-E3D3528BAF72}"/>
              </a:ext>
              <a:ext uri="{C183D7F6-B498-43B3-948B-1728B52AA6E4}">
                <adec:decorative xmlns:adec="http://schemas.microsoft.com/office/drawing/2017/decorative" val="1"/>
              </a:ext>
            </a:extLst>
          </p:cNvPr>
          <p:cNvSpPr/>
          <p:nvPr userDrawn="1"/>
        </p:nvSpPr>
        <p:spPr>
          <a:xfrm>
            <a:off x="9920326" y="2860188"/>
            <a:ext cx="1288972" cy="128897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1">
            <a:extLst>
              <a:ext uri="{FF2B5EF4-FFF2-40B4-BE49-F238E27FC236}">
                <a16:creationId xmlns:a16="http://schemas.microsoft.com/office/drawing/2014/main" id="{0F023911-171B-4C3A-94F3-34227800729B}"/>
              </a:ext>
            </a:extLst>
          </p:cNvPr>
          <p:cNvSpPr>
            <a:spLocks noGrp="1"/>
          </p:cNvSpPr>
          <p:nvPr>
            <p:ph type="pic" sz="quarter" idx="19" hasCustomPrompt="1"/>
          </p:nvPr>
        </p:nvSpPr>
        <p:spPr>
          <a:xfrm>
            <a:off x="651353" y="2974822"/>
            <a:ext cx="1531507" cy="1020981"/>
          </a:xfrm>
        </p:spPr>
        <p:txBody>
          <a:bodyPr/>
          <a:lstStyle>
            <a:lvl1pPr>
              <a:defRPr>
                <a:solidFill>
                  <a:schemeClr val="bg1"/>
                </a:solidFill>
              </a:defRPr>
            </a:lvl1pPr>
          </a:lstStyle>
          <a:p>
            <a:r>
              <a:rPr lang="en-GB"/>
              <a:t>Click to add icon</a:t>
            </a:r>
            <a:endParaRPr lang="en-US"/>
          </a:p>
        </p:txBody>
      </p:sp>
      <p:sp>
        <p:nvSpPr>
          <p:cNvPr id="10" name="Text Placeholder 15">
            <a:extLst>
              <a:ext uri="{FF2B5EF4-FFF2-40B4-BE49-F238E27FC236}">
                <a16:creationId xmlns:a16="http://schemas.microsoft.com/office/drawing/2014/main" id="{128495C8-665F-F195-DC22-CB908687F252}"/>
              </a:ext>
            </a:extLst>
          </p:cNvPr>
          <p:cNvSpPr>
            <a:spLocks noGrp="1"/>
          </p:cNvSpPr>
          <p:nvPr>
            <p:ph type="body" sz="quarter" idx="28"/>
          </p:nvPr>
        </p:nvSpPr>
        <p:spPr>
          <a:xfrm>
            <a:off x="429176" y="4476750"/>
            <a:ext cx="2162175" cy="1577975"/>
          </a:xfr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21">
            <a:extLst>
              <a:ext uri="{FF2B5EF4-FFF2-40B4-BE49-F238E27FC236}">
                <a16:creationId xmlns:a16="http://schemas.microsoft.com/office/drawing/2014/main" id="{AA551B4F-C716-D599-6FA8-9FB6D39F6776}"/>
              </a:ext>
            </a:extLst>
          </p:cNvPr>
          <p:cNvSpPr>
            <a:spLocks noGrp="1"/>
          </p:cNvSpPr>
          <p:nvPr>
            <p:ph type="pic" sz="quarter" idx="29" hasCustomPrompt="1"/>
          </p:nvPr>
        </p:nvSpPr>
        <p:spPr>
          <a:xfrm>
            <a:off x="2943616" y="2974822"/>
            <a:ext cx="1531507" cy="1020981"/>
          </a:xfrm>
        </p:spPr>
        <p:txBody>
          <a:bodyPr/>
          <a:lstStyle>
            <a:lvl1pPr>
              <a:defRPr>
                <a:solidFill>
                  <a:schemeClr val="bg1"/>
                </a:solidFill>
              </a:defRPr>
            </a:lvl1pPr>
          </a:lstStyle>
          <a:p>
            <a:r>
              <a:rPr lang="en-GB"/>
              <a:t>Click to add icon</a:t>
            </a:r>
            <a:endParaRPr lang="en-US"/>
          </a:p>
        </p:txBody>
      </p:sp>
      <p:sp>
        <p:nvSpPr>
          <p:cNvPr id="26" name="Text Placeholder 15">
            <a:extLst>
              <a:ext uri="{FF2B5EF4-FFF2-40B4-BE49-F238E27FC236}">
                <a16:creationId xmlns:a16="http://schemas.microsoft.com/office/drawing/2014/main" id="{E16ACFDF-065B-B230-189C-F7F3F9E8D50E}"/>
              </a:ext>
            </a:extLst>
          </p:cNvPr>
          <p:cNvSpPr>
            <a:spLocks noGrp="1"/>
          </p:cNvSpPr>
          <p:nvPr>
            <p:ph type="body" sz="quarter" idx="20"/>
          </p:nvPr>
        </p:nvSpPr>
        <p:spPr>
          <a:xfrm>
            <a:off x="2715176" y="4476750"/>
            <a:ext cx="2162175" cy="1577975"/>
          </a:xfr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21">
            <a:extLst>
              <a:ext uri="{FF2B5EF4-FFF2-40B4-BE49-F238E27FC236}">
                <a16:creationId xmlns:a16="http://schemas.microsoft.com/office/drawing/2014/main" id="{44FB3C16-AFB0-2D48-03B5-6232C4E6975B}"/>
              </a:ext>
            </a:extLst>
          </p:cNvPr>
          <p:cNvSpPr>
            <a:spLocks noGrp="1"/>
          </p:cNvSpPr>
          <p:nvPr>
            <p:ph type="pic" sz="quarter" idx="30" hasCustomPrompt="1"/>
          </p:nvPr>
        </p:nvSpPr>
        <p:spPr>
          <a:xfrm>
            <a:off x="5210827" y="2974822"/>
            <a:ext cx="1531507" cy="1020981"/>
          </a:xfrm>
        </p:spPr>
        <p:txBody>
          <a:bodyPr/>
          <a:lstStyle>
            <a:lvl1pPr>
              <a:defRPr>
                <a:solidFill>
                  <a:schemeClr val="bg1"/>
                </a:solidFill>
              </a:defRPr>
            </a:lvl1pPr>
          </a:lstStyle>
          <a:p>
            <a:r>
              <a:rPr lang="en-GB"/>
              <a:t>Click to add icon</a:t>
            </a:r>
            <a:endParaRPr lang="en-US"/>
          </a:p>
        </p:txBody>
      </p:sp>
      <p:sp>
        <p:nvSpPr>
          <p:cNvPr id="28" name="Text Placeholder 15">
            <a:extLst>
              <a:ext uri="{FF2B5EF4-FFF2-40B4-BE49-F238E27FC236}">
                <a16:creationId xmlns:a16="http://schemas.microsoft.com/office/drawing/2014/main" id="{CD879084-8A58-A574-4913-182F37B14181}"/>
              </a:ext>
            </a:extLst>
          </p:cNvPr>
          <p:cNvSpPr>
            <a:spLocks noGrp="1"/>
          </p:cNvSpPr>
          <p:nvPr>
            <p:ph type="body" sz="quarter" idx="22"/>
          </p:nvPr>
        </p:nvSpPr>
        <p:spPr>
          <a:xfrm>
            <a:off x="5001176" y="4476750"/>
            <a:ext cx="2162175" cy="1577975"/>
          </a:xfr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21">
            <a:extLst>
              <a:ext uri="{FF2B5EF4-FFF2-40B4-BE49-F238E27FC236}">
                <a16:creationId xmlns:a16="http://schemas.microsoft.com/office/drawing/2014/main" id="{8A1729A5-739C-8682-C813-3D2D00B6F609}"/>
              </a:ext>
            </a:extLst>
          </p:cNvPr>
          <p:cNvSpPr>
            <a:spLocks noGrp="1"/>
          </p:cNvSpPr>
          <p:nvPr>
            <p:ph type="pic" sz="quarter" idx="31" hasCustomPrompt="1"/>
          </p:nvPr>
        </p:nvSpPr>
        <p:spPr>
          <a:xfrm>
            <a:off x="7515616" y="2974822"/>
            <a:ext cx="1531507" cy="1020981"/>
          </a:xfrm>
        </p:spPr>
        <p:txBody>
          <a:bodyPr/>
          <a:lstStyle>
            <a:lvl1pPr>
              <a:defRPr>
                <a:solidFill>
                  <a:schemeClr val="bg1"/>
                </a:solidFill>
              </a:defRPr>
            </a:lvl1pPr>
          </a:lstStyle>
          <a:p>
            <a:r>
              <a:rPr lang="en-GB"/>
              <a:t>Click to add icon</a:t>
            </a:r>
            <a:endParaRPr lang="en-US"/>
          </a:p>
        </p:txBody>
      </p:sp>
      <p:sp>
        <p:nvSpPr>
          <p:cNvPr id="30" name="Text Placeholder 15">
            <a:extLst>
              <a:ext uri="{FF2B5EF4-FFF2-40B4-BE49-F238E27FC236}">
                <a16:creationId xmlns:a16="http://schemas.microsoft.com/office/drawing/2014/main" id="{DD95781B-C437-4F9D-2451-3DA52731119C}"/>
              </a:ext>
            </a:extLst>
          </p:cNvPr>
          <p:cNvSpPr>
            <a:spLocks noGrp="1"/>
          </p:cNvSpPr>
          <p:nvPr>
            <p:ph type="body" sz="quarter" idx="24"/>
          </p:nvPr>
        </p:nvSpPr>
        <p:spPr>
          <a:xfrm>
            <a:off x="7287176" y="4476750"/>
            <a:ext cx="2162175" cy="1577975"/>
          </a:xfr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21">
            <a:extLst>
              <a:ext uri="{FF2B5EF4-FFF2-40B4-BE49-F238E27FC236}">
                <a16:creationId xmlns:a16="http://schemas.microsoft.com/office/drawing/2014/main" id="{A74AB78E-A15F-758C-D52B-B5ABE78ACCEA}"/>
              </a:ext>
            </a:extLst>
          </p:cNvPr>
          <p:cNvSpPr>
            <a:spLocks noGrp="1"/>
          </p:cNvSpPr>
          <p:nvPr>
            <p:ph type="pic" sz="quarter" idx="32" hasCustomPrompt="1"/>
          </p:nvPr>
        </p:nvSpPr>
        <p:spPr>
          <a:xfrm>
            <a:off x="9795353" y="2974822"/>
            <a:ext cx="1531507" cy="1020981"/>
          </a:xfrm>
        </p:spPr>
        <p:txBody>
          <a:bodyPr/>
          <a:lstStyle>
            <a:lvl1pPr>
              <a:defRPr>
                <a:solidFill>
                  <a:schemeClr val="bg1"/>
                </a:solidFill>
              </a:defRPr>
            </a:lvl1pPr>
          </a:lstStyle>
          <a:p>
            <a:r>
              <a:rPr lang="en-GB"/>
              <a:t>Click to add icon</a:t>
            </a:r>
            <a:endParaRPr lang="en-US"/>
          </a:p>
        </p:txBody>
      </p:sp>
      <p:sp>
        <p:nvSpPr>
          <p:cNvPr id="32" name="Text Placeholder 15">
            <a:extLst>
              <a:ext uri="{FF2B5EF4-FFF2-40B4-BE49-F238E27FC236}">
                <a16:creationId xmlns:a16="http://schemas.microsoft.com/office/drawing/2014/main" id="{3EEAD1BF-6118-125B-5901-090B35E69442}"/>
              </a:ext>
            </a:extLst>
          </p:cNvPr>
          <p:cNvSpPr>
            <a:spLocks noGrp="1"/>
          </p:cNvSpPr>
          <p:nvPr>
            <p:ph type="body" sz="quarter" idx="26"/>
          </p:nvPr>
        </p:nvSpPr>
        <p:spPr>
          <a:xfrm>
            <a:off x="9573176" y="4476750"/>
            <a:ext cx="2162175" cy="1577975"/>
          </a:xfr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A948DA20-C3A3-B043-B44C-35B9D3A4C61E}"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2"/>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2"/>
                </a:solidFill>
              </a:defRPr>
            </a:lvl1pPr>
          </a:lstStyle>
          <a:p>
            <a:fld id="{E438D721-A5EC-5C4A-8E5D-33607DD7E730}" type="slidenum">
              <a:rPr lang="en-US" smtClean="0"/>
              <a:pPr/>
              <a:t>‹#›</a:t>
            </a:fld>
            <a:endParaRPr lang="en-US"/>
          </a:p>
        </p:txBody>
      </p:sp>
      <p:sp>
        <p:nvSpPr>
          <p:cNvPr id="23" name="Rounded Rectangle 22" descr="Building partnerships to transform lives chapter title">
            <a:extLst>
              <a:ext uri="{FF2B5EF4-FFF2-40B4-BE49-F238E27FC236}">
                <a16:creationId xmlns:a16="http://schemas.microsoft.com/office/drawing/2014/main" id="{48665E36-3CA1-6E5B-D6A8-FA0495C84FC7}"/>
              </a:ext>
            </a:extLst>
          </p:cNvPr>
          <p:cNvSpPr/>
          <p:nvPr userDrawn="1"/>
        </p:nvSpPr>
        <p:spPr>
          <a:xfrm>
            <a:off x="348731" y="401444"/>
            <a:ext cx="2788804" cy="27878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Building partnerships to transform lives</a:t>
            </a:r>
          </a:p>
        </p:txBody>
      </p:sp>
    </p:spTree>
    <p:extLst>
      <p:ext uri="{BB962C8B-B14F-4D97-AF65-F5344CB8AC3E}">
        <p14:creationId xmlns:p14="http://schemas.microsoft.com/office/powerpoint/2010/main" val="813972632"/>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column image layout">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19848E-85A4-0F7D-4112-AB8348C1B6FC}"/>
              </a:ext>
              <a:ext uri="{C183D7F6-B498-43B3-948B-1728B52AA6E4}">
                <adec:decorative xmlns:adec="http://schemas.microsoft.com/office/drawing/2017/decorative" val="1"/>
              </a:ext>
            </a:extLst>
          </p:cNvPr>
          <p:cNvSpPr/>
          <p:nvPr userDrawn="1"/>
        </p:nvSpPr>
        <p:spPr>
          <a:xfrm>
            <a:off x="0" y="3557392"/>
            <a:ext cx="12192000" cy="33006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DDF40-31AA-3A64-4FCE-09303D9F2E8D}"/>
              </a:ext>
            </a:extLst>
          </p:cNvPr>
          <p:cNvSpPr>
            <a:spLocks noGrp="1"/>
          </p:cNvSpPr>
          <p:nvPr>
            <p:ph type="title"/>
          </p:nvPr>
        </p:nvSpPr>
        <p:spPr>
          <a:xfrm>
            <a:off x="340396" y="1056916"/>
            <a:ext cx="11229543" cy="618385"/>
          </a:xfrm>
        </p:spPr>
        <p:txBody>
          <a:bodyPr anchor="t"/>
          <a:lstStyle/>
          <a:p>
            <a:r>
              <a:rPr lang="en-US"/>
              <a:t>Click to edit Master title style</a:t>
            </a:r>
          </a:p>
        </p:txBody>
      </p:sp>
      <p:sp>
        <p:nvSpPr>
          <p:cNvPr id="14" name="Text Placeholder 13">
            <a:extLst>
              <a:ext uri="{FF2B5EF4-FFF2-40B4-BE49-F238E27FC236}">
                <a16:creationId xmlns:a16="http://schemas.microsoft.com/office/drawing/2014/main" id="{9C4D5E17-F6EC-CEF1-C867-FCB991AA1038}"/>
              </a:ext>
            </a:extLst>
          </p:cNvPr>
          <p:cNvSpPr>
            <a:spLocks noGrp="1"/>
          </p:cNvSpPr>
          <p:nvPr>
            <p:ph type="body" sz="quarter" idx="13"/>
          </p:nvPr>
        </p:nvSpPr>
        <p:spPr>
          <a:xfrm>
            <a:off x="339726" y="1811269"/>
            <a:ext cx="7288338" cy="833438"/>
          </a:xfrm>
        </p:spPr>
        <p:txBody>
          <a:bodyPr/>
          <a:lstStyle/>
          <a:p>
            <a:pPr lvl="0"/>
            <a:r>
              <a:rPr lang="en-US"/>
              <a:t>Click to edit Master text styles</a:t>
            </a:r>
          </a:p>
        </p:txBody>
      </p:sp>
      <p:sp>
        <p:nvSpPr>
          <p:cNvPr id="22" name="Picture Placeholder 21">
            <a:extLst>
              <a:ext uri="{FF2B5EF4-FFF2-40B4-BE49-F238E27FC236}">
                <a16:creationId xmlns:a16="http://schemas.microsoft.com/office/drawing/2014/main" id="{0F023911-171B-4C3A-94F3-34227800729B}"/>
              </a:ext>
            </a:extLst>
          </p:cNvPr>
          <p:cNvSpPr>
            <a:spLocks noGrp="1"/>
          </p:cNvSpPr>
          <p:nvPr>
            <p:ph type="pic" sz="quarter" idx="19" hasCustomPrompt="1"/>
          </p:nvPr>
        </p:nvSpPr>
        <p:spPr>
          <a:xfrm>
            <a:off x="339725" y="2974822"/>
            <a:ext cx="2162175" cy="1020981"/>
          </a:xfrm>
          <a:prstGeom prst="round2DiagRect">
            <a:avLst/>
          </a:prstGeom>
        </p:spPr>
        <p:txBody>
          <a:bodyPr/>
          <a:lstStyle>
            <a:lvl1pPr>
              <a:defRPr>
                <a:solidFill>
                  <a:schemeClr val="tx1"/>
                </a:solidFill>
              </a:defRPr>
            </a:lvl1pPr>
          </a:lstStyle>
          <a:p>
            <a:r>
              <a:rPr lang="en-GB"/>
              <a:t>Click to add image</a:t>
            </a:r>
            <a:endParaRPr lang="en-US"/>
          </a:p>
        </p:txBody>
      </p:sp>
      <p:sp>
        <p:nvSpPr>
          <p:cNvPr id="10" name="Text Placeholder 15">
            <a:extLst>
              <a:ext uri="{FF2B5EF4-FFF2-40B4-BE49-F238E27FC236}">
                <a16:creationId xmlns:a16="http://schemas.microsoft.com/office/drawing/2014/main" id="{128495C8-665F-F195-DC22-CB908687F252}"/>
              </a:ext>
            </a:extLst>
          </p:cNvPr>
          <p:cNvSpPr>
            <a:spLocks noGrp="1"/>
          </p:cNvSpPr>
          <p:nvPr>
            <p:ph type="body" sz="quarter" idx="28"/>
          </p:nvPr>
        </p:nvSpPr>
        <p:spPr>
          <a:xfrm>
            <a:off x="339725" y="4476750"/>
            <a:ext cx="2162175" cy="157797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21">
            <a:extLst>
              <a:ext uri="{FF2B5EF4-FFF2-40B4-BE49-F238E27FC236}">
                <a16:creationId xmlns:a16="http://schemas.microsoft.com/office/drawing/2014/main" id="{AA551B4F-C716-D599-6FA8-9FB6D39F6776}"/>
              </a:ext>
            </a:extLst>
          </p:cNvPr>
          <p:cNvSpPr>
            <a:spLocks noGrp="1"/>
          </p:cNvSpPr>
          <p:nvPr>
            <p:ph type="pic" sz="quarter" idx="29" hasCustomPrompt="1"/>
          </p:nvPr>
        </p:nvSpPr>
        <p:spPr>
          <a:xfrm>
            <a:off x="2625726" y="2974822"/>
            <a:ext cx="2162174" cy="1020981"/>
          </a:xfrm>
          <a:prstGeom prst="round2DiagRect">
            <a:avLst/>
          </a:prstGeom>
        </p:spPr>
        <p:txBody>
          <a:bodyPr/>
          <a:lstStyle>
            <a:lvl1pPr>
              <a:defRPr>
                <a:solidFill>
                  <a:schemeClr val="tx1"/>
                </a:solidFill>
              </a:defRPr>
            </a:lvl1pPr>
          </a:lstStyle>
          <a:p>
            <a:r>
              <a:rPr lang="en-GB"/>
              <a:t>Click to add image</a:t>
            </a:r>
            <a:endParaRPr lang="en-US"/>
          </a:p>
        </p:txBody>
      </p:sp>
      <p:sp>
        <p:nvSpPr>
          <p:cNvPr id="26" name="Text Placeholder 15">
            <a:extLst>
              <a:ext uri="{FF2B5EF4-FFF2-40B4-BE49-F238E27FC236}">
                <a16:creationId xmlns:a16="http://schemas.microsoft.com/office/drawing/2014/main" id="{E16ACFDF-065B-B230-189C-F7F3F9E8D50E}"/>
              </a:ext>
            </a:extLst>
          </p:cNvPr>
          <p:cNvSpPr>
            <a:spLocks noGrp="1"/>
          </p:cNvSpPr>
          <p:nvPr>
            <p:ph type="body" sz="quarter" idx="20"/>
          </p:nvPr>
        </p:nvSpPr>
        <p:spPr>
          <a:xfrm>
            <a:off x="2625725" y="4476750"/>
            <a:ext cx="2162175" cy="157797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21">
            <a:extLst>
              <a:ext uri="{FF2B5EF4-FFF2-40B4-BE49-F238E27FC236}">
                <a16:creationId xmlns:a16="http://schemas.microsoft.com/office/drawing/2014/main" id="{44FB3C16-AFB0-2D48-03B5-6232C4E6975B}"/>
              </a:ext>
            </a:extLst>
          </p:cNvPr>
          <p:cNvSpPr>
            <a:spLocks noGrp="1"/>
          </p:cNvSpPr>
          <p:nvPr>
            <p:ph type="pic" sz="quarter" idx="30" hasCustomPrompt="1"/>
          </p:nvPr>
        </p:nvSpPr>
        <p:spPr>
          <a:xfrm>
            <a:off x="4911725" y="2974822"/>
            <a:ext cx="2162174" cy="1020981"/>
          </a:xfrm>
          <a:prstGeom prst="round2DiagRect">
            <a:avLst/>
          </a:prstGeom>
        </p:spPr>
        <p:txBody>
          <a:bodyPr/>
          <a:lstStyle>
            <a:lvl1pPr>
              <a:defRPr>
                <a:solidFill>
                  <a:schemeClr val="tx1"/>
                </a:solidFill>
              </a:defRPr>
            </a:lvl1pPr>
          </a:lstStyle>
          <a:p>
            <a:r>
              <a:rPr lang="en-GB"/>
              <a:t>Click to add image</a:t>
            </a:r>
            <a:endParaRPr lang="en-US"/>
          </a:p>
        </p:txBody>
      </p:sp>
      <p:sp>
        <p:nvSpPr>
          <p:cNvPr id="28" name="Text Placeholder 15">
            <a:extLst>
              <a:ext uri="{FF2B5EF4-FFF2-40B4-BE49-F238E27FC236}">
                <a16:creationId xmlns:a16="http://schemas.microsoft.com/office/drawing/2014/main" id="{CD879084-8A58-A574-4913-182F37B14181}"/>
              </a:ext>
            </a:extLst>
          </p:cNvPr>
          <p:cNvSpPr>
            <a:spLocks noGrp="1"/>
          </p:cNvSpPr>
          <p:nvPr>
            <p:ph type="body" sz="quarter" idx="22"/>
          </p:nvPr>
        </p:nvSpPr>
        <p:spPr>
          <a:xfrm>
            <a:off x="4911725" y="4476750"/>
            <a:ext cx="2162175" cy="157797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21">
            <a:extLst>
              <a:ext uri="{FF2B5EF4-FFF2-40B4-BE49-F238E27FC236}">
                <a16:creationId xmlns:a16="http://schemas.microsoft.com/office/drawing/2014/main" id="{8A1729A5-739C-8682-C813-3D2D00B6F609}"/>
              </a:ext>
            </a:extLst>
          </p:cNvPr>
          <p:cNvSpPr>
            <a:spLocks noGrp="1"/>
          </p:cNvSpPr>
          <p:nvPr>
            <p:ph type="pic" sz="quarter" idx="31" hasCustomPrompt="1"/>
          </p:nvPr>
        </p:nvSpPr>
        <p:spPr>
          <a:xfrm>
            <a:off x="7197724" y="2974822"/>
            <a:ext cx="2162174" cy="1020981"/>
          </a:xfrm>
          <a:prstGeom prst="round2DiagRect">
            <a:avLst/>
          </a:prstGeom>
        </p:spPr>
        <p:txBody>
          <a:bodyPr/>
          <a:lstStyle>
            <a:lvl1pPr>
              <a:defRPr>
                <a:solidFill>
                  <a:schemeClr val="tx1"/>
                </a:solidFill>
              </a:defRPr>
            </a:lvl1pPr>
          </a:lstStyle>
          <a:p>
            <a:r>
              <a:rPr lang="en-GB"/>
              <a:t>Click to add image</a:t>
            </a:r>
            <a:endParaRPr lang="en-US"/>
          </a:p>
        </p:txBody>
      </p:sp>
      <p:sp>
        <p:nvSpPr>
          <p:cNvPr id="30" name="Text Placeholder 15">
            <a:extLst>
              <a:ext uri="{FF2B5EF4-FFF2-40B4-BE49-F238E27FC236}">
                <a16:creationId xmlns:a16="http://schemas.microsoft.com/office/drawing/2014/main" id="{DD95781B-C437-4F9D-2451-3DA52731119C}"/>
              </a:ext>
            </a:extLst>
          </p:cNvPr>
          <p:cNvSpPr>
            <a:spLocks noGrp="1"/>
          </p:cNvSpPr>
          <p:nvPr>
            <p:ph type="body" sz="quarter" idx="24"/>
          </p:nvPr>
        </p:nvSpPr>
        <p:spPr>
          <a:xfrm>
            <a:off x="7197725" y="4476750"/>
            <a:ext cx="2162175" cy="157797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21">
            <a:extLst>
              <a:ext uri="{FF2B5EF4-FFF2-40B4-BE49-F238E27FC236}">
                <a16:creationId xmlns:a16="http://schemas.microsoft.com/office/drawing/2014/main" id="{A74AB78E-A15F-758C-D52B-B5ABE78ACCEA}"/>
              </a:ext>
            </a:extLst>
          </p:cNvPr>
          <p:cNvSpPr>
            <a:spLocks noGrp="1"/>
          </p:cNvSpPr>
          <p:nvPr>
            <p:ph type="pic" sz="quarter" idx="32" hasCustomPrompt="1"/>
          </p:nvPr>
        </p:nvSpPr>
        <p:spPr>
          <a:xfrm>
            <a:off x="9483723" y="2974822"/>
            <a:ext cx="2162174" cy="1020981"/>
          </a:xfrm>
          <a:prstGeom prst="round2DiagRect">
            <a:avLst/>
          </a:prstGeom>
        </p:spPr>
        <p:txBody>
          <a:bodyPr/>
          <a:lstStyle>
            <a:lvl1pPr>
              <a:defRPr>
                <a:solidFill>
                  <a:schemeClr val="tx1"/>
                </a:solidFill>
              </a:defRPr>
            </a:lvl1pPr>
          </a:lstStyle>
          <a:p>
            <a:r>
              <a:rPr lang="en-GB"/>
              <a:t>Click to add image</a:t>
            </a:r>
            <a:endParaRPr lang="en-US"/>
          </a:p>
        </p:txBody>
      </p:sp>
      <p:sp>
        <p:nvSpPr>
          <p:cNvPr id="32" name="Text Placeholder 15">
            <a:extLst>
              <a:ext uri="{FF2B5EF4-FFF2-40B4-BE49-F238E27FC236}">
                <a16:creationId xmlns:a16="http://schemas.microsoft.com/office/drawing/2014/main" id="{3EEAD1BF-6118-125B-5901-090B35E69442}"/>
              </a:ext>
            </a:extLst>
          </p:cNvPr>
          <p:cNvSpPr>
            <a:spLocks noGrp="1"/>
          </p:cNvSpPr>
          <p:nvPr>
            <p:ph type="body" sz="quarter" idx="26"/>
          </p:nvPr>
        </p:nvSpPr>
        <p:spPr>
          <a:xfrm>
            <a:off x="9483725" y="4476750"/>
            <a:ext cx="2162175" cy="157797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Rounded Rectangle 22" descr="Building partnerships to transform lives chapter title">
            <a:extLst>
              <a:ext uri="{FF2B5EF4-FFF2-40B4-BE49-F238E27FC236}">
                <a16:creationId xmlns:a16="http://schemas.microsoft.com/office/drawing/2014/main" id="{48665E36-3CA1-6E5B-D6A8-FA0495C84FC7}"/>
              </a:ext>
            </a:extLst>
          </p:cNvPr>
          <p:cNvSpPr/>
          <p:nvPr userDrawn="1"/>
        </p:nvSpPr>
        <p:spPr>
          <a:xfrm>
            <a:off x="348731" y="401444"/>
            <a:ext cx="2788804" cy="27878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Building partnerships to transform lives</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4433B6A1-2BF3-1041-AEBB-5BF2B0356E2C}"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2"/>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2"/>
                </a:solidFill>
              </a:defRPr>
            </a:lvl1pPr>
          </a:lstStyle>
          <a:p>
            <a:fld id="{E438D721-A5EC-5C4A-8E5D-33607DD7E730}" type="slidenum">
              <a:rPr lang="en-US" smtClean="0"/>
              <a:pPr/>
              <a:t>‹#›</a:t>
            </a:fld>
            <a:endParaRPr lang="en-US"/>
          </a:p>
        </p:txBody>
      </p:sp>
    </p:spTree>
    <p:extLst>
      <p:ext uri="{BB962C8B-B14F-4D97-AF65-F5344CB8AC3E}">
        <p14:creationId xmlns:p14="http://schemas.microsoft.com/office/powerpoint/2010/main" val="311688872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rts and culture title page">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7A9E01-8B1E-2139-D924-163AA5E7CAB6}"/>
              </a:ext>
              <a:ext uri="{C183D7F6-B498-43B3-948B-1728B52AA6E4}">
                <adec:decorative xmlns:adec="http://schemas.microsoft.com/office/drawing/2017/decorative" val="1"/>
              </a:ext>
            </a:extLst>
          </p:cNvPr>
          <p:cNvSpPr/>
          <p:nvPr userDrawn="1"/>
        </p:nvSpPr>
        <p:spPr>
          <a:xfrm>
            <a:off x="7528560" y="0"/>
            <a:ext cx="466344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DDF40-31AA-3A64-4FCE-09303D9F2E8D}"/>
              </a:ext>
            </a:extLst>
          </p:cNvPr>
          <p:cNvSpPr>
            <a:spLocks noGrp="1"/>
          </p:cNvSpPr>
          <p:nvPr>
            <p:ph type="title"/>
          </p:nvPr>
        </p:nvSpPr>
        <p:spPr>
          <a:xfrm>
            <a:off x="340396" y="1056916"/>
            <a:ext cx="5056553" cy="618385"/>
          </a:xfrm>
        </p:spPr>
        <p:txBody>
          <a:bodyPr anchor="t">
            <a:normAutofit/>
          </a:bodyPr>
          <a:lstStyle>
            <a:lvl1pPr>
              <a:defRPr sz="2400"/>
            </a:lvl1pPr>
          </a:lstStyle>
          <a:p>
            <a:r>
              <a:rPr lang="en-US"/>
              <a:t>Click to edit Master title style</a:t>
            </a:r>
          </a:p>
        </p:txBody>
      </p:sp>
      <p:sp>
        <p:nvSpPr>
          <p:cNvPr id="9" name="Text Placeholder 8">
            <a:extLst>
              <a:ext uri="{FF2B5EF4-FFF2-40B4-BE49-F238E27FC236}">
                <a16:creationId xmlns:a16="http://schemas.microsoft.com/office/drawing/2014/main" id="{43A7BE3A-B5BE-024B-584E-65AD0FE5F4E4}"/>
              </a:ext>
            </a:extLst>
          </p:cNvPr>
          <p:cNvSpPr>
            <a:spLocks noGrp="1"/>
          </p:cNvSpPr>
          <p:nvPr>
            <p:ph type="body" sz="quarter" idx="14"/>
          </p:nvPr>
        </p:nvSpPr>
        <p:spPr>
          <a:xfrm>
            <a:off x="348730" y="1850666"/>
            <a:ext cx="5056553" cy="395005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19">
            <a:extLst>
              <a:ext uri="{FF2B5EF4-FFF2-40B4-BE49-F238E27FC236}">
                <a16:creationId xmlns:a16="http://schemas.microsoft.com/office/drawing/2014/main" id="{9DC8BFB3-6A4E-3E4F-BA24-9C9E26A09808}"/>
              </a:ext>
            </a:extLst>
          </p:cNvPr>
          <p:cNvSpPr>
            <a:spLocks noGrp="1"/>
          </p:cNvSpPr>
          <p:nvPr>
            <p:ph type="pic" sz="quarter" idx="15"/>
          </p:nvPr>
        </p:nvSpPr>
        <p:spPr>
          <a:xfrm flipH="1">
            <a:off x="6095998" y="1056916"/>
            <a:ext cx="5755605" cy="4756867"/>
          </a:xfrm>
          <a:prstGeom prst="round1Rect">
            <a:avLst/>
          </a:prstGeom>
        </p:spPr>
        <p:txBody>
          <a:bodyPr/>
          <a:lstStyle>
            <a:lvl1pPr algn="ctr">
              <a:defRPr/>
            </a:lvl1pPr>
          </a:lstStyle>
          <a:p>
            <a:r>
              <a:rPr lang="en-US"/>
              <a:t>Click icon to add picture</a:t>
            </a:r>
          </a:p>
        </p:txBody>
      </p:sp>
      <p:sp>
        <p:nvSpPr>
          <p:cNvPr id="3" name="Rounded Rectangle 2" descr="Building partnerships to transform lives chapter title">
            <a:extLst>
              <a:ext uri="{FF2B5EF4-FFF2-40B4-BE49-F238E27FC236}">
                <a16:creationId xmlns:a16="http://schemas.microsoft.com/office/drawing/2014/main" id="{DCDDEDA8-5164-D358-175C-328277ABAC57}"/>
              </a:ext>
            </a:extLst>
          </p:cNvPr>
          <p:cNvSpPr/>
          <p:nvPr userDrawn="1"/>
        </p:nvSpPr>
        <p:spPr>
          <a:xfrm>
            <a:off x="348731" y="401444"/>
            <a:ext cx="2788804" cy="27878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Building partnerships to transform lives</a:t>
            </a:r>
          </a:p>
        </p:txBody>
      </p:sp>
      <p:sp>
        <p:nvSpPr>
          <p:cNvPr id="13" name="Rounded Rectangle 12" descr="Our work titles">
            <a:extLst>
              <a:ext uri="{FF2B5EF4-FFF2-40B4-BE49-F238E27FC236}">
                <a16:creationId xmlns:a16="http://schemas.microsoft.com/office/drawing/2014/main" id="{505201E7-8E85-7AB6-CB67-D2323772AB55}"/>
              </a:ext>
            </a:extLst>
          </p:cNvPr>
          <p:cNvSpPr/>
          <p:nvPr userDrawn="1"/>
        </p:nvSpPr>
        <p:spPr>
          <a:xfrm>
            <a:off x="3229091" y="401444"/>
            <a:ext cx="885709"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Our work</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2DB28D03-6D03-3E47-B7BB-9CCE02C2ACC3}"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p>
            <a:fld id="{E438D721-A5EC-5C4A-8E5D-33607DD7E730}" type="slidenum">
              <a:rPr lang="en-US" smtClean="0"/>
              <a:t>‹#›</a:t>
            </a:fld>
            <a:endParaRPr lang="en-US"/>
          </a:p>
        </p:txBody>
      </p:sp>
    </p:spTree>
    <p:extLst>
      <p:ext uri="{BB962C8B-B14F-4D97-AF65-F5344CB8AC3E}">
        <p14:creationId xmlns:p14="http://schemas.microsoft.com/office/powerpoint/2010/main" val="55085549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ducation title oage">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32541E-BC0B-542D-0C9F-27065415689A}"/>
              </a:ext>
              <a:ext uri="{C183D7F6-B498-43B3-948B-1728B52AA6E4}">
                <adec:decorative xmlns:adec="http://schemas.microsoft.com/office/drawing/2017/decorative" val="1"/>
              </a:ext>
            </a:extLst>
          </p:cNvPr>
          <p:cNvSpPr/>
          <p:nvPr userDrawn="1"/>
        </p:nvSpPr>
        <p:spPr>
          <a:xfrm>
            <a:off x="0" y="0"/>
            <a:ext cx="466344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9DC8BFB3-6A4E-3E4F-BA24-9C9E26A09808}"/>
              </a:ext>
            </a:extLst>
          </p:cNvPr>
          <p:cNvSpPr>
            <a:spLocks noGrp="1"/>
          </p:cNvSpPr>
          <p:nvPr>
            <p:ph type="pic" sz="quarter" idx="15"/>
          </p:nvPr>
        </p:nvSpPr>
        <p:spPr>
          <a:xfrm>
            <a:off x="354960" y="1056916"/>
            <a:ext cx="5741039" cy="4756867"/>
          </a:xfrm>
          <a:prstGeom prst="round1Rect">
            <a:avLst/>
          </a:prstGeom>
        </p:spPr>
        <p:txBody>
          <a:bodyPr/>
          <a:lstStyle>
            <a:lvl1pPr algn="ctr">
              <a:defRPr/>
            </a:lvl1pPr>
          </a:lstStyle>
          <a:p>
            <a:r>
              <a:rPr lang="en-US"/>
              <a:t>Click icon to add picture</a:t>
            </a:r>
          </a:p>
        </p:txBody>
      </p:sp>
      <p:sp>
        <p:nvSpPr>
          <p:cNvPr id="2" name="Title 1">
            <a:extLst>
              <a:ext uri="{FF2B5EF4-FFF2-40B4-BE49-F238E27FC236}">
                <a16:creationId xmlns:a16="http://schemas.microsoft.com/office/drawing/2014/main" id="{61BDDF40-31AA-3A64-4FCE-09303D9F2E8D}"/>
              </a:ext>
            </a:extLst>
          </p:cNvPr>
          <p:cNvSpPr>
            <a:spLocks noGrp="1"/>
          </p:cNvSpPr>
          <p:nvPr>
            <p:ph type="title"/>
          </p:nvPr>
        </p:nvSpPr>
        <p:spPr>
          <a:xfrm>
            <a:off x="6820554" y="1056916"/>
            <a:ext cx="5056553" cy="618385"/>
          </a:xfrm>
        </p:spPr>
        <p:txBody>
          <a:bodyPr anchor="t">
            <a:normAutofit/>
          </a:bodyPr>
          <a:lstStyle>
            <a:lvl1pPr>
              <a:defRPr sz="2400"/>
            </a:lvl1pPr>
          </a:lstStyle>
          <a:p>
            <a:r>
              <a:rPr lang="en-US"/>
              <a:t>Click to edit Master title style</a:t>
            </a:r>
          </a:p>
        </p:txBody>
      </p:sp>
      <p:sp>
        <p:nvSpPr>
          <p:cNvPr id="9" name="Text Placeholder 8">
            <a:extLst>
              <a:ext uri="{FF2B5EF4-FFF2-40B4-BE49-F238E27FC236}">
                <a16:creationId xmlns:a16="http://schemas.microsoft.com/office/drawing/2014/main" id="{43A7BE3A-B5BE-024B-584E-65AD0FE5F4E4}"/>
              </a:ext>
            </a:extLst>
          </p:cNvPr>
          <p:cNvSpPr>
            <a:spLocks noGrp="1"/>
          </p:cNvSpPr>
          <p:nvPr>
            <p:ph type="body" sz="quarter" idx="14"/>
          </p:nvPr>
        </p:nvSpPr>
        <p:spPr>
          <a:xfrm>
            <a:off x="6828888" y="1850666"/>
            <a:ext cx="5008151" cy="3950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descr="Building partnerships to transform lives chapter title">
            <a:extLst>
              <a:ext uri="{FF2B5EF4-FFF2-40B4-BE49-F238E27FC236}">
                <a16:creationId xmlns:a16="http://schemas.microsoft.com/office/drawing/2014/main" id="{D53982B8-27C6-5352-795E-35EF396092F2}"/>
              </a:ext>
            </a:extLst>
          </p:cNvPr>
          <p:cNvSpPr/>
          <p:nvPr userDrawn="1"/>
        </p:nvSpPr>
        <p:spPr>
          <a:xfrm>
            <a:off x="348731" y="401444"/>
            <a:ext cx="2788804" cy="27878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Building partnerships to transform lives</a:t>
            </a:r>
          </a:p>
        </p:txBody>
      </p:sp>
      <p:sp>
        <p:nvSpPr>
          <p:cNvPr id="11" name="Rounded Rectangle 10" descr="Our work titles">
            <a:extLst>
              <a:ext uri="{FF2B5EF4-FFF2-40B4-BE49-F238E27FC236}">
                <a16:creationId xmlns:a16="http://schemas.microsoft.com/office/drawing/2014/main" id="{2886D732-C167-2BD0-066E-AAEDB9C7D5A0}"/>
              </a:ext>
            </a:extLst>
          </p:cNvPr>
          <p:cNvSpPr/>
          <p:nvPr userDrawn="1"/>
        </p:nvSpPr>
        <p:spPr>
          <a:xfrm>
            <a:off x="3229091" y="401444"/>
            <a:ext cx="885709" cy="27878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Our work</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CC93FBC5-5491-0240-85FB-387510C6CBDA}"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p>
            <a:fld id="{E438D721-A5EC-5C4A-8E5D-33607DD7E730}" type="slidenum">
              <a:rPr lang="en-US" smtClean="0"/>
              <a:t>‹#›</a:t>
            </a:fld>
            <a:endParaRPr lang="en-US"/>
          </a:p>
        </p:txBody>
      </p:sp>
    </p:spTree>
    <p:extLst>
      <p:ext uri="{BB962C8B-B14F-4D97-AF65-F5344CB8AC3E}">
        <p14:creationId xmlns:p14="http://schemas.microsoft.com/office/powerpoint/2010/main" val="290537521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glish programmes title page">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7A9E01-8B1E-2139-D924-163AA5E7CAB6}"/>
              </a:ext>
              <a:ext uri="{C183D7F6-B498-43B3-948B-1728B52AA6E4}">
                <adec:decorative xmlns:adec="http://schemas.microsoft.com/office/drawing/2017/decorative" val="1"/>
              </a:ext>
            </a:extLst>
          </p:cNvPr>
          <p:cNvSpPr/>
          <p:nvPr userDrawn="1"/>
        </p:nvSpPr>
        <p:spPr>
          <a:xfrm>
            <a:off x="7528560" y="0"/>
            <a:ext cx="466344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a:extLst>
              <a:ext uri="{FF2B5EF4-FFF2-40B4-BE49-F238E27FC236}">
                <a16:creationId xmlns:a16="http://schemas.microsoft.com/office/drawing/2014/main" id="{61BDDF40-31AA-3A64-4FCE-09303D9F2E8D}"/>
              </a:ext>
            </a:extLst>
          </p:cNvPr>
          <p:cNvSpPr>
            <a:spLocks noGrp="1"/>
          </p:cNvSpPr>
          <p:nvPr>
            <p:ph type="title"/>
          </p:nvPr>
        </p:nvSpPr>
        <p:spPr>
          <a:xfrm>
            <a:off x="340396" y="1056916"/>
            <a:ext cx="5056553" cy="618385"/>
          </a:xfrm>
        </p:spPr>
        <p:txBody>
          <a:bodyPr anchor="t">
            <a:normAutofit/>
          </a:bodyPr>
          <a:lstStyle>
            <a:lvl1pPr>
              <a:defRPr sz="2400"/>
            </a:lvl1pPr>
          </a:lstStyle>
          <a:p>
            <a:r>
              <a:rPr lang="en-US"/>
              <a:t>Click to edit Master title style</a:t>
            </a:r>
          </a:p>
        </p:txBody>
      </p:sp>
      <p:sp>
        <p:nvSpPr>
          <p:cNvPr id="9" name="Text Placeholder 8">
            <a:extLst>
              <a:ext uri="{FF2B5EF4-FFF2-40B4-BE49-F238E27FC236}">
                <a16:creationId xmlns:a16="http://schemas.microsoft.com/office/drawing/2014/main" id="{43A7BE3A-B5BE-024B-584E-65AD0FE5F4E4}"/>
              </a:ext>
            </a:extLst>
          </p:cNvPr>
          <p:cNvSpPr>
            <a:spLocks noGrp="1"/>
          </p:cNvSpPr>
          <p:nvPr>
            <p:ph type="body" sz="quarter" idx="14"/>
          </p:nvPr>
        </p:nvSpPr>
        <p:spPr>
          <a:xfrm>
            <a:off x="348730" y="1850666"/>
            <a:ext cx="5056553" cy="395005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19">
            <a:extLst>
              <a:ext uri="{FF2B5EF4-FFF2-40B4-BE49-F238E27FC236}">
                <a16:creationId xmlns:a16="http://schemas.microsoft.com/office/drawing/2014/main" id="{9DC8BFB3-6A4E-3E4F-BA24-9C9E26A09808}"/>
              </a:ext>
            </a:extLst>
          </p:cNvPr>
          <p:cNvSpPr>
            <a:spLocks noGrp="1"/>
          </p:cNvSpPr>
          <p:nvPr>
            <p:ph type="pic" sz="quarter" idx="15"/>
          </p:nvPr>
        </p:nvSpPr>
        <p:spPr>
          <a:xfrm flipH="1">
            <a:off x="6095998" y="1056916"/>
            <a:ext cx="5755605" cy="4756867"/>
          </a:xfrm>
          <a:prstGeom prst="round1Rect">
            <a:avLst/>
          </a:prstGeom>
        </p:spPr>
        <p:txBody>
          <a:bodyPr/>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8F2EE521-F888-0040-A16B-19FA3749AA3F}"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10" name="Rounded Rectangle 9" descr="Building partnerships to transform lives chapter title">
            <a:extLst>
              <a:ext uri="{FF2B5EF4-FFF2-40B4-BE49-F238E27FC236}">
                <a16:creationId xmlns:a16="http://schemas.microsoft.com/office/drawing/2014/main" id="{5C5CA186-1E8D-5DBF-DC2B-571875AB3624}"/>
              </a:ext>
            </a:extLst>
          </p:cNvPr>
          <p:cNvSpPr/>
          <p:nvPr userDrawn="1"/>
        </p:nvSpPr>
        <p:spPr>
          <a:xfrm>
            <a:off x="348731" y="401444"/>
            <a:ext cx="2788804" cy="27878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Building partnerships to transform lives</a:t>
            </a:r>
          </a:p>
        </p:txBody>
      </p:sp>
      <p:sp>
        <p:nvSpPr>
          <p:cNvPr id="11" name="Rounded Rectangle 10" descr="Our work titles">
            <a:extLst>
              <a:ext uri="{FF2B5EF4-FFF2-40B4-BE49-F238E27FC236}">
                <a16:creationId xmlns:a16="http://schemas.microsoft.com/office/drawing/2014/main" id="{3581846F-C9EB-51D5-AE61-E60194CA42CA}"/>
              </a:ext>
            </a:extLst>
          </p:cNvPr>
          <p:cNvSpPr/>
          <p:nvPr userDrawn="1"/>
        </p:nvSpPr>
        <p:spPr>
          <a:xfrm>
            <a:off x="3229091" y="401444"/>
            <a:ext cx="885709" cy="27878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Our work</a:t>
            </a:r>
          </a:p>
        </p:txBody>
      </p:sp>
    </p:spTree>
    <p:extLst>
      <p:ext uri="{BB962C8B-B14F-4D97-AF65-F5344CB8AC3E}">
        <p14:creationId xmlns:p14="http://schemas.microsoft.com/office/powerpoint/2010/main" val="177149864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 column icon layout">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46E215-FD4D-0073-24FA-592C97C5EB58}"/>
              </a:ext>
              <a:ext uri="{C183D7F6-B498-43B3-948B-1728B52AA6E4}">
                <adec:decorative xmlns:adec="http://schemas.microsoft.com/office/drawing/2017/decorative" val="1"/>
              </a:ext>
            </a:extLst>
          </p:cNvPr>
          <p:cNvSpPr/>
          <p:nvPr userDrawn="1"/>
        </p:nvSpPr>
        <p:spPr>
          <a:xfrm>
            <a:off x="0" y="3557392"/>
            <a:ext cx="12192000" cy="33006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DDF40-31AA-3A64-4FCE-09303D9F2E8D}"/>
              </a:ext>
            </a:extLst>
          </p:cNvPr>
          <p:cNvSpPr>
            <a:spLocks noGrp="1"/>
          </p:cNvSpPr>
          <p:nvPr>
            <p:ph type="title"/>
          </p:nvPr>
        </p:nvSpPr>
        <p:spPr>
          <a:xfrm>
            <a:off x="340396" y="1056916"/>
            <a:ext cx="11229543" cy="618385"/>
          </a:xfrm>
        </p:spPr>
        <p:txBody>
          <a:bodyPr anchor="t"/>
          <a:lstStyle/>
          <a:p>
            <a:r>
              <a:rPr lang="en-US"/>
              <a:t>Click to edit Master title style</a:t>
            </a:r>
          </a:p>
        </p:txBody>
      </p:sp>
      <p:sp>
        <p:nvSpPr>
          <p:cNvPr id="14" name="Text Placeholder 13">
            <a:extLst>
              <a:ext uri="{FF2B5EF4-FFF2-40B4-BE49-F238E27FC236}">
                <a16:creationId xmlns:a16="http://schemas.microsoft.com/office/drawing/2014/main" id="{9C4D5E17-F6EC-CEF1-C867-FCB991AA1038}"/>
              </a:ext>
            </a:extLst>
          </p:cNvPr>
          <p:cNvSpPr>
            <a:spLocks noGrp="1"/>
          </p:cNvSpPr>
          <p:nvPr>
            <p:ph type="body" sz="quarter" idx="13"/>
          </p:nvPr>
        </p:nvSpPr>
        <p:spPr>
          <a:xfrm>
            <a:off x="339725" y="1851025"/>
            <a:ext cx="9349965" cy="833438"/>
          </a:xfrm>
        </p:spPr>
        <p:txBody>
          <a:bodyPr/>
          <a:lstStyle/>
          <a:p>
            <a:pPr lvl="0"/>
            <a:r>
              <a:rPr lang="en-US"/>
              <a:t>Click to edit Master text styles</a:t>
            </a:r>
          </a:p>
        </p:txBody>
      </p:sp>
      <p:sp>
        <p:nvSpPr>
          <p:cNvPr id="3" name="Oval 2">
            <a:extLst>
              <a:ext uri="{FF2B5EF4-FFF2-40B4-BE49-F238E27FC236}">
                <a16:creationId xmlns:a16="http://schemas.microsoft.com/office/drawing/2014/main" id="{731AAF1C-94D7-2426-EF9F-50395FAC7BB2}"/>
              </a:ext>
              <a:ext uri="{C183D7F6-B498-43B3-948B-1728B52AA6E4}">
                <adec:decorative xmlns:adec="http://schemas.microsoft.com/office/drawing/2017/decorative" val="1"/>
              </a:ext>
            </a:extLst>
          </p:cNvPr>
          <p:cNvSpPr/>
          <p:nvPr userDrawn="1"/>
        </p:nvSpPr>
        <p:spPr>
          <a:xfrm>
            <a:off x="593834" y="2860188"/>
            <a:ext cx="1288972" cy="128897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E674F52-6142-305B-DB6C-C8D3B54F61C9}"/>
              </a:ext>
              <a:ext uri="{C183D7F6-B498-43B3-948B-1728B52AA6E4}">
                <adec:decorative xmlns:adec="http://schemas.microsoft.com/office/drawing/2017/decorative" val="1"/>
              </a:ext>
            </a:extLst>
          </p:cNvPr>
          <p:cNvSpPr/>
          <p:nvPr userDrawn="1"/>
        </p:nvSpPr>
        <p:spPr>
          <a:xfrm>
            <a:off x="2484418" y="2860188"/>
            <a:ext cx="1288972" cy="128897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65D9B8C-A793-CA49-72D0-B7ADBEE92D36}"/>
              </a:ext>
              <a:ext uri="{C183D7F6-B498-43B3-948B-1728B52AA6E4}">
                <adec:decorative xmlns:adec="http://schemas.microsoft.com/office/drawing/2017/decorative" val="1"/>
              </a:ext>
            </a:extLst>
          </p:cNvPr>
          <p:cNvSpPr/>
          <p:nvPr userDrawn="1"/>
        </p:nvSpPr>
        <p:spPr>
          <a:xfrm>
            <a:off x="4375001" y="2860188"/>
            <a:ext cx="1288972" cy="128897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DF48DC9-B019-FCB1-D1A8-EE3DB0C293B8}"/>
              </a:ext>
              <a:ext uri="{C183D7F6-B498-43B3-948B-1728B52AA6E4}">
                <adec:decorative xmlns:adec="http://schemas.microsoft.com/office/drawing/2017/decorative" val="1"/>
              </a:ext>
            </a:extLst>
          </p:cNvPr>
          <p:cNvSpPr/>
          <p:nvPr userDrawn="1"/>
        </p:nvSpPr>
        <p:spPr>
          <a:xfrm>
            <a:off x="6265585" y="2860188"/>
            <a:ext cx="1288972" cy="128897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9C1475F-FB46-C430-C489-6F0B9CF560C0}"/>
              </a:ext>
              <a:ext uri="{C183D7F6-B498-43B3-948B-1728B52AA6E4}">
                <adec:decorative xmlns:adec="http://schemas.microsoft.com/office/drawing/2017/decorative" val="1"/>
              </a:ext>
            </a:extLst>
          </p:cNvPr>
          <p:cNvSpPr/>
          <p:nvPr userDrawn="1"/>
        </p:nvSpPr>
        <p:spPr>
          <a:xfrm>
            <a:off x="8156168" y="2860188"/>
            <a:ext cx="1288972" cy="128897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C218CF5-8E81-974C-4EE4-BFB514B099AB}"/>
              </a:ext>
              <a:ext uri="{C183D7F6-B498-43B3-948B-1728B52AA6E4}">
                <adec:decorative xmlns:adec="http://schemas.microsoft.com/office/drawing/2017/decorative" val="1"/>
              </a:ext>
            </a:extLst>
          </p:cNvPr>
          <p:cNvSpPr/>
          <p:nvPr userDrawn="1"/>
        </p:nvSpPr>
        <p:spPr>
          <a:xfrm>
            <a:off x="10046752" y="2860188"/>
            <a:ext cx="1288972" cy="128897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1">
            <a:extLst>
              <a:ext uri="{FF2B5EF4-FFF2-40B4-BE49-F238E27FC236}">
                <a16:creationId xmlns:a16="http://schemas.microsoft.com/office/drawing/2014/main" id="{F0629AF0-E7F1-57D3-26E4-665D5F16C5C4}"/>
              </a:ext>
            </a:extLst>
          </p:cNvPr>
          <p:cNvSpPr>
            <a:spLocks noGrp="1"/>
          </p:cNvSpPr>
          <p:nvPr>
            <p:ph type="pic" sz="quarter" idx="19" hasCustomPrompt="1"/>
          </p:nvPr>
        </p:nvSpPr>
        <p:spPr>
          <a:xfrm>
            <a:off x="472567" y="2974822"/>
            <a:ext cx="1531507" cy="1020981"/>
          </a:xfrm>
        </p:spPr>
        <p:txBody>
          <a:bodyPr/>
          <a:lstStyle>
            <a:lvl1pPr>
              <a:defRPr>
                <a:solidFill>
                  <a:schemeClr val="bg1"/>
                </a:solidFill>
              </a:defRPr>
            </a:lvl1pPr>
          </a:lstStyle>
          <a:p>
            <a:r>
              <a:rPr lang="en-GB"/>
              <a:t>Click to add icon</a:t>
            </a:r>
            <a:endParaRPr lang="en-US"/>
          </a:p>
        </p:txBody>
      </p:sp>
      <p:sp>
        <p:nvSpPr>
          <p:cNvPr id="16" name="Text Placeholder 15">
            <a:extLst>
              <a:ext uri="{FF2B5EF4-FFF2-40B4-BE49-F238E27FC236}">
                <a16:creationId xmlns:a16="http://schemas.microsoft.com/office/drawing/2014/main" id="{06B47C64-11CA-DA4E-C1ED-A7D6EE0F2F6A}"/>
              </a:ext>
            </a:extLst>
          </p:cNvPr>
          <p:cNvSpPr>
            <a:spLocks noGrp="1"/>
          </p:cNvSpPr>
          <p:nvPr>
            <p:ph type="body" sz="quarter" idx="14"/>
          </p:nvPr>
        </p:nvSpPr>
        <p:spPr>
          <a:xfrm>
            <a:off x="472566" y="4328833"/>
            <a:ext cx="1664347" cy="2223739"/>
          </a:xfr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1">
            <a:extLst>
              <a:ext uri="{FF2B5EF4-FFF2-40B4-BE49-F238E27FC236}">
                <a16:creationId xmlns:a16="http://schemas.microsoft.com/office/drawing/2014/main" id="{BEF9AB58-4872-B587-B5B0-719A31CC04F7}"/>
              </a:ext>
            </a:extLst>
          </p:cNvPr>
          <p:cNvSpPr>
            <a:spLocks noGrp="1"/>
          </p:cNvSpPr>
          <p:nvPr>
            <p:ph type="pic" sz="quarter" idx="29" hasCustomPrompt="1"/>
          </p:nvPr>
        </p:nvSpPr>
        <p:spPr>
          <a:xfrm>
            <a:off x="2363151" y="2974822"/>
            <a:ext cx="1531507" cy="1020981"/>
          </a:xfrm>
        </p:spPr>
        <p:txBody>
          <a:bodyPr/>
          <a:lstStyle>
            <a:lvl1pPr>
              <a:defRPr>
                <a:solidFill>
                  <a:schemeClr val="bg1"/>
                </a:solidFill>
              </a:defRPr>
            </a:lvl1pPr>
          </a:lstStyle>
          <a:p>
            <a:r>
              <a:rPr lang="en-GB"/>
              <a:t>Click to add icon</a:t>
            </a:r>
            <a:endParaRPr lang="en-US"/>
          </a:p>
        </p:txBody>
      </p:sp>
      <p:sp>
        <p:nvSpPr>
          <p:cNvPr id="13" name="Text Placeholder 15">
            <a:extLst>
              <a:ext uri="{FF2B5EF4-FFF2-40B4-BE49-F238E27FC236}">
                <a16:creationId xmlns:a16="http://schemas.microsoft.com/office/drawing/2014/main" id="{A400FA68-0ABE-D8A2-CAF7-161E526D6FAF}"/>
              </a:ext>
            </a:extLst>
          </p:cNvPr>
          <p:cNvSpPr>
            <a:spLocks noGrp="1"/>
          </p:cNvSpPr>
          <p:nvPr>
            <p:ph type="body" sz="quarter" idx="20"/>
          </p:nvPr>
        </p:nvSpPr>
        <p:spPr>
          <a:xfrm>
            <a:off x="2363150" y="4328833"/>
            <a:ext cx="1664348" cy="2223739"/>
          </a:xfr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Picture Placeholder 21">
            <a:extLst>
              <a:ext uri="{FF2B5EF4-FFF2-40B4-BE49-F238E27FC236}">
                <a16:creationId xmlns:a16="http://schemas.microsoft.com/office/drawing/2014/main" id="{55AF4CC3-EBA3-5388-DBBE-2A71198CC76A}"/>
              </a:ext>
            </a:extLst>
          </p:cNvPr>
          <p:cNvSpPr>
            <a:spLocks noGrp="1"/>
          </p:cNvSpPr>
          <p:nvPr>
            <p:ph type="pic" sz="quarter" idx="30" hasCustomPrompt="1"/>
          </p:nvPr>
        </p:nvSpPr>
        <p:spPr>
          <a:xfrm>
            <a:off x="4253734" y="2974822"/>
            <a:ext cx="1531507" cy="1020981"/>
          </a:xfrm>
        </p:spPr>
        <p:txBody>
          <a:bodyPr/>
          <a:lstStyle>
            <a:lvl1pPr>
              <a:defRPr>
                <a:solidFill>
                  <a:schemeClr val="bg1"/>
                </a:solidFill>
              </a:defRPr>
            </a:lvl1pPr>
          </a:lstStyle>
          <a:p>
            <a:r>
              <a:rPr lang="en-GB"/>
              <a:t>Click to add icon</a:t>
            </a:r>
            <a:endParaRPr lang="en-US"/>
          </a:p>
        </p:txBody>
      </p:sp>
      <p:sp>
        <p:nvSpPr>
          <p:cNvPr id="17" name="Text Placeholder 15">
            <a:extLst>
              <a:ext uri="{FF2B5EF4-FFF2-40B4-BE49-F238E27FC236}">
                <a16:creationId xmlns:a16="http://schemas.microsoft.com/office/drawing/2014/main" id="{F04DEA50-C75C-308C-0AEA-A3D32AAD5DAB}"/>
              </a:ext>
            </a:extLst>
          </p:cNvPr>
          <p:cNvSpPr>
            <a:spLocks noGrp="1"/>
          </p:cNvSpPr>
          <p:nvPr>
            <p:ph type="body" sz="quarter" idx="22"/>
          </p:nvPr>
        </p:nvSpPr>
        <p:spPr>
          <a:xfrm>
            <a:off x="4253733" y="4328833"/>
            <a:ext cx="1664348" cy="2223739"/>
          </a:xfr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Picture Placeholder 21">
            <a:extLst>
              <a:ext uri="{FF2B5EF4-FFF2-40B4-BE49-F238E27FC236}">
                <a16:creationId xmlns:a16="http://schemas.microsoft.com/office/drawing/2014/main" id="{D91F0E5D-B649-FCF4-710C-FF5699F47042}"/>
              </a:ext>
            </a:extLst>
          </p:cNvPr>
          <p:cNvSpPr>
            <a:spLocks noGrp="1"/>
          </p:cNvSpPr>
          <p:nvPr>
            <p:ph type="pic" sz="quarter" idx="31" hasCustomPrompt="1"/>
          </p:nvPr>
        </p:nvSpPr>
        <p:spPr>
          <a:xfrm>
            <a:off x="6144318" y="2974822"/>
            <a:ext cx="1531507" cy="1020981"/>
          </a:xfrm>
        </p:spPr>
        <p:txBody>
          <a:bodyPr/>
          <a:lstStyle>
            <a:lvl1pPr>
              <a:defRPr>
                <a:solidFill>
                  <a:schemeClr val="bg1"/>
                </a:solidFill>
              </a:defRPr>
            </a:lvl1pPr>
          </a:lstStyle>
          <a:p>
            <a:r>
              <a:rPr lang="en-GB"/>
              <a:t>Click to add icon</a:t>
            </a:r>
            <a:endParaRPr lang="en-US"/>
          </a:p>
        </p:txBody>
      </p:sp>
      <p:sp>
        <p:nvSpPr>
          <p:cNvPr id="19" name="Text Placeholder 15">
            <a:extLst>
              <a:ext uri="{FF2B5EF4-FFF2-40B4-BE49-F238E27FC236}">
                <a16:creationId xmlns:a16="http://schemas.microsoft.com/office/drawing/2014/main" id="{DC83361F-5F9B-ADC7-6675-AD8A83661368}"/>
              </a:ext>
            </a:extLst>
          </p:cNvPr>
          <p:cNvSpPr>
            <a:spLocks noGrp="1"/>
          </p:cNvSpPr>
          <p:nvPr>
            <p:ph type="body" sz="quarter" idx="24"/>
          </p:nvPr>
        </p:nvSpPr>
        <p:spPr>
          <a:xfrm>
            <a:off x="6096000" y="4328833"/>
            <a:ext cx="1712664" cy="2223739"/>
          </a:xfr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21">
            <a:extLst>
              <a:ext uri="{FF2B5EF4-FFF2-40B4-BE49-F238E27FC236}">
                <a16:creationId xmlns:a16="http://schemas.microsoft.com/office/drawing/2014/main" id="{160FC519-CE51-5E2C-5C2B-9B5AC209BA57}"/>
              </a:ext>
            </a:extLst>
          </p:cNvPr>
          <p:cNvSpPr>
            <a:spLocks noGrp="1"/>
          </p:cNvSpPr>
          <p:nvPr>
            <p:ph type="pic" sz="quarter" idx="32" hasCustomPrompt="1"/>
          </p:nvPr>
        </p:nvSpPr>
        <p:spPr>
          <a:xfrm>
            <a:off x="8034901" y="2974822"/>
            <a:ext cx="1531507" cy="1020981"/>
          </a:xfrm>
        </p:spPr>
        <p:txBody>
          <a:bodyPr/>
          <a:lstStyle>
            <a:lvl1pPr>
              <a:defRPr>
                <a:solidFill>
                  <a:schemeClr val="bg1"/>
                </a:solidFill>
              </a:defRPr>
            </a:lvl1pPr>
          </a:lstStyle>
          <a:p>
            <a:r>
              <a:rPr lang="en-GB"/>
              <a:t>Click to add icon</a:t>
            </a:r>
            <a:endParaRPr lang="en-US"/>
          </a:p>
        </p:txBody>
      </p:sp>
      <p:sp>
        <p:nvSpPr>
          <p:cNvPr id="21" name="Text Placeholder 15">
            <a:extLst>
              <a:ext uri="{FF2B5EF4-FFF2-40B4-BE49-F238E27FC236}">
                <a16:creationId xmlns:a16="http://schemas.microsoft.com/office/drawing/2014/main" id="{61086C71-FC32-BC17-71C0-102A39DF1D09}"/>
              </a:ext>
            </a:extLst>
          </p:cNvPr>
          <p:cNvSpPr>
            <a:spLocks noGrp="1"/>
          </p:cNvSpPr>
          <p:nvPr>
            <p:ph type="body" sz="quarter" idx="26"/>
          </p:nvPr>
        </p:nvSpPr>
        <p:spPr>
          <a:xfrm>
            <a:off x="8034900" y="4328833"/>
            <a:ext cx="1664347" cy="2223739"/>
          </a:xfr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Picture Placeholder 21">
            <a:extLst>
              <a:ext uri="{FF2B5EF4-FFF2-40B4-BE49-F238E27FC236}">
                <a16:creationId xmlns:a16="http://schemas.microsoft.com/office/drawing/2014/main" id="{F6AC3BB1-EC9F-F3BE-4414-4F6B27410B72}"/>
              </a:ext>
            </a:extLst>
          </p:cNvPr>
          <p:cNvSpPr>
            <a:spLocks noGrp="1"/>
          </p:cNvSpPr>
          <p:nvPr>
            <p:ph type="pic" sz="quarter" idx="33" hasCustomPrompt="1"/>
          </p:nvPr>
        </p:nvSpPr>
        <p:spPr>
          <a:xfrm>
            <a:off x="9925485" y="2974822"/>
            <a:ext cx="1531507" cy="1020981"/>
          </a:xfrm>
        </p:spPr>
        <p:txBody>
          <a:bodyPr/>
          <a:lstStyle>
            <a:lvl1pPr>
              <a:defRPr>
                <a:solidFill>
                  <a:schemeClr val="bg1"/>
                </a:solidFill>
              </a:defRPr>
            </a:lvl1pPr>
          </a:lstStyle>
          <a:p>
            <a:r>
              <a:rPr lang="en-GB"/>
              <a:t>Click to add icon</a:t>
            </a:r>
            <a:endParaRPr lang="en-US"/>
          </a:p>
        </p:txBody>
      </p:sp>
      <p:sp>
        <p:nvSpPr>
          <p:cNvPr id="24" name="Text Placeholder 15">
            <a:extLst>
              <a:ext uri="{FF2B5EF4-FFF2-40B4-BE49-F238E27FC236}">
                <a16:creationId xmlns:a16="http://schemas.microsoft.com/office/drawing/2014/main" id="{BF9805B0-BFD1-084B-BA84-4712DDE3A942}"/>
              </a:ext>
            </a:extLst>
          </p:cNvPr>
          <p:cNvSpPr>
            <a:spLocks noGrp="1"/>
          </p:cNvSpPr>
          <p:nvPr>
            <p:ph type="body" sz="quarter" idx="28"/>
          </p:nvPr>
        </p:nvSpPr>
        <p:spPr>
          <a:xfrm>
            <a:off x="9925482" y="4328833"/>
            <a:ext cx="1664349" cy="2223739"/>
          </a:xfr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0171FE1C-0FF2-5847-A7D3-5D068001C96A}"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36" name="Rounded Rectangle 35" descr="Building partnerships to transform lives chapter title">
            <a:extLst>
              <a:ext uri="{FF2B5EF4-FFF2-40B4-BE49-F238E27FC236}">
                <a16:creationId xmlns:a16="http://schemas.microsoft.com/office/drawing/2014/main" id="{DBC94981-9034-FFF1-CB91-C2468BC73BEF}"/>
              </a:ext>
            </a:extLst>
          </p:cNvPr>
          <p:cNvSpPr/>
          <p:nvPr userDrawn="1"/>
        </p:nvSpPr>
        <p:spPr>
          <a:xfrm>
            <a:off x="348731" y="401444"/>
            <a:ext cx="2788804" cy="27878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Building partnerships to transform lives</a:t>
            </a:r>
          </a:p>
        </p:txBody>
      </p:sp>
    </p:spTree>
    <p:extLst>
      <p:ext uri="{BB962C8B-B14F-4D97-AF65-F5344CB8AC3E}">
        <p14:creationId xmlns:p14="http://schemas.microsoft.com/office/powerpoint/2010/main" val="2217337887"/>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 Column image layout">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46E215-FD4D-0073-24FA-592C97C5EB58}"/>
              </a:ext>
              <a:ext uri="{C183D7F6-B498-43B3-948B-1728B52AA6E4}">
                <adec:decorative xmlns:adec="http://schemas.microsoft.com/office/drawing/2017/decorative" val="1"/>
              </a:ext>
            </a:extLst>
          </p:cNvPr>
          <p:cNvSpPr/>
          <p:nvPr userDrawn="1"/>
        </p:nvSpPr>
        <p:spPr>
          <a:xfrm>
            <a:off x="0" y="3557392"/>
            <a:ext cx="12192000" cy="33006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DDF40-31AA-3A64-4FCE-09303D9F2E8D}"/>
              </a:ext>
            </a:extLst>
          </p:cNvPr>
          <p:cNvSpPr>
            <a:spLocks noGrp="1"/>
          </p:cNvSpPr>
          <p:nvPr>
            <p:ph type="title"/>
          </p:nvPr>
        </p:nvSpPr>
        <p:spPr>
          <a:xfrm>
            <a:off x="340396" y="1056916"/>
            <a:ext cx="11229543" cy="618385"/>
          </a:xfrm>
        </p:spPr>
        <p:txBody>
          <a:bodyPr anchor="t"/>
          <a:lstStyle/>
          <a:p>
            <a:r>
              <a:rPr lang="en-US"/>
              <a:t>Click to edit Master title style</a:t>
            </a:r>
          </a:p>
        </p:txBody>
      </p:sp>
      <p:sp>
        <p:nvSpPr>
          <p:cNvPr id="14" name="Text Placeholder 13">
            <a:extLst>
              <a:ext uri="{FF2B5EF4-FFF2-40B4-BE49-F238E27FC236}">
                <a16:creationId xmlns:a16="http://schemas.microsoft.com/office/drawing/2014/main" id="{9C4D5E17-F6EC-CEF1-C867-FCB991AA1038}"/>
              </a:ext>
            </a:extLst>
          </p:cNvPr>
          <p:cNvSpPr>
            <a:spLocks noGrp="1"/>
          </p:cNvSpPr>
          <p:nvPr>
            <p:ph type="body" sz="quarter" idx="13"/>
          </p:nvPr>
        </p:nvSpPr>
        <p:spPr>
          <a:xfrm>
            <a:off x="339725" y="1851025"/>
            <a:ext cx="9349965" cy="833438"/>
          </a:xfrm>
        </p:spPr>
        <p:txBody>
          <a:bodyPr/>
          <a:lstStyle/>
          <a:p>
            <a:pPr lvl="0"/>
            <a:r>
              <a:rPr lang="en-US"/>
              <a:t>Click to edit Master text styles</a:t>
            </a:r>
          </a:p>
        </p:txBody>
      </p:sp>
      <p:sp>
        <p:nvSpPr>
          <p:cNvPr id="22" name="Picture Placeholder 21">
            <a:extLst>
              <a:ext uri="{FF2B5EF4-FFF2-40B4-BE49-F238E27FC236}">
                <a16:creationId xmlns:a16="http://schemas.microsoft.com/office/drawing/2014/main" id="{0F023911-171B-4C3A-94F3-34227800729B}"/>
              </a:ext>
            </a:extLst>
          </p:cNvPr>
          <p:cNvSpPr>
            <a:spLocks noGrp="1"/>
          </p:cNvSpPr>
          <p:nvPr>
            <p:ph type="pic" sz="quarter" idx="19"/>
          </p:nvPr>
        </p:nvSpPr>
        <p:spPr>
          <a:xfrm>
            <a:off x="339726" y="3022600"/>
            <a:ext cx="1797188" cy="1125538"/>
          </a:xfrm>
          <a:prstGeom prst="round2DiagRect">
            <a:avLst/>
          </a:prstGeom>
        </p:spPr>
        <p:txBody>
          <a:bodyPr/>
          <a:lstStyle>
            <a:lvl1pPr>
              <a:defRPr>
                <a:solidFill>
                  <a:schemeClr val="tx1"/>
                </a:solidFill>
              </a:defRPr>
            </a:lvl1pPr>
          </a:lstStyle>
          <a:p>
            <a:r>
              <a:rPr lang="en-US"/>
              <a:t>Click icon to add picture</a:t>
            </a:r>
          </a:p>
        </p:txBody>
      </p:sp>
      <p:sp>
        <p:nvSpPr>
          <p:cNvPr id="16" name="Text Placeholder 15">
            <a:extLst>
              <a:ext uri="{FF2B5EF4-FFF2-40B4-BE49-F238E27FC236}">
                <a16:creationId xmlns:a16="http://schemas.microsoft.com/office/drawing/2014/main" id="{06B47C64-11CA-DA4E-C1ED-A7D6EE0F2F6A}"/>
              </a:ext>
            </a:extLst>
          </p:cNvPr>
          <p:cNvSpPr>
            <a:spLocks noGrp="1"/>
          </p:cNvSpPr>
          <p:nvPr>
            <p:ph type="body" sz="quarter" idx="14"/>
          </p:nvPr>
        </p:nvSpPr>
        <p:spPr>
          <a:xfrm>
            <a:off x="339726" y="4476750"/>
            <a:ext cx="1797188" cy="222373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21">
            <a:extLst>
              <a:ext uri="{FF2B5EF4-FFF2-40B4-BE49-F238E27FC236}">
                <a16:creationId xmlns:a16="http://schemas.microsoft.com/office/drawing/2014/main" id="{B64C8930-D772-65EE-B106-F166290CF07E}"/>
              </a:ext>
            </a:extLst>
          </p:cNvPr>
          <p:cNvSpPr>
            <a:spLocks noGrp="1"/>
          </p:cNvSpPr>
          <p:nvPr>
            <p:ph type="pic" sz="quarter" idx="21"/>
          </p:nvPr>
        </p:nvSpPr>
        <p:spPr>
          <a:xfrm>
            <a:off x="2230310" y="3022600"/>
            <a:ext cx="1797188" cy="1125538"/>
          </a:xfrm>
          <a:prstGeom prst="round2DiagRect">
            <a:avLst/>
          </a:prstGeom>
        </p:spPr>
        <p:txBody>
          <a:bodyPr/>
          <a:lstStyle>
            <a:lvl1pPr>
              <a:defRPr>
                <a:solidFill>
                  <a:schemeClr val="tx1"/>
                </a:solidFill>
              </a:defRPr>
            </a:lvl1pPr>
          </a:lstStyle>
          <a:p>
            <a:r>
              <a:rPr lang="en-US"/>
              <a:t>Click icon to add picture</a:t>
            </a:r>
          </a:p>
        </p:txBody>
      </p:sp>
      <p:sp>
        <p:nvSpPr>
          <p:cNvPr id="13" name="Text Placeholder 15">
            <a:extLst>
              <a:ext uri="{FF2B5EF4-FFF2-40B4-BE49-F238E27FC236}">
                <a16:creationId xmlns:a16="http://schemas.microsoft.com/office/drawing/2014/main" id="{A400FA68-0ABE-D8A2-CAF7-161E526D6FAF}"/>
              </a:ext>
            </a:extLst>
          </p:cNvPr>
          <p:cNvSpPr>
            <a:spLocks noGrp="1"/>
          </p:cNvSpPr>
          <p:nvPr>
            <p:ph type="body" sz="quarter" idx="20"/>
          </p:nvPr>
        </p:nvSpPr>
        <p:spPr>
          <a:xfrm>
            <a:off x="2230310" y="4476750"/>
            <a:ext cx="1797188" cy="222373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21">
            <a:extLst>
              <a:ext uri="{FF2B5EF4-FFF2-40B4-BE49-F238E27FC236}">
                <a16:creationId xmlns:a16="http://schemas.microsoft.com/office/drawing/2014/main" id="{F7E7D350-BC0A-CAEF-942B-CD79BFEF198D}"/>
              </a:ext>
            </a:extLst>
          </p:cNvPr>
          <p:cNvSpPr>
            <a:spLocks noGrp="1"/>
          </p:cNvSpPr>
          <p:nvPr>
            <p:ph type="pic" sz="quarter" idx="23"/>
          </p:nvPr>
        </p:nvSpPr>
        <p:spPr>
          <a:xfrm>
            <a:off x="4120893" y="3022600"/>
            <a:ext cx="1797188" cy="1125538"/>
          </a:xfrm>
          <a:prstGeom prst="round2DiagRect">
            <a:avLst/>
          </a:prstGeom>
        </p:spPr>
        <p:txBody>
          <a:bodyPr/>
          <a:lstStyle>
            <a:lvl1pPr>
              <a:defRPr>
                <a:solidFill>
                  <a:schemeClr val="tx1"/>
                </a:solidFill>
              </a:defRPr>
            </a:lvl1pPr>
          </a:lstStyle>
          <a:p>
            <a:r>
              <a:rPr lang="en-US"/>
              <a:t>Click icon to add picture</a:t>
            </a:r>
          </a:p>
        </p:txBody>
      </p:sp>
      <p:sp>
        <p:nvSpPr>
          <p:cNvPr id="17" name="Text Placeholder 15">
            <a:extLst>
              <a:ext uri="{FF2B5EF4-FFF2-40B4-BE49-F238E27FC236}">
                <a16:creationId xmlns:a16="http://schemas.microsoft.com/office/drawing/2014/main" id="{F04DEA50-C75C-308C-0AEA-A3D32AAD5DAB}"/>
              </a:ext>
            </a:extLst>
          </p:cNvPr>
          <p:cNvSpPr>
            <a:spLocks noGrp="1"/>
          </p:cNvSpPr>
          <p:nvPr>
            <p:ph type="body" sz="quarter" idx="22"/>
          </p:nvPr>
        </p:nvSpPr>
        <p:spPr>
          <a:xfrm>
            <a:off x="4120893" y="4476750"/>
            <a:ext cx="1797188" cy="222373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21">
            <a:extLst>
              <a:ext uri="{FF2B5EF4-FFF2-40B4-BE49-F238E27FC236}">
                <a16:creationId xmlns:a16="http://schemas.microsoft.com/office/drawing/2014/main" id="{CFFD05B1-C661-5242-05E3-7BF7DFE8F4DD}"/>
              </a:ext>
            </a:extLst>
          </p:cNvPr>
          <p:cNvSpPr>
            <a:spLocks noGrp="1"/>
          </p:cNvSpPr>
          <p:nvPr>
            <p:ph type="pic" sz="quarter" idx="25"/>
          </p:nvPr>
        </p:nvSpPr>
        <p:spPr>
          <a:xfrm>
            <a:off x="6011477" y="3022600"/>
            <a:ext cx="1797188" cy="1125538"/>
          </a:xfrm>
          <a:prstGeom prst="round2DiagRect">
            <a:avLst/>
          </a:prstGeom>
        </p:spPr>
        <p:txBody>
          <a:bodyPr/>
          <a:lstStyle>
            <a:lvl1pPr>
              <a:defRPr>
                <a:solidFill>
                  <a:schemeClr val="tx1"/>
                </a:solidFill>
              </a:defRPr>
            </a:lvl1pPr>
          </a:lstStyle>
          <a:p>
            <a:r>
              <a:rPr lang="en-US"/>
              <a:t>Click icon to add picture</a:t>
            </a:r>
          </a:p>
        </p:txBody>
      </p:sp>
      <p:sp>
        <p:nvSpPr>
          <p:cNvPr id="19" name="Text Placeholder 15">
            <a:extLst>
              <a:ext uri="{FF2B5EF4-FFF2-40B4-BE49-F238E27FC236}">
                <a16:creationId xmlns:a16="http://schemas.microsoft.com/office/drawing/2014/main" id="{DC83361F-5F9B-ADC7-6675-AD8A83661368}"/>
              </a:ext>
            </a:extLst>
          </p:cNvPr>
          <p:cNvSpPr>
            <a:spLocks noGrp="1"/>
          </p:cNvSpPr>
          <p:nvPr>
            <p:ph type="body" sz="quarter" idx="24"/>
          </p:nvPr>
        </p:nvSpPr>
        <p:spPr>
          <a:xfrm>
            <a:off x="6011477" y="4476750"/>
            <a:ext cx="1797188" cy="222373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Picture Placeholder 21">
            <a:extLst>
              <a:ext uri="{FF2B5EF4-FFF2-40B4-BE49-F238E27FC236}">
                <a16:creationId xmlns:a16="http://schemas.microsoft.com/office/drawing/2014/main" id="{4C72F01E-AFD5-412C-BA48-B6F230EDB597}"/>
              </a:ext>
            </a:extLst>
          </p:cNvPr>
          <p:cNvSpPr>
            <a:spLocks noGrp="1"/>
          </p:cNvSpPr>
          <p:nvPr>
            <p:ph type="pic" sz="quarter" idx="27"/>
          </p:nvPr>
        </p:nvSpPr>
        <p:spPr>
          <a:xfrm>
            <a:off x="7902060" y="3022600"/>
            <a:ext cx="1797188" cy="1125538"/>
          </a:xfrm>
          <a:prstGeom prst="round2DiagRect">
            <a:avLst/>
          </a:prstGeom>
        </p:spPr>
        <p:txBody>
          <a:bodyPr/>
          <a:lstStyle>
            <a:lvl1pPr>
              <a:defRPr>
                <a:solidFill>
                  <a:schemeClr val="tx1"/>
                </a:solidFill>
              </a:defRPr>
            </a:lvl1pPr>
          </a:lstStyle>
          <a:p>
            <a:r>
              <a:rPr lang="en-US"/>
              <a:t>Click icon to add picture</a:t>
            </a:r>
          </a:p>
        </p:txBody>
      </p:sp>
      <p:sp>
        <p:nvSpPr>
          <p:cNvPr id="21" name="Text Placeholder 15">
            <a:extLst>
              <a:ext uri="{FF2B5EF4-FFF2-40B4-BE49-F238E27FC236}">
                <a16:creationId xmlns:a16="http://schemas.microsoft.com/office/drawing/2014/main" id="{61086C71-FC32-BC17-71C0-102A39DF1D09}"/>
              </a:ext>
            </a:extLst>
          </p:cNvPr>
          <p:cNvSpPr>
            <a:spLocks noGrp="1"/>
          </p:cNvSpPr>
          <p:nvPr>
            <p:ph type="body" sz="quarter" idx="26"/>
          </p:nvPr>
        </p:nvSpPr>
        <p:spPr>
          <a:xfrm>
            <a:off x="7902060" y="4476750"/>
            <a:ext cx="1797188" cy="222373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21">
            <a:extLst>
              <a:ext uri="{FF2B5EF4-FFF2-40B4-BE49-F238E27FC236}">
                <a16:creationId xmlns:a16="http://schemas.microsoft.com/office/drawing/2014/main" id="{6D3E3EF7-7190-A740-D8DB-4DE991CF0860}"/>
              </a:ext>
            </a:extLst>
          </p:cNvPr>
          <p:cNvSpPr>
            <a:spLocks noGrp="1"/>
          </p:cNvSpPr>
          <p:nvPr>
            <p:ph type="pic" sz="quarter" idx="29"/>
          </p:nvPr>
        </p:nvSpPr>
        <p:spPr>
          <a:xfrm>
            <a:off x="9792644" y="3022600"/>
            <a:ext cx="1797188" cy="1125538"/>
          </a:xfrm>
          <a:prstGeom prst="round2DiagRect">
            <a:avLst/>
          </a:prstGeom>
        </p:spPr>
        <p:txBody>
          <a:bodyPr/>
          <a:lstStyle>
            <a:lvl1pPr>
              <a:defRPr>
                <a:solidFill>
                  <a:schemeClr val="tx1"/>
                </a:solidFill>
              </a:defRPr>
            </a:lvl1pPr>
          </a:lstStyle>
          <a:p>
            <a:r>
              <a:rPr lang="en-US"/>
              <a:t>Click icon to add picture</a:t>
            </a:r>
          </a:p>
        </p:txBody>
      </p:sp>
      <p:sp>
        <p:nvSpPr>
          <p:cNvPr id="24" name="Text Placeholder 15">
            <a:extLst>
              <a:ext uri="{FF2B5EF4-FFF2-40B4-BE49-F238E27FC236}">
                <a16:creationId xmlns:a16="http://schemas.microsoft.com/office/drawing/2014/main" id="{BF9805B0-BFD1-084B-BA84-4712DDE3A942}"/>
              </a:ext>
            </a:extLst>
          </p:cNvPr>
          <p:cNvSpPr>
            <a:spLocks noGrp="1"/>
          </p:cNvSpPr>
          <p:nvPr>
            <p:ph type="body" sz="quarter" idx="28"/>
          </p:nvPr>
        </p:nvSpPr>
        <p:spPr>
          <a:xfrm>
            <a:off x="9792644" y="4476750"/>
            <a:ext cx="1797188" cy="222373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FC2C3778-3F42-2245-8928-14CA55A33013}"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Tree>
    <p:extLst>
      <p:ext uri="{BB962C8B-B14F-4D97-AF65-F5344CB8AC3E}">
        <p14:creationId xmlns:p14="http://schemas.microsoft.com/office/powerpoint/2010/main" val="1026726639"/>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 column icon layout with long title">
    <p:bg>
      <p:bgRef idx="1001">
        <a:schemeClr val="bg2"/>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E098C6-8043-7277-BB64-C02E87D6DD09}"/>
              </a:ext>
              <a:ext uri="{C183D7F6-B498-43B3-948B-1728B52AA6E4}">
                <adec:decorative xmlns:adec="http://schemas.microsoft.com/office/drawing/2017/decorative" val="1"/>
              </a:ext>
            </a:extLst>
          </p:cNvPr>
          <p:cNvSpPr/>
          <p:nvPr userDrawn="1"/>
        </p:nvSpPr>
        <p:spPr>
          <a:xfrm>
            <a:off x="0" y="3557392"/>
            <a:ext cx="12192000" cy="33006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C2E378E-51D7-97AF-1596-0CE0843D765E}"/>
              </a:ext>
            </a:extLst>
          </p:cNvPr>
          <p:cNvSpPr/>
          <p:nvPr userDrawn="1"/>
        </p:nvSpPr>
        <p:spPr>
          <a:xfrm>
            <a:off x="776326" y="2860188"/>
            <a:ext cx="1288972" cy="128897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5CABE3A-34CB-0600-FB1A-B65D5C026D3C}"/>
              </a:ext>
            </a:extLst>
          </p:cNvPr>
          <p:cNvSpPr/>
          <p:nvPr userDrawn="1"/>
        </p:nvSpPr>
        <p:spPr>
          <a:xfrm>
            <a:off x="3056063" y="2860188"/>
            <a:ext cx="1288972" cy="128897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C8B397-25CF-01A9-CC14-78FCDD8FFCC8}"/>
              </a:ext>
            </a:extLst>
          </p:cNvPr>
          <p:cNvSpPr/>
          <p:nvPr userDrawn="1"/>
        </p:nvSpPr>
        <p:spPr>
          <a:xfrm>
            <a:off x="5335800" y="2860188"/>
            <a:ext cx="1288972" cy="128897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FAAF860-906E-362A-424C-ACCA3C34A5AE}"/>
              </a:ext>
            </a:extLst>
          </p:cNvPr>
          <p:cNvSpPr/>
          <p:nvPr userDrawn="1"/>
        </p:nvSpPr>
        <p:spPr>
          <a:xfrm>
            <a:off x="7628063" y="2860188"/>
            <a:ext cx="1288972" cy="128897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6E62C84-2D54-38DD-49A1-F4B9E3A9186C}"/>
              </a:ext>
            </a:extLst>
          </p:cNvPr>
          <p:cNvSpPr/>
          <p:nvPr userDrawn="1"/>
        </p:nvSpPr>
        <p:spPr>
          <a:xfrm>
            <a:off x="9920326" y="2860188"/>
            <a:ext cx="1288972" cy="128897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DDF40-31AA-3A64-4FCE-09303D9F2E8D}"/>
              </a:ext>
            </a:extLst>
          </p:cNvPr>
          <p:cNvSpPr>
            <a:spLocks noGrp="1"/>
          </p:cNvSpPr>
          <p:nvPr>
            <p:ph type="title"/>
          </p:nvPr>
        </p:nvSpPr>
        <p:spPr>
          <a:xfrm>
            <a:off x="340397" y="1056916"/>
            <a:ext cx="5004398" cy="1675325"/>
          </a:xfrm>
        </p:spPr>
        <p:txBody>
          <a:bodyPr anchor="t"/>
          <a:lstStyle/>
          <a:p>
            <a:r>
              <a:rPr lang="en-US"/>
              <a:t>Click to edit Master title style</a:t>
            </a:r>
          </a:p>
        </p:txBody>
      </p:sp>
      <p:sp>
        <p:nvSpPr>
          <p:cNvPr id="14" name="Text Placeholder 13">
            <a:extLst>
              <a:ext uri="{FF2B5EF4-FFF2-40B4-BE49-F238E27FC236}">
                <a16:creationId xmlns:a16="http://schemas.microsoft.com/office/drawing/2014/main" id="{9C4D5E17-F6EC-CEF1-C867-FCB991AA1038}"/>
              </a:ext>
            </a:extLst>
          </p:cNvPr>
          <p:cNvSpPr>
            <a:spLocks noGrp="1"/>
          </p:cNvSpPr>
          <p:nvPr>
            <p:ph type="body" sz="quarter" idx="13"/>
          </p:nvPr>
        </p:nvSpPr>
        <p:spPr>
          <a:xfrm>
            <a:off x="6096001" y="1056915"/>
            <a:ext cx="5549900" cy="1685045"/>
          </a:xfrm>
        </p:spPr>
        <p:txBody>
          <a:bodyPr/>
          <a:lstStyle/>
          <a:p>
            <a:pPr lvl="0"/>
            <a:r>
              <a:rPr lang="en-US"/>
              <a:t>Click to edit Master text styles</a:t>
            </a:r>
          </a:p>
        </p:txBody>
      </p:sp>
      <p:sp>
        <p:nvSpPr>
          <p:cNvPr id="8" name="Picture Placeholder 21">
            <a:extLst>
              <a:ext uri="{FF2B5EF4-FFF2-40B4-BE49-F238E27FC236}">
                <a16:creationId xmlns:a16="http://schemas.microsoft.com/office/drawing/2014/main" id="{F89D8AFE-D6D2-7142-8E19-C4ECCC5ECB0F}"/>
              </a:ext>
            </a:extLst>
          </p:cNvPr>
          <p:cNvSpPr>
            <a:spLocks noGrp="1"/>
          </p:cNvSpPr>
          <p:nvPr>
            <p:ph type="pic" sz="quarter" idx="19" hasCustomPrompt="1"/>
          </p:nvPr>
        </p:nvSpPr>
        <p:spPr>
          <a:xfrm>
            <a:off x="651353" y="2974822"/>
            <a:ext cx="1531507" cy="1020981"/>
          </a:xfrm>
        </p:spPr>
        <p:txBody>
          <a:bodyPr/>
          <a:lstStyle>
            <a:lvl1pPr>
              <a:defRPr>
                <a:solidFill>
                  <a:schemeClr val="bg1"/>
                </a:solidFill>
              </a:defRPr>
            </a:lvl1pPr>
          </a:lstStyle>
          <a:p>
            <a:r>
              <a:rPr lang="en-GB"/>
              <a:t>Click to add icon</a:t>
            </a:r>
            <a:endParaRPr lang="en-US"/>
          </a:p>
        </p:txBody>
      </p:sp>
      <p:sp>
        <p:nvSpPr>
          <p:cNvPr id="10" name="Text Placeholder 15">
            <a:extLst>
              <a:ext uri="{FF2B5EF4-FFF2-40B4-BE49-F238E27FC236}">
                <a16:creationId xmlns:a16="http://schemas.microsoft.com/office/drawing/2014/main" id="{128495C8-665F-F195-DC22-CB908687F252}"/>
              </a:ext>
            </a:extLst>
          </p:cNvPr>
          <p:cNvSpPr>
            <a:spLocks noGrp="1"/>
          </p:cNvSpPr>
          <p:nvPr>
            <p:ph type="body" sz="quarter" idx="28"/>
          </p:nvPr>
        </p:nvSpPr>
        <p:spPr>
          <a:xfrm>
            <a:off x="339725" y="4476750"/>
            <a:ext cx="2162175" cy="1577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21">
            <a:extLst>
              <a:ext uri="{FF2B5EF4-FFF2-40B4-BE49-F238E27FC236}">
                <a16:creationId xmlns:a16="http://schemas.microsoft.com/office/drawing/2014/main" id="{C2103B8A-9DA8-9993-BDA0-C83B9291C888}"/>
              </a:ext>
            </a:extLst>
          </p:cNvPr>
          <p:cNvSpPr>
            <a:spLocks noGrp="1"/>
          </p:cNvSpPr>
          <p:nvPr>
            <p:ph type="pic" sz="quarter" idx="29" hasCustomPrompt="1"/>
          </p:nvPr>
        </p:nvSpPr>
        <p:spPr>
          <a:xfrm>
            <a:off x="2943616" y="2974822"/>
            <a:ext cx="1531507" cy="1020981"/>
          </a:xfrm>
        </p:spPr>
        <p:txBody>
          <a:bodyPr/>
          <a:lstStyle>
            <a:lvl1pPr>
              <a:defRPr>
                <a:solidFill>
                  <a:schemeClr val="bg1"/>
                </a:solidFill>
              </a:defRPr>
            </a:lvl1pPr>
          </a:lstStyle>
          <a:p>
            <a:r>
              <a:rPr lang="en-GB"/>
              <a:t>Click to add icon</a:t>
            </a:r>
            <a:endParaRPr lang="en-US"/>
          </a:p>
        </p:txBody>
      </p:sp>
      <p:sp>
        <p:nvSpPr>
          <p:cNvPr id="26" name="Text Placeholder 15">
            <a:extLst>
              <a:ext uri="{FF2B5EF4-FFF2-40B4-BE49-F238E27FC236}">
                <a16:creationId xmlns:a16="http://schemas.microsoft.com/office/drawing/2014/main" id="{E16ACFDF-065B-B230-189C-F7F3F9E8D50E}"/>
              </a:ext>
            </a:extLst>
          </p:cNvPr>
          <p:cNvSpPr>
            <a:spLocks noGrp="1"/>
          </p:cNvSpPr>
          <p:nvPr>
            <p:ph type="body" sz="quarter" idx="20"/>
          </p:nvPr>
        </p:nvSpPr>
        <p:spPr>
          <a:xfrm>
            <a:off x="2625725" y="4476750"/>
            <a:ext cx="2162175" cy="1577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21">
            <a:extLst>
              <a:ext uri="{FF2B5EF4-FFF2-40B4-BE49-F238E27FC236}">
                <a16:creationId xmlns:a16="http://schemas.microsoft.com/office/drawing/2014/main" id="{992C685F-F14D-FD6F-096D-E72E731C43F7}"/>
              </a:ext>
            </a:extLst>
          </p:cNvPr>
          <p:cNvSpPr>
            <a:spLocks noGrp="1"/>
          </p:cNvSpPr>
          <p:nvPr>
            <p:ph type="pic" sz="quarter" idx="30" hasCustomPrompt="1"/>
          </p:nvPr>
        </p:nvSpPr>
        <p:spPr>
          <a:xfrm>
            <a:off x="5210827" y="2974822"/>
            <a:ext cx="1531507" cy="1020981"/>
          </a:xfrm>
        </p:spPr>
        <p:txBody>
          <a:bodyPr/>
          <a:lstStyle>
            <a:lvl1pPr>
              <a:defRPr>
                <a:solidFill>
                  <a:schemeClr val="bg1"/>
                </a:solidFill>
              </a:defRPr>
            </a:lvl1pPr>
          </a:lstStyle>
          <a:p>
            <a:r>
              <a:rPr lang="en-GB"/>
              <a:t>Click to add icon</a:t>
            </a:r>
            <a:endParaRPr lang="en-US"/>
          </a:p>
        </p:txBody>
      </p:sp>
      <p:sp>
        <p:nvSpPr>
          <p:cNvPr id="28" name="Text Placeholder 15">
            <a:extLst>
              <a:ext uri="{FF2B5EF4-FFF2-40B4-BE49-F238E27FC236}">
                <a16:creationId xmlns:a16="http://schemas.microsoft.com/office/drawing/2014/main" id="{CD879084-8A58-A574-4913-182F37B14181}"/>
              </a:ext>
            </a:extLst>
          </p:cNvPr>
          <p:cNvSpPr>
            <a:spLocks noGrp="1"/>
          </p:cNvSpPr>
          <p:nvPr>
            <p:ph type="body" sz="quarter" idx="22"/>
          </p:nvPr>
        </p:nvSpPr>
        <p:spPr>
          <a:xfrm>
            <a:off x="4911725" y="4476750"/>
            <a:ext cx="2162175" cy="1577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21">
            <a:extLst>
              <a:ext uri="{FF2B5EF4-FFF2-40B4-BE49-F238E27FC236}">
                <a16:creationId xmlns:a16="http://schemas.microsoft.com/office/drawing/2014/main" id="{1026BA99-E5B1-F285-2CCE-DFC9E4815946}"/>
              </a:ext>
            </a:extLst>
          </p:cNvPr>
          <p:cNvSpPr>
            <a:spLocks noGrp="1"/>
          </p:cNvSpPr>
          <p:nvPr>
            <p:ph type="pic" sz="quarter" idx="31" hasCustomPrompt="1"/>
          </p:nvPr>
        </p:nvSpPr>
        <p:spPr>
          <a:xfrm>
            <a:off x="7515616" y="2974822"/>
            <a:ext cx="1531507" cy="1020981"/>
          </a:xfrm>
        </p:spPr>
        <p:txBody>
          <a:bodyPr/>
          <a:lstStyle>
            <a:lvl1pPr>
              <a:defRPr>
                <a:solidFill>
                  <a:schemeClr val="bg1"/>
                </a:solidFill>
              </a:defRPr>
            </a:lvl1pPr>
          </a:lstStyle>
          <a:p>
            <a:r>
              <a:rPr lang="en-GB"/>
              <a:t>Click to add icon</a:t>
            </a:r>
            <a:endParaRPr lang="en-US"/>
          </a:p>
        </p:txBody>
      </p:sp>
      <p:sp>
        <p:nvSpPr>
          <p:cNvPr id="30" name="Text Placeholder 15">
            <a:extLst>
              <a:ext uri="{FF2B5EF4-FFF2-40B4-BE49-F238E27FC236}">
                <a16:creationId xmlns:a16="http://schemas.microsoft.com/office/drawing/2014/main" id="{DD95781B-C437-4F9D-2451-3DA52731119C}"/>
              </a:ext>
            </a:extLst>
          </p:cNvPr>
          <p:cNvSpPr>
            <a:spLocks noGrp="1"/>
          </p:cNvSpPr>
          <p:nvPr>
            <p:ph type="body" sz="quarter" idx="24"/>
          </p:nvPr>
        </p:nvSpPr>
        <p:spPr>
          <a:xfrm>
            <a:off x="7197725" y="4476750"/>
            <a:ext cx="2162175" cy="1577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21">
            <a:extLst>
              <a:ext uri="{FF2B5EF4-FFF2-40B4-BE49-F238E27FC236}">
                <a16:creationId xmlns:a16="http://schemas.microsoft.com/office/drawing/2014/main" id="{CEA4C888-52FB-4F07-1B5C-7A6D1319FF42}"/>
              </a:ext>
            </a:extLst>
          </p:cNvPr>
          <p:cNvSpPr>
            <a:spLocks noGrp="1"/>
          </p:cNvSpPr>
          <p:nvPr>
            <p:ph type="pic" sz="quarter" idx="32" hasCustomPrompt="1"/>
          </p:nvPr>
        </p:nvSpPr>
        <p:spPr>
          <a:xfrm>
            <a:off x="9795353" y="2974822"/>
            <a:ext cx="1531507" cy="1020981"/>
          </a:xfrm>
        </p:spPr>
        <p:txBody>
          <a:bodyPr/>
          <a:lstStyle>
            <a:lvl1pPr>
              <a:defRPr>
                <a:solidFill>
                  <a:schemeClr val="bg1"/>
                </a:solidFill>
              </a:defRPr>
            </a:lvl1pPr>
          </a:lstStyle>
          <a:p>
            <a:r>
              <a:rPr lang="en-GB"/>
              <a:t>Click to add icon</a:t>
            </a:r>
            <a:endParaRPr lang="en-US"/>
          </a:p>
        </p:txBody>
      </p:sp>
      <p:sp>
        <p:nvSpPr>
          <p:cNvPr id="32" name="Text Placeholder 15">
            <a:extLst>
              <a:ext uri="{FF2B5EF4-FFF2-40B4-BE49-F238E27FC236}">
                <a16:creationId xmlns:a16="http://schemas.microsoft.com/office/drawing/2014/main" id="{3EEAD1BF-6118-125B-5901-090B35E69442}"/>
              </a:ext>
            </a:extLst>
          </p:cNvPr>
          <p:cNvSpPr>
            <a:spLocks noGrp="1"/>
          </p:cNvSpPr>
          <p:nvPr>
            <p:ph type="body" sz="quarter" idx="26"/>
          </p:nvPr>
        </p:nvSpPr>
        <p:spPr>
          <a:xfrm>
            <a:off x="9483725" y="4476750"/>
            <a:ext cx="2162175" cy="1577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F7B7A68D-174F-E94B-8BA6-1AEDDDBA83CB}"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Tree>
    <p:extLst>
      <p:ext uri="{BB962C8B-B14F-4D97-AF65-F5344CB8AC3E}">
        <p14:creationId xmlns:p14="http://schemas.microsoft.com/office/powerpoint/2010/main" val="30103753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 column image layout with long title">
    <p:bg>
      <p:bgRef idx="1001">
        <a:schemeClr val="bg2"/>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E098C6-8043-7277-BB64-C02E87D6DD09}"/>
              </a:ext>
              <a:ext uri="{C183D7F6-B498-43B3-948B-1728B52AA6E4}">
                <adec:decorative xmlns:adec="http://schemas.microsoft.com/office/drawing/2017/decorative" val="1"/>
              </a:ext>
            </a:extLst>
          </p:cNvPr>
          <p:cNvSpPr/>
          <p:nvPr userDrawn="1"/>
        </p:nvSpPr>
        <p:spPr>
          <a:xfrm>
            <a:off x="5481802" y="0"/>
            <a:ext cx="670664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DDF40-31AA-3A64-4FCE-09303D9F2E8D}"/>
              </a:ext>
            </a:extLst>
          </p:cNvPr>
          <p:cNvSpPr>
            <a:spLocks noGrp="1"/>
          </p:cNvSpPr>
          <p:nvPr>
            <p:ph type="title"/>
          </p:nvPr>
        </p:nvSpPr>
        <p:spPr>
          <a:xfrm>
            <a:off x="340397" y="1056916"/>
            <a:ext cx="5053406" cy="1875127"/>
          </a:xfrm>
        </p:spPr>
        <p:txBody>
          <a:bodyPr anchor="t"/>
          <a:lstStyle/>
          <a:p>
            <a:r>
              <a:rPr lang="en-US"/>
              <a:t>Click to edit Master title style</a:t>
            </a:r>
          </a:p>
        </p:txBody>
      </p:sp>
      <p:sp>
        <p:nvSpPr>
          <p:cNvPr id="20" name="Picture Placeholder 21">
            <a:extLst>
              <a:ext uri="{FF2B5EF4-FFF2-40B4-BE49-F238E27FC236}">
                <a16:creationId xmlns:a16="http://schemas.microsoft.com/office/drawing/2014/main" id="{7EA1C589-C8B4-0F46-CCBA-00BED5C521F0}"/>
              </a:ext>
            </a:extLst>
          </p:cNvPr>
          <p:cNvSpPr>
            <a:spLocks noGrp="1"/>
          </p:cNvSpPr>
          <p:nvPr>
            <p:ph type="pic" sz="quarter" idx="34" hasCustomPrompt="1"/>
          </p:nvPr>
        </p:nvSpPr>
        <p:spPr>
          <a:xfrm>
            <a:off x="6007956" y="3239052"/>
            <a:ext cx="1681772" cy="990324"/>
          </a:xfrm>
          <a:prstGeom prst="round2DiagRect">
            <a:avLst/>
          </a:prstGeom>
        </p:spPr>
        <p:txBody>
          <a:bodyPr/>
          <a:lstStyle>
            <a:lvl1pPr>
              <a:defRPr>
                <a:solidFill>
                  <a:schemeClr val="tx1"/>
                </a:solidFill>
              </a:defRPr>
            </a:lvl1pPr>
          </a:lstStyle>
          <a:p>
            <a:r>
              <a:rPr lang="en-GB"/>
              <a:t>Click to add picture</a:t>
            </a:r>
            <a:endParaRPr lang="en-US"/>
          </a:p>
        </p:txBody>
      </p:sp>
      <p:sp>
        <p:nvSpPr>
          <p:cNvPr id="28" name="Text Placeholder 15">
            <a:extLst>
              <a:ext uri="{FF2B5EF4-FFF2-40B4-BE49-F238E27FC236}">
                <a16:creationId xmlns:a16="http://schemas.microsoft.com/office/drawing/2014/main" id="{CD879084-8A58-A574-4913-182F37B14181}"/>
              </a:ext>
            </a:extLst>
          </p:cNvPr>
          <p:cNvSpPr>
            <a:spLocks noGrp="1"/>
          </p:cNvSpPr>
          <p:nvPr>
            <p:ph type="body" sz="quarter" idx="22"/>
          </p:nvPr>
        </p:nvSpPr>
        <p:spPr>
          <a:xfrm>
            <a:off x="6007957" y="4455104"/>
            <a:ext cx="1681772" cy="1577975"/>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15">
            <a:extLst>
              <a:ext uri="{FF2B5EF4-FFF2-40B4-BE49-F238E27FC236}">
                <a16:creationId xmlns:a16="http://schemas.microsoft.com/office/drawing/2014/main" id="{DD95781B-C437-4F9D-2451-3DA52731119C}"/>
              </a:ext>
            </a:extLst>
          </p:cNvPr>
          <p:cNvSpPr>
            <a:spLocks noGrp="1"/>
          </p:cNvSpPr>
          <p:nvPr>
            <p:ph type="body" sz="quarter" idx="24"/>
          </p:nvPr>
        </p:nvSpPr>
        <p:spPr>
          <a:xfrm>
            <a:off x="7984076" y="4455104"/>
            <a:ext cx="1681772" cy="1577975"/>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15">
            <a:extLst>
              <a:ext uri="{FF2B5EF4-FFF2-40B4-BE49-F238E27FC236}">
                <a16:creationId xmlns:a16="http://schemas.microsoft.com/office/drawing/2014/main" id="{3EEAD1BF-6118-125B-5901-090B35E69442}"/>
              </a:ext>
            </a:extLst>
          </p:cNvPr>
          <p:cNvSpPr>
            <a:spLocks noGrp="1"/>
          </p:cNvSpPr>
          <p:nvPr>
            <p:ph type="body" sz="quarter" idx="26"/>
          </p:nvPr>
        </p:nvSpPr>
        <p:spPr>
          <a:xfrm>
            <a:off x="9964128" y="4455104"/>
            <a:ext cx="1681772" cy="1577975"/>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170C93D0-EC8D-7E4A-B4ED-555D4B0B382C}"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23" name="Rounded Rectangle 22" descr="Building partnerships to transform lives chapter title">
            <a:extLst>
              <a:ext uri="{FF2B5EF4-FFF2-40B4-BE49-F238E27FC236}">
                <a16:creationId xmlns:a16="http://schemas.microsoft.com/office/drawing/2014/main" id="{A8C6FE14-A2B2-EAB9-AF3F-AA39DC0A3E23}"/>
              </a:ext>
            </a:extLst>
          </p:cNvPr>
          <p:cNvSpPr/>
          <p:nvPr userDrawn="1"/>
        </p:nvSpPr>
        <p:spPr>
          <a:xfrm>
            <a:off x="348731" y="401444"/>
            <a:ext cx="2788804" cy="27878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Building partnerships to transform lives</a:t>
            </a:r>
          </a:p>
        </p:txBody>
      </p:sp>
      <p:sp>
        <p:nvSpPr>
          <p:cNvPr id="3" name="Rounded Rectangle 2" descr="Our work titles">
            <a:extLst>
              <a:ext uri="{FF2B5EF4-FFF2-40B4-BE49-F238E27FC236}">
                <a16:creationId xmlns:a16="http://schemas.microsoft.com/office/drawing/2014/main" id="{00E8002F-964F-C92B-0290-DC922D0385C3}"/>
              </a:ext>
            </a:extLst>
          </p:cNvPr>
          <p:cNvSpPr/>
          <p:nvPr userDrawn="1"/>
        </p:nvSpPr>
        <p:spPr>
          <a:xfrm>
            <a:off x="3229091" y="401444"/>
            <a:ext cx="885709" cy="27878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Our work</a:t>
            </a:r>
          </a:p>
        </p:txBody>
      </p:sp>
      <p:sp>
        <p:nvSpPr>
          <p:cNvPr id="11" name="Picture Placeholder 21">
            <a:extLst>
              <a:ext uri="{FF2B5EF4-FFF2-40B4-BE49-F238E27FC236}">
                <a16:creationId xmlns:a16="http://schemas.microsoft.com/office/drawing/2014/main" id="{C78B7B83-8817-BDB6-4A64-C0CB9259DC02}"/>
              </a:ext>
            </a:extLst>
          </p:cNvPr>
          <p:cNvSpPr>
            <a:spLocks noGrp="1"/>
          </p:cNvSpPr>
          <p:nvPr>
            <p:ph type="pic" sz="quarter" idx="35" hasCustomPrompt="1"/>
          </p:nvPr>
        </p:nvSpPr>
        <p:spPr>
          <a:xfrm>
            <a:off x="7984076" y="3239052"/>
            <a:ext cx="1681772" cy="990324"/>
          </a:xfrm>
          <a:prstGeom prst="round2DiagRect">
            <a:avLst/>
          </a:prstGeom>
        </p:spPr>
        <p:txBody>
          <a:bodyPr/>
          <a:lstStyle>
            <a:lvl1pPr>
              <a:defRPr>
                <a:solidFill>
                  <a:schemeClr val="tx1"/>
                </a:solidFill>
              </a:defRPr>
            </a:lvl1pPr>
          </a:lstStyle>
          <a:p>
            <a:r>
              <a:rPr lang="en-GB"/>
              <a:t>Click to add picture</a:t>
            </a:r>
            <a:endParaRPr lang="en-US"/>
          </a:p>
        </p:txBody>
      </p:sp>
      <p:sp>
        <p:nvSpPr>
          <p:cNvPr id="12" name="Picture Placeholder 21">
            <a:extLst>
              <a:ext uri="{FF2B5EF4-FFF2-40B4-BE49-F238E27FC236}">
                <a16:creationId xmlns:a16="http://schemas.microsoft.com/office/drawing/2014/main" id="{FDF01708-DDA9-7AC7-D193-E0CFC118FA72}"/>
              </a:ext>
            </a:extLst>
          </p:cNvPr>
          <p:cNvSpPr>
            <a:spLocks noGrp="1"/>
          </p:cNvSpPr>
          <p:nvPr>
            <p:ph type="pic" sz="quarter" idx="36" hasCustomPrompt="1"/>
          </p:nvPr>
        </p:nvSpPr>
        <p:spPr>
          <a:xfrm>
            <a:off x="9970356" y="3239052"/>
            <a:ext cx="1681772" cy="990324"/>
          </a:xfrm>
          <a:prstGeom prst="round2DiagRect">
            <a:avLst/>
          </a:prstGeom>
        </p:spPr>
        <p:txBody>
          <a:bodyPr/>
          <a:lstStyle>
            <a:lvl1pPr>
              <a:defRPr>
                <a:solidFill>
                  <a:schemeClr val="tx1"/>
                </a:solidFill>
              </a:defRPr>
            </a:lvl1pPr>
          </a:lstStyle>
          <a:p>
            <a:r>
              <a:rPr lang="en-GB"/>
              <a:t>Click to add picture</a:t>
            </a:r>
            <a:endParaRPr lang="en-US"/>
          </a:p>
        </p:txBody>
      </p:sp>
      <p:sp>
        <p:nvSpPr>
          <p:cNvPr id="13" name="Picture Placeholder 21">
            <a:extLst>
              <a:ext uri="{FF2B5EF4-FFF2-40B4-BE49-F238E27FC236}">
                <a16:creationId xmlns:a16="http://schemas.microsoft.com/office/drawing/2014/main" id="{607856DA-3FAB-EBC4-164B-7523CF0CD091}"/>
              </a:ext>
            </a:extLst>
          </p:cNvPr>
          <p:cNvSpPr>
            <a:spLocks noGrp="1"/>
          </p:cNvSpPr>
          <p:nvPr>
            <p:ph type="pic" sz="quarter" idx="37" hasCustomPrompt="1"/>
          </p:nvPr>
        </p:nvSpPr>
        <p:spPr>
          <a:xfrm>
            <a:off x="6007956" y="1014012"/>
            <a:ext cx="1681772" cy="990324"/>
          </a:xfrm>
          <a:prstGeom prst="round2DiagRect">
            <a:avLst/>
          </a:prstGeom>
        </p:spPr>
        <p:txBody>
          <a:bodyPr/>
          <a:lstStyle>
            <a:lvl1pPr>
              <a:defRPr>
                <a:solidFill>
                  <a:schemeClr val="tx1"/>
                </a:solidFill>
              </a:defRPr>
            </a:lvl1pPr>
          </a:lstStyle>
          <a:p>
            <a:r>
              <a:rPr lang="en-GB"/>
              <a:t>Click to add picture</a:t>
            </a:r>
            <a:endParaRPr lang="en-US"/>
          </a:p>
        </p:txBody>
      </p:sp>
      <p:sp>
        <p:nvSpPr>
          <p:cNvPr id="15" name="Text Placeholder 15">
            <a:extLst>
              <a:ext uri="{FF2B5EF4-FFF2-40B4-BE49-F238E27FC236}">
                <a16:creationId xmlns:a16="http://schemas.microsoft.com/office/drawing/2014/main" id="{04488773-2A4A-6F68-1743-705268DF2D98}"/>
              </a:ext>
            </a:extLst>
          </p:cNvPr>
          <p:cNvSpPr>
            <a:spLocks noGrp="1"/>
          </p:cNvSpPr>
          <p:nvPr>
            <p:ph type="body" sz="quarter" idx="38"/>
          </p:nvPr>
        </p:nvSpPr>
        <p:spPr>
          <a:xfrm>
            <a:off x="6007957" y="2230064"/>
            <a:ext cx="1681772" cy="1577975"/>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a:extLst>
              <a:ext uri="{FF2B5EF4-FFF2-40B4-BE49-F238E27FC236}">
                <a16:creationId xmlns:a16="http://schemas.microsoft.com/office/drawing/2014/main" id="{A889F894-35F8-5C3E-C7B7-8BB1CCFB46AE}"/>
              </a:ext>
            </a:extLst>
          </p:cNvPr>
          <p:cNvSpPr>
            <a:spLocks noGrp="1"/>
          </p:cNvSpPr>
          <p:nvPr>
            <p:ph type="body" sz="quarter" idx="39"/>
          </p:nvPr>
        </p:nvSpPr>
        <p:spPr>
          <a:xfrm>
            <a:off x="7984076" y="2230064"/>
            <a:ext cx="1681772" cy="1577975"/>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5">
            <a:extLst>
              <a:ext uri="{FF2B5EF4-FFF2-40B4-BE49-F238E27FC236}">
                <a16:creationId xmlns:a16="http://schemas.microsoft.com/office/drawing/2014/main" id="{0BEC677B-1E64-42CF-61A1-F184E340A9DF}"/>
              </a:ext>
            </a:extLst>
          </p:cNvPr>
          <p:cNvSpPr>
            <a:spLocks noGrp="1"/>
          </p:cNvSpPr>
          <p:nvPr>
            <p:ph type="body" sz="quarter" idx="40"/>
          </p:nvPr>
        </p:nvSpPr>
        <p:spPr>
          <a:xfrm>
            <a:off x="9964128" y="2230064"/>
            <a:ext cx="1681772" cy="1577975"/>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21">
            <a:extLst>
              <a:ext uri="{FF2B5EF4-FFF2-40B4-BE49-F238E27FC236}">
                <a16:creationId xmlns:a16="http://schemas.microsoft.com/office/drawing/2014/main" id="{EF69F900-2567-F1DA-E4DF-2DDA4CB10125}"/>
              </a:ext>
            </a:extLst>
          </p:cNvPr>
          <p:cNvSpPr>
            <a:spLocks noGrp="1"/>
          </p:cNvSpPr>
          <p:nvPr>
            <p:ph type="pic" sz="quarter" idx="41" hasCustomPrompt="1"/>
          </p:nvPr>
        </p:nvSpPr>
        <p:spPr>
          <a:xfrm>
            <a:off x="7984076" y="1014012"/>
            <a:ext cx="1681772" cy="990324"/>
          </a:xfrm>
          <a:prstGeom prst="round2DiagRect">
            <a:avLst/>
          </a:prstGeom>
        </p:spPr>
        <p:txBody>
          <a:bodyPr/>
          <a:lstStyle>
            <a:lvl1pPr>
              <a:defRPr>
                <a:solidFill>
                  <a:schemeClr val="tx1"/>
                </a:solidFill>
              </a:defRPr>
            </a:lvl1pPr>
          </a:lstStyle>
          <a:p>
            <a:r>
              <a:rPr lang="en-GB"/>
              <a:t>Click to add picture</a:t>
            </a:r>
            <a:endParaRPr lang="en-US"/>
          </a:p>
        </p:txBody>
      </p:sp>
      <p:sp>
        <p:nvSpPr>
          <p:cNvPr id="24" name="Picture Placeholder 21">
            <a:extLst>
              <a:ext uri="{FF2B5EF4-FFF2-40B4-BE49-F238E27FC236}">
                <a16:creationId xmlns:a16="http://schemas.microsoft.com/office/drawing/2014/main" id="{1C144B9F-F435-9DB6-8115-836754E15750}"/>
              </a:ext>
            </a:extLst>
          </p:cNvPr>
          <p:cNvSpPr>
            <a:spLocks noGrp="1"/>
          </p:cNvSpPr>
          <p:nvPr>
            <p:ph type="pic" sz="quarter" idx="42" hasCustomPrompt="1"/>
          </p:nvPr>
        </p:nvSpPr>
        <p:spPr>
          <a:xfrm>
            <a:off x="9970356" y="1014012"/>
            <a:ext cx="1681772" cy="990324"/>
          </a:xfrm>
          <a:prstGeom prst="round2DiagRect">
            <a:avLst/>
          </a:prstGeom>
        </p:spPr>
        <p:txBody>
          <a:bodyPr/>
          <a:lstStyle>
            <a:lvl1pPr>
              <a:defRPr>
                <a:solidFill>
                  <a:schemeClr val="tx1"/>
                </a:solidFill>
              </a:defRPr>
            </a:lvl1pPr>
          </a:lstStyle>
          <a:p>
            <a:r>
              <a:rPr lang="en-GB"/>
              <a:t>Click to add picture</a:t>
            </a:r>
            <a:endParaRPr lang="en-US"/>
          </a:p>
        </p:txBody>
      </p:sp>
    </p:spTree>
    <p:extLst>
      <p:ext uri="{BB962C8B-B14F-4D97-AF65-F5344CB8AC3E}">
        <p14:creationId xmlns:p14="http://schemas.microsoft.com/office/powerpoint/2010/main" val="16018878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a:t>Click</a:t>
            </a:r>
            <a:r>
              <a:rPr lang="en-US"/>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a:t>
            </a:r>
            <a:r>
              <a:rPr lang="en-US"/>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a:t>Edit </a:t>
            </a:r>
            <a:r>
              <a:rPr lang="en-GB" noProof="0"/>
              <a:t>Master</a:t>
            </a:r>
            <a:r>
              <a:rPr lang="en-US"/>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5 column image layout with long title">
    <p:bg>
      <p:bgRef idx="1001">
        <a:schemeClr val="bg2"/>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E098C6-8043-7277-BB64-C02E87D6DD09}"/>
              </a:ext>
              <a:ext uri="{C183D7F6-B498-43B3-948B-1728B52AA6E4}">
                <adec:decorative xmlns:adec="http://schemas.microsoft.com/office/drawing/2017/decorative" val="1"/>
              </a:ext>
            </a:extLst>
          </p:cNvPr>
          <p:cNvSpPr/>
          <p:nvPr userDrawn="1"/>
        </p:nvSpPr>
        <p:spPr>
          <a:xfrm>
            <a:off x="0" y="3557392"/>
            <a:ext cx="12192000" cy="33006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DDF40-31AA-3A64-4FCE-09303D9F2E8D}"/>
              </a:ext>
            </a:extLst>
          </p:cNvPr>
          <p:cNvSpPr>
            <a:spLocks noGrp="1"/>
          </p:cNvSpPr>
          <p:nvPr>
            <p:ph type="title"/>
          </p:nvPr>
        </p:nvSpPr>
        <p:spPr>
          <a:xfrm>
            <a:off x="340397" y="1056916"/>
            <a:ext cx="5473994" cy="1875127"/>
          </a:xfrm>
        </p:spPr>
        <p:txBody>
          <a:bodyPr anchor="t"/>
          <a:lstStyle/>
          <a:p>
            <a:r>
              <a:rPr lang="en-US"/>
              <a:t>Click to edit Master title style</a:t>
            </a:r>
          </a:p>
        </p:txBody>
      </p:sp>
      <p:sp>
        <p:nvSpPr>
          <p:cNvPr id="14" name="Text Placeholder 13">
            <a:extLst>
              <a:ext uri="{FF2B5EF4-FFF2-40B4-BE49-F238E27FC236}">
                <a16:creationId xmlns:a16="http://schemas.microsoft.com/office/drawing/2014/main" id="{9C4D5E17-F6EC-CEF1-C867-FCB991AA1038}"/>
              </a:ext>
            </a:extLst>
          </p:cNvPr>
          <p:cNvSpPr>
            <a:spLocks noGrp="1"/>
          </p:cNvSpPr>
          <p:nvPr>
            <p:ph type="body" sz="quarter" idx="13"/>
          </p:nvPr>
        </p:nvSpPr>
        <p:spPr>
          <a:xfrm>
            <a:off x="6096001" y="1056915"/>
            <a:ext cx="5549900" cy="1685045"/>
          </a:xfrm>
        </p:spPr>
        <p:txBody>
          <a:bodyPr/>
          <a:lstStyle/>
          <a:p>
            <a:pPr lvl="0"/>
            <a:r>
              <a:rPr lang="en-US"/>
              <a:t>Click to edit Master text styles</a:t>
            </a:r>
          </a:p>
        </p:txBody>
      </p:sp>
      <p:sp>
        <p:nvSpPr>
          <p:cNvPr id="8" name="Picture Placeholder 21">
            <a:extLst>
              <a:ext uri="{FF2B5EF4-FFF2-40B4-BE49-F238E27FC236}">
                <a16:creationId xmlns:a16="http://schemas.microsoft.com/office/drawing/2014/main" id="{F89D8AFE-D6D2-7142-8E19-C4ECCC5ECB0F}"/>
              </a:ext>
            </a:extLst>
          </p:cNvPr>
          <p:cNvSpPr>
            <a:spLocks noGrp="1"/>
          </p:cNvSpPr>
          <p:nvPr>
            <p:ph type="pic" sz="quarter" idx="19" hasCustomPrompt="1"/>
          </p:nvPr>
        </p:nvSpPr>
        <p:spPr>
          <a:xfrm>
            <a:off x="334497" y="3089602"/>
            <a:ext cx="2149200" cy="1265572"/>
          </a:xfrm>
          <a:prstGeom prst="round2DiagRect">
            <a:avLst/>
          </a:prstGeom>
        </p:spPr>
        <p:txBody>
          <a:bodyPr/>
          <a:lstStyle>
            <a:lvl1pPr>
              <a:defRPr>
                <a:solidFill>
                  <a:schemeClr val="tx1"/>
                </a:solidFill>
              </a:defRPr>
            </a:lvl1pPr>
          </a:lstStyle>
          <a:p>
            <a:r>
              <a:rPr lang="en-GB"/>
              <a:t>Click to add picture</a:t>
            </a:r>
            <a:endParaRPr lang="en-US"/>
          </a:p>
        </p:txBody>
      </p:sp>
      <p:sp>
        <p:nvSpPr>
          <p:cNvPr id="10" name="Text Placeholder 15">
            <a:extLst>
              <a:ext uri="{FF2B5EF4-FFF2-40B4-BE49-F238E27FC236}">
                <a16:creationId xmlns:a16="http://schemas.microsoft.com/office/drawing/2014/main" id="{128495C8-665F-F195-DC22-CB908687F252}"/>
              </a:ext>
            </a:extLst>
          </p:cNvPr>
          <p:cNvSpPr>
            <a:spLocks noGrp="1"/>
          </p:cNvSpPr>
          <p:nvPr>
            <p:ph type="body" sz="quarter" idx="28"/>
          </p:nvPr>
        </p:nvSpPr>
        <p:spPr>
          <a:xfrm>
            <a:off x="339725" y="4536384"/>
            <a:ext cx="2162175" cy="1577975"/>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1">
            <a:extLst>
              <a:ext uri="{FF2B5EF4-FFF2-40B4-BE49-F238E27FC236}">
                <a16:creationId xmlns:a16="http://schemas.microsoft.com/office/drawing/2014/main" id="{AEDE53AF-D718-ADB4-5C68-95A30762435D}"/>
              </a:ext>
            </a:extLst>
          </p:cNvPr>
          <p:cNvSpPr>
            <a:spLocks noGrp="1"/>
          </p:cNvSpPr>
          <p:nvPr>
            <p:ph type="pic" sz="quarter" idx="33" hasCustomPrompt="1"/>
          </p:nvPr>
        </p:nvSpPr>
        <p:spPr>
          <a:xfrm>
            <a:off x="2630437" y="3089602"/>
            <a:ext cx="2149200" cy="1265572"/>
          </a:xfrm>
          <a:prstGeom prst="round2DiagRect">
            <a:avLst/>
          </a:prstGeom>
        </p:spPr>
        <p:txBody>
          <a:bodyPr/>
          <a:lstStyle>
            <a:lvl1pPr>
              <a:defRPr>
                <a:solidFill>
                  <a:schemeClr val="tx1"/>
                </a:solidFill>
              </a:defRPr>
            </a:lvl1pPr>
          </a:lstStyle>
          <a:p>
            <a:r>
              <a:rPr lang="en-GB"/>
              <a:t>Click to add picture</a:t>
            </a:r>
            <a:endParaRPr lang="en-US"/>
          </a:p>
        </p:txBody>
      </p:sp>
      <p:sp>
        <p:nvSpPr>
          <p:cNvPr id="26" name="Text Placeholder 15">
            <a:extLst>
              <a:ext uri="{FF2B5EF4-FFF2-40B4-BE49-F238E27FC236}">
                <a16:creationId xmlns:a16="http://schemas.microsoft.com/office/drawing/2014/main" id="{E16ACFDF-065B-B230-189C-F7F3F9E8D50E}"/>
              </a:ext>
            </a:extLst>
          </p:cNvPr>
          <p:cNvSpPr>
            <a:spLocks noGrp="1"/>
          </p:cNvSpPr>
          <p:nvPr>
            <p:ph type="body" sz="quarter" idx="20"/>
          </p:nvPr>
        </p:nvSpPr>
        <p:spPr>
          <a:xfrm>
            <a:off x="2625725" y="4536384"/>
            <a:ext cx="2162175" cy="1577975"/>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21">
            <a:extLst>
              <a:ext uri="{FF2B5EF4-FFF2-40B4-BE49-F238E27FC236}">
                <a16:creationId xmlns:a16="http://schemas.microsoft.com/office/drawing/2014/main" id="{7EA1C589-C8B4-0F46-CCBA-00BED5C521F0}"/>
              </a:ext>
            </a:extLst>
          </p:cNvPr>
          <p:cNvSpPr>
            <a:spLocks noGrp="1"/>
          </p:cNvSpPr>
          <p:nvPr>
            <p:ph type="pic" sz="quarter" idx="34" hasCustomPrompt="1"/>
          </p:nvPr>
        </p:nvSpPr>
        <p:spPr>
          <a:xfrm>
            <a:off x="4926375" y="3089602"/>
            <a:ext cx="2149200" cy="1265572"/>
          </a:xfrm>
          <a:prstGeom prst="round2DiagRect">
            <a:avLst/>
          </a:prstGeom>
        </p:spPr>
        <p:txBody>
          <a:bodyPr/>
          <a:lstStyle>
            <a:lvl1pPr>
              <a:defRPr>
                <a:solidFill>
                  <a:schemeClr val="tx1"/>
                </a:solidFill>
              </a:defRPr>
            </a:lvl1pPr>
          </a:lstStyle>
          <a:p>
            <a:r>
              <a:rPr lang="en-GB"/>
              <a:t>Click to add picture</a:t>
            </a:r>
            <a:endParaRPr lang="en-US"/>
          </a:p>
        </p:txBody>
      </p:sp>
      <p:sp>
        <p:nvSpPr>
          <p:cNvPr id="28" name="Text Placeholder 15">
            <a:extLst>
              <a:ext uri="{FF2B5EF4-FFF2-40B4-BE49-F238E27FC236}">
                <a16:creationId xmlns:a16="http://schemas.microsoft.com/office/drawing/2014/main" id="{CD879084-8A58-A574-4913-182F37B14181}"/>
              </a:ext>
            </a:extLst>
          </p:cNvPr>
          <p:cNvSpPr>
            <a:spLocks noGrp="1"/>
          </p:cNvSpPr>
          <p:nvPr>
            <p:ph type="body" sz="quarter" idx="22"/>
          </p:nvPr>
        </p:nvSpPr>
        <p:spPr>
          <a:xfrm>
            <a:off x="4911725" y="4536384"/>
            <a:ext cx="2162175" cy="1577975"/>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21">
            <a:extLst>
              <a:ext uri="{FF2B5EF4-FFF2-40B4-BE49-F238E27FC236}">
                <a16:creationId xmlns:a16="http://schemas.microsoft.com/office/drawing/2014/main" id="{84915F4E-F3C0-E84B-8171-83476BA52878}"/>
              </a:ext>
            </a:extLst>
          </p:cNvPr>
          <p:cNvSpPr>
            <a:spLocks noGrp="1"/>
          </p:cNvSpPr>
          <p:nvPr>
            <p:ph type="pic" sz="quarter" idx="35" hasCustomPrompt="1"/>
          </p:nvPr>
        </p:nvSpPr>
        <p:spPr>
          <a:xfrm>
            <a:off x="7222315" y="3089602"/>
            <a:ext cx="2149200" cy="1265572"/>
          </a:xfrm>
          <a:prstGeom prst="round2DiagRect">
            <a:avLst/>
          </a:prstGeom>
        </p:spPr>
        <p:txBody>
          <a:bodyPr/>
          <a:lstStyle>
            <a:lvl1pPr>
              <a:defRPr>
                <a:solidFill>
                  <a:schemeClr val="tx1"/>
                </a:solidFill>
              </a:defRPr>
            </a:lvl1pPr>
          </a:lstStyle>
          <a:p>
            <a:r>
              <a:rPr lang="en-GB"/>
              <a:t>Click to add picture</a:t>
            </a:r>
            <a:endParaRPr lang="en-US"/>
          </a:p>
        </p:txBody>
      </p:sp>
      <p:sp>
        <p:nvSpPr>
          <p:cNvPr id="30" name="Text Placeholder 15">
            <a:extLst>
              <a:ext uri="{FF2B5EF4-FFF2-40B4-BE49-F238E27FC236}">
                <a16:creationId xmlns:a16="http://schemas.microsoft.com/office/drawing/2014/main" id="{DD95781B-C437-4F9D-2451-3DA52731119C}"/>
              </a:ext>
            </a:extLst>
          </p:cNvPr>
          <p:cNvSpPr>
            <a:spLocks noGrp="1"/>
          </p:cNvSpPr>
          <p:nvPr>
            <p:ph type="body" sz="quarter" idx="24"/>
          </p:nvPr>
        </p:nvSpPr>
        <p:spPr>
          <a:xfrm>
            <a:off x="7197725" y="4536384"/>
            <a:ext cx="2162175" cy="1577975"/>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21">
            <a:extLst>
              <a:ext uri="{FF2B5EF4-FFF2-40B4-BE49-F238E27FC236}">
                <a16:creationId xmlns:a16="http://schemas.microsoft.com/office/drawing/2014/main" id="{4179DABF-D434-344A-810E-FC219130FD48}"/>
              </a:ext>
            </a:extLst>
          </p:cNvPr>
          <p:cNvSpPr>
            <a:spLocks noGrp="1"/>
          </p:cNvSpPr>
          <p:nvPr>
            <p:ph type="pic" sz="quarter" idx="36" hasCustomPrompt="1"/>
          </p:nvPr>
        </p:nvSpPr>
        <p:spPr>
          <a:xfrm>
            <a:off x="9518255" y="3089602"/>
            <a:ext cx="2149200" cy="1265572"/>
          </a:xfrm>
          <a:prstGeom prst="round2DiagRect">
            <a:avLst/>
          </a:prstGeom>
        </p:spPr>
        <p:txBody>
          <a:bodyPr/>
          <a:lstStyle>
            <a:lvl1pPr>
              <a:defRPr>
                <a:solidFill>
                  <a:schemeClr val="tx1"/>
                </a:solidFill>
              </a:defRPr>
            </a:lvl1pPr>
          </a:lstStyle>
          <a:p>
            <a:r>
              <a:rPr lang="en-GB"/>
              <a:t>Click to add picture</a:t>
            </a:r>
            <a:endParaRPr lang="en-US"/>
          </a:p>
        </p:txBody>
      </p:sp>
      <p:sp>
        <p:nvSpPr>
          <p:cNvPr id="32" name="Text Placeholder 15">
            <a:extLst>
              <a:ext uri="{FF2B5EF4-FFF2-40B4-BE49-F238E27FC236}">
                <a16:creationId xmlns:a16="http://schemas.microsoft.com/office/drawing/2014/main" id="{3EEAD1BF-6118-125B-5901-090B35E69442}"/>
              </a:ext>
            </a:extLst>
          </p:cNvPr>
          <p:cNvSpPr>
            <a:spLocks noGrp="1"/>
          </p:cNvSpPr>
          <p:nvPr>
            <p:ph type="body" sz="quarter" idx="26"/>
          </p:nvPr>
        </p:nvSpPr>
        <p:spPr>
          <a:xfrm>
            <a:off x="9483725" y="4536384"/>
            <a:ext cx="2162175" cy="1577975"/>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170C93D0-EC8D-7E4A-B4ED-555D4B0B382C}"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23" name="Rounded Rectangle 22" descr="Building partnerships to transform lives chapter title">
            <a:extLst>
              <a:ext uri="{FF2B5EF4-FFF2-40B4-BE49-F238E27FC236}">
                <a16:creationId xmlns:a16="http://schemas.microsoft.com/office/drawing/2014/main" id="{A8C6FE14-A2B2-EAB9-AF3F-AA39DC0A3E23}"/>
              </a:ext>
            </a:extLst>
          </p:cNvPr>
          <p:cNvSpPr/>
          <p:nvPr userDrawn="1"/>
        </p:nvSpPr>
        <p:spPr>
          <a:xfrm>
            <a:off x="348731" y="401444"/>
            <a:ext cx="2788804" cy="27878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Building partnerships to transform lives</a:t>
            </a:r>
          </a:p>
        </p:txBody>
      </p:sp>
      <p:sp>
        <p:nvSpPr>
          <p:cNvPr id="3" name="Rounded Rectangle 2" descr="Our work titles">
            <a:extLst>
              <a:ext uri="{FF2B5EF4-FFF2-40B4-BE49-F238E27FC236}">
                <a16:creationId xmlns:a16="http://schemas.microsoft.com/office/drawing/2014/main" id="{00E8002F-964F-C92B-0290-DC922D0385C3}"/>
              </a:ext>
            </a:extLst>
          </p:cNvPr>
          <p:cNvSpPr/>
          <p:nvPr userDrawn="1"/>
        </p:nvSpPr>
        <p:spPr>
          <a:xfrm>
            <a:off x="3229091" y="401444"/>
            <a:ext cx="885709" cy="27878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Our work</a:t>
            </a:r>
          </a:p>
        </p:txBody>
      </p:sp>
    </p:spTree>
    <p:extLst>
      <p:ext uri="{BB962C8B-B14F-4D97-AF65-F5344CB8AC3E}">
        <p14:creationId xmlns:p14="http://schemas.microsoft.com/office/powerpoint/2010/main" val="1641720628"/>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column image layout">
    <p:bg>
      <p:bgRef idx="1001">
        <a:schemeClr val="bg2"/>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E098C6-8043-7277-BB64-C02E87D6DD09}"/>
              </a:ext>
              <a:ext uri="{C183D7F6-B498-43B3-948B-1728B52AA6E4}">
                <adec:decorative xmlns:adec="http://schemas.microsoft.com/office/drawing/2017/decorative" val="1"/>
              </a:ext>
            </a:extLst>
          </p:cNvPr>
          <p:cNvSpPr/>
          <p:nvPr userDrawn="1"/>
        </p:nvSpPr>
        <p:spPr>
          <a:xfrm>
            <a:off x="0" y="3557392"/>
            <a:ext cx="12192000" cy="33006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1">
            <a:extLst>
              <a:ext uri="{FF2B5EF4-FFF2-40B4-BE49-F238E27FC236}">
                <a16:creationId xmlns:a16="http://schemas.microsoft.com/office/drawing/2014/main" id="{F89D8AFE-D6D2-7142-8E19-C4ECCC5ECB0F}"/>
              </a:ext>
            </a:extLst>
          </p:cNvPr>
          <p:cNvSpPr>
            <a:spLocks noGrp="1"/>
          </p:cNvSpPr>
          <p:nvPr>
            <p:ph type="pic" sz="quarter" idx="19" hasCustomPrompt="1"/>
          </p:nvPr>
        </p:nvSpPr>
        <p:spPr>
          <a:xfrm>
            <a:off x="334497" y="2860187"/>
            <a:ext cx="3697704" cy="1494987"/>
          </a:xfrm>
          <a:prstGeom prst="round2DiagRect">
            <a:avLst/>
          </a:prstGeom>
        </p:spPr>
        <p:txBody>
          <a:bodyPr/>
          <a:lstStyle>
            <a:lvl1pPr>
              <a:defRPr>
                <a:solidFill>
                  <a:schemeClr val="tx1"/>
                </a:solidFill>
              </a:defRPr>
            </a:lvl1pPr>
          </a:lstStyle>
          <a:p>
            <a:r>
              <a:rPr lang="en-GB"/>
              <a:t>Click to add picture</a:t>
            </a:r>
            <a:endParaRPr lang="en-US"/>
          </a:p>
        </p:txBody>
      </p:sp>
      <p:sp>
        <p:nvSpPr>
          <p:cNvPr id="10" name="Text Placeholder 15">
            <a:extLst>
              <a:ext uri="{FF2B5EF4-FFF2-40B4-BE49-F238E27FC236}">
                <a16:creationId xmlns:a16="http://schemas.microsoft.com/office/drawing/2014/main" id="{128495C8-665F-F195-DC22-CB908687F252}"/>
              </a:ext>
            </a:extLst>
          </p:cNvPr>
          <p:cNvSpPr>
            <a:spLocks noGrp="1"/>
          </p:cNvSpPr>
          <p:nvPr>
            <p:ph type="body" sz="quarter" idx="28"/>
          </p:nvPr>
        </p:nvSpPr>
        <p:spPr>
          <a:xfrm>
            <a:off x="339725" y="4536384"/>
            <a:ext cx="3692476" cy="1577975"/>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3666A517-A2F4-F841-9FF0-E9CAB8B4AC9F}"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23" name="Rounded Rectangle 22" descr="Building partnerships to transform lives chapter title">
            <a:extLst>
              <a:ext uri="{FF2B5EF4-FFF2-40B4-BE49-F238E27FC236}">
                <a16:creationId xmlns:a16="http://schemas.microsoft.com/office/drawing/2014/main" id="{A8C6FE14-A2B2-EAB9-AF3F-AA39DC0A3E23}"/>
              </a:ext>
            </a:extLst>
          </p:cNvPr>
          <p:cNvSpPr/>
          <p:nvPr userDrawn="1"/>
        </p:nvSpPr>
        <p:spPr>
          <a:xfrm>
            <a:off x="348731" y="401444"/>
            <a:ext cx="2788804" cy="27878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Building partnerships to transform lives</a:t>
            </a:r>
          </a:p>
        </p:txBody>
      </p:sp>
      <p:sp>
        <p:nvSpPr>
          <p:cNvPr id="15" name="Picture Placeholder 21">
            <a:extLst>
              <a:ext uri="{FF2B5EF4-FFF2-40B4-BE49-F238E27FC236}">
                <a16:creationId xmlns:a16="http://schemas.microsoft.com/office/drawing/2014/main" id="{3884AD34-AC66-2FA4-21C7-2AFD80BAA3A8}"/>
              </a:ext>
            </a:extLst>
          </p:cNvPr>
          <p:cNvSpPr>
            <a:spLocks noGrp="1"/>
          </p:cNvSpPr>
          <p:nvPr>
            <p:ph type="pic" sz="quarter" idx="29" hasCustomPrompt="1"/>
          </p:nvPr>
        </p:nvSpPr>
        <p:spPr>
          <a:xfrm>
            <a:off x="4136476" y="2860187"/>
            <a:ext cx="3697704" cy="1494987"/>
          </a:xfrm>
          <a:prstGeom prst="round2DiagRect">
            <a:avLst/>
          </a:prstGeom>
        </p:spPr>
        <p:txBody>
          <a:bodyPr/>
          <a:lstStyle>
            <a:lvl1pPr>
              <a:defRPr>
                <a:solidFill>
                  <a:schemeClr val="tx1"/>
                </a:solidFill>
              </a:defRPr>
            </a:lvl1pPr>
          </a:lstStyle>
          <a:p>
            <a:r>
              <a:rPr lang="en-GB"/>
              <a:t>Click to add picture</a:t>
            </a:r>
            <a:endParaRPr lang="en-US"/>
          </a:p>
        </p:txBody>
      </p:sp>
      <p:sp>
        <p:nvSpPr>
          <p:cNvPr id="16" name="Picture Placeholder 21">
            <a:extLst>
              <a:ext uri="{FF2B5EF4-FFF2-40B4-BE49-F238E27FC236}">
                <a16:creationId xmlns:a16="http://schemas.microsoft.com/office/drawing/2014/main" id="{069427E9-8E2F-4001-95E9-97F17E48CC01}"/>
              </a:ext>
            </a:extLst>
          </p:cNvPr>
          <p:cNvSpPr>
            <a:spLocks noGrp="1"/>
          </p:cNvSpPr>
          <p:nvPr>
            <p:ph type="pic" sz="quarter" idx="30" hasCustomPrompt="1"/>
          </p:nvPr>
        </p:nvSpPr>
        <p:spPr>
          <a:xfrm>
            <a:off x="7938455" y="2860187"/>
            <a:ext cx="3697704" cy="1494987"/>
          </a:xfrm>
          <a:prstGeom prst="round2DiagRect">
            <a:avLst/>
          </a:prstGeom>
        </p:spPr>
        <p:txBody>
          <a:bodyPr/>
          <a:lstStyle>
            <a:lvl1pPr>
              <a:defRPr>
                <a:solidFill>
                  <a:schemeClr val="tx1"/>
                </a:solidFill>
              </a:defRPr>
            </a:lvl1pPr>
          </a:lstStyle>
          <a:p>
            <a:r>
              <a:rPr lang="en-GB"/>
              <a:t>Click to add picture</a:t>
            </a:r>
            <a:endParaRPr lang="en-US"/>
          </a:p>
        </p:txBody>
      </p:sp>
      <p:sp>
        <p:nvSpPr>
          <p:cNvPr id="17" name="Text Placeholder 15">
            <a:extLst>
              <a:ext uri="{FF2B5EF4-FFF2-40B4-BE49-F238E27FC236}">
                <a16:creationId xmlns:a16="http://schemas.microsoft.com/office/drawing/2014/main" id="{539C7B2E-802D-34AD-230D-552D4FA62730}"/>
              </a:ext>
            </a:extLst>
          </p:cNvPr>
          <p:cNvSpPr>
            <a:spLocks noGrp="1"/>
          </p:cNvSpPr>
          <p:nvPr>
            <p:ph type="body" sz="quarter" idx="31"/>
          </p:nvPr>
        </p:nvSpPr>
        <p:spPr>
          <a:xfrm>
            <a:off x="4141704" y="4536384"/>
            <a:ext cx="3692476" cy="1577975"/>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5">
            <a:extLst>
              <a:ext uri="{FF2B5EF4-FFF2-40B4-BE49-F238E27FC236}">
                <a16:creationId xmlns:a16="http://schemas.microsoft.com/office/drawing/2014/main" id="{DF641435-B0E1-667B-FCDD-23BC627E0A34}"/>
              </a:ext>
            </a:extLst>
          </p:cNvPr>
          <p:cNvSpPr>
            <a:spLocks noGrp="1"/>
          </p:cNvSpPr>
          <p:nvPr>
            <p:ph type="body" sz="quarter" idx="32"/>
          </p:nvPr>
        </p:nvSpPr>
        <p:spPr>
          <a:xfrm>
            <a:off x="7943683" y="4536384"/>
            <a:ext cx="3692476" cy="1577975"/>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1">
            <a:extLst>
              <a:ext uri="{FF2B5EF4-FFF2-40B4-BE49-F238E27FC236}">
                <a16:creationId xmlns:a16="http://schemas.microsoft.com/office/drawing/2014/main" id="{596C6228-BC8D-BEFA-0C7B-08B4FA238C85}"/>
              </a:ext>
            </a:extLst>
          </p:cNvPr>
          <p:cNvSpPr>
            <a:spLocks noGrp="1"/>
          </p:cNvSpPr>
          <p:nvPr>
            <p:ph type="title"/>
          </p:nvPr>
        </p:nvSpPr>
        <p:spPr>
          <a:xfrm>
            <a:off x="340396" y="1056916"/>
            <a:ext cx="11229543" cy="618385"/>
          </a:xfrm>
        </p:spPr>
        <p:txBody>
          <a:bodyPr anchor="t"/>
          <a:lstStyle/>
          <a:p>
            <a:r>
              <a:rPr lang="en-US"/>
              <a:t>Click to edit Master title style</a:t>
            </a:r>
          </a:p>
        </p:txBody>
      </p:sp>
      <p:sp>
        <p:nvSpPr>
          <p:cNvPr id="25" name="Text Placeholder 13">
            <a:extLst>
              <a:ext uri="{FF2B5EF4-FFF2-40B4-BE49-F238E27FC236}">
                <a16:creationId xmlns:a16="http://schemas.microsoft.com/office/drawing/2014/main" id="{C209AB85-41A3-F373-0E61-5368E43A082A}"/>
              </a:ext>
            </a:extLst>
          </p:cNvPr>
          <p:cNvSpPr>
            <a:spLocks noGrp="1"/>
          </p:cNvSpPr>
          <p:nvPr>
            <p:ph type="body" sz="quarter" idx="13"/>
          </p:nvPr>
        </p:nvSpPr>
        <p:spPr>
          <a:xfrm>
            <a:off x="339725" y="1851025"/>
            <a:ext cx="9349965" cy="833438"/>
          </a:xfrm>
        </p:spPr>
        <p:txBody>
          <a:bodyPr/>
          <a:lstStyle/>
          <a:p>
            <a:pPr lvl="0"/>
            <a:r>
              <a:rPr lang="en-US"/>
              <a:t>Click to edit Master text styles</a:t>
            </a:r>
          </a:p>
        </p:txBody>
      </p:sp>
      <p:sp>
        <p:nvSpPr>
          <p:cNvPr id="2" name="Rounded Rectangle 1" descr="Our work titles">
            <a:extLst>
              <a:ext uri="{FF2B5EF4-FFF2-40B4-BE49-F238E27FC236}">
                <a16:creationId xmlns:a16="http://schemas.microsoft.com/office/drawing/2014/main" id="{441B02D8-5243-4DE2-BFC6-884602AE4254}"/>
              </a:ext>
            </a:extLst>
          </p:cNvPr>
          <p:cNvSpPr/>
          <p:nvPr userDrawn="1"/>
        </p:nvSpPr>
        <p:spPr>
          <a:xfrm>
            <a:off x="3229091" y="401444"/>
            <a:ext cx="885709" cy="27878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Our work</a:t>
            </a:r>
          </a:p>
        </p:txBody>
      </p:sp>
    </p:spTree>
    <p:extLst>
      <p:ext uri="{BB962C8B-B14F-4D97-AF65-F5344CB8AC3E}">
        <p14:creationId xmlns:p14="http://schemas.microsoft.com/office/powerpoint/2010/main" val="1375317447"/>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column icons layout">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8D70AB-1EC0-5B6A-B185-ABED4E138D04}"/>
              </a:ext>
              <a:ext uri="{C183D7F6-B498-43B3-948B-1728B52AA6E4}">
                <adec:decorative xmlns:adec="http://schemas.microsoft.com/office/drawing/2017/decorative" val="1"/>
              </a:ext>
            </a:extLst>
          </p:cNvPr>
          <p:cNvSpPr/>
          <p:nvPr userDrawn="1"/>
        </p:nvSpPr>
        <p:spPr>
          <a:xfrm>
            <a:off x="0" y="3557392"/>
            <a:ext cx="12192000" cy="33006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BA53524-4C6B-1900-2EF2-B0A0C04D265B}"/>
              </a:ext>
              <a:ext uri="{C183D7F6-B498-43B3-948B-1728B52AA6E4}">
                <adec:decorative xmlns:adec="http://schemas.microsoft.com/office/drawing/2017/decorative" val="1"/>
              </a:ext>
            </a:extLst>
          </p:cNvPr>
          <p:cNvSpPr/>
          <p:nvPr userDrawn="1"/>
        </p:nvSpPr>
        <p:spPr>
          <a:xfrm>
            <a:off x="890280" y="2841172"/>
            <a:ext cx="1651097" cy="165109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6FD2D0A-F659-629E-D6B1-FEC890305F4D}"/>
              </a:ext>
              <a:ext uri="{C183D7F6-B498-43B3-948B-1728B52AA6E4}">
                <adec:decorative xmlns:adec="http://schemas.microsoft.com/office/drawing/2017/decorative" val="1"/>
              </a:ext>
            </a:extLst>
          </p:cNvPr>
          <p:cNvSpPr/>
          <p:nvPr userDrawn="1"/>
        </p:nvSpPr>
        <p:spPr>
          <a:xfrm>
            <a:off x="3775720" y="2841172"/>
            <a:ext cx="1651097" cy="165109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E0AB900-B9DA-A492-C5A3-DDFDAF9AD157}"/>
              </a:ext>
              <a:ext uri="{C183D7F6-B498-43B3-948B-1728B52AA6E4}">
                <adec:decorative xmlns:adec="http://schemas.microsoft.com/office/drawing/2017/decorative" val="1"/>
              </a:ext>
            </a:extLst>
          </p:cNvPr>
          <p:cNvSpPr/>
          <p:nvPr userDrawn="1"/>
        </p:nvSpPr>
        <p:spPr>
          <a:xfrm>
            <a:off x="6651000" y="2841172"/>
            <a:ext cx="1651097" cy="165109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7B41F85-F6CF-38A2-E657-76E3A6944569}"/>
              </a:ext>
              <a:ext uri="{C183D7F6-B498-43B3-948B-1728B52AA6E4}">
                <adec:decorative xmlns:adec="http://schemas.microsoft.com/office/drawing/2017/decorative" val="1"/>
              </a:ext>
            </a:extLst>
          </p:cNvPr>
          <p:cNvSpPr/>
          <p:nvPr userDrawn="1"/>
        </p:nvSpPr>
        <p:spPr>
          <a:xfrm>
            <a:off x="9536440" y="2841172"/>
            <a:ext cx="1651097" cy="165109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a:extLst>
              <a:ext uri="{FF2B5EF4-FFF2-40B4-BE49-F238E27FC236}">
                <a16:creationId xmlns:a16="http://schemas.microsoft.com/office/drawing/2014/main" id="{107EE923-7CAC-C80D-7B18-8F536F93AB2D}"/>
              </a:ext>
            </a:extLst>
          </p:cNvPr>
          <p:cNvSpPr>
            <a:spLocks noGrp="1"/>
          </p:cNvSpPr>
          <p:nvPr>
            <p:ph type="title"/>
          </p:nvPr>
        </p:nvSpPr>
        <p:spPr>
          <a:xfrm>
            <a:off x="340396" y="1056916"/>
            <a:ext cx="11229543" cy="618385"/>
          </a:xfrm>
        </p:spPr>
        <p:txBody>
          <a:bodyPr anchor="t"/>
          <a:lstStyle/>
          <a:p>
            <a:r>
              <a:rPr lang="en-US"/>
              <a:t>Click to edit Master title style</a:t>
            </a:r>
          </a:p>
        </p:txBody>
      </p:sp>
      <p:sp>
        <p:nvSpPr>
          <p:cNvPr id="37" name="Text Placeholder 13">
            <a:extLst>
              <a:ext uri="{FF2B5EF4-FFF2-40B4-BE49-F238E27FC236}">
                <a16:creationId xmlns:a16="http://schemas.microsoft.com/office/drawing/2014/main" id="{31C174B4-24D1-6247-0A6E-3D3E063D7BD8}"/>
              </a:ext>
            </a:extLst>
          </p:cNvPr>
          <p:cNvSpPr>
            <a:spLocks noGrp="1"/>
          </p:cNvSpPr>
          <p:nvPr>
            <p:ph type="body" sz="quarter" idx="13"/>
          </p:nvPr>
        </p:nvSpPr>
        <p:spPr>
          <a:xfrm>
            <a:off x="339725" y="1851025"/>
            <a:ext cx="7869555" cy="833438"/>
          </a:xfrm>
        </p:spPr>
        <p:txBody>
          <a:bodyPr/>
          <a:lstStyle/>
          <a:p>
            <a:pPr lvl="0"/>
            <a:r>
              <a:rPr lang="en-US"/>
              <a:t>Click to edit Master text styles</a:t>
            </a:r>
          </a:p>
        </p:txBody>
      </p:sp>
      <p:sp>
        <p:nvSpPr>
          <p:cNvPr id="22" name="Picture Placeholder 21">
            <a:extLst>
              <a:ext uri="{FF2B5EF4-FFF2-40B4-BE49-F238E27FC236}">
                <a16:creationId xmlns:a16="http://schemas.microsoft.com/office/drawing/2014/main" id="{0F023911-171B-4C3A-94F3-34227800729B}"/>
              </a:ext>
            </a:extLst>
          </p:cNvPr>
          <p:cNvSpPr>
            <a:spLocks noGrp="1"/>
          </p:cNvSpPr>
          <p:nvPr>
            <p:ph type="pic" sz="quarter" idx="19" hasCustomPrompt="1"/>
          </p:nvPr>
        </p:nvSpPr>
        <p:spPr>
          <a:xfrm>
            <a:off x="742179" y="2989394"/>
            <a:ext cx="1952310" cy="1326203"/>
          </a:xfrm>
        </p:spPr>
        <p:txBody>
          <a:bodyPr/>
          <a:lstStyle>
            <a:lvl1pPr>
              <a:defRPr>
                <a:solidFill>
                  <a:schemeClr val="bg1"/>
                </a:solidFill>
              </a:defRPr>
            </a:lvl1pPr>
          </a:lstStyle>
          <a:p>
            <a:r>
              <a:rPr lang="en-GB"/>
              <a:t>Click to add icon</a:t>
            </a:r>
            <a:endParaRPr lang="en-US"/>
          </a:p>
        </p:txBody>
      </p:sp>
      <p:sp>
        <p:nvSpPr>
          <p:cNvPr id="10" name="Text Placeholder 15">
            <a:extLst>
              <a:ext uri="{FF2B5EF4-FFF2-40B4-BE49-F238E27FC236}">
                <a16:creationId xmlns:a16="http://schemas.microsoft.com/office/drawing/2014/main" id="{128495C8-665F-F195-DC22-CB908687F252}"/>
              </a:ext>
            </a:extLst>
          </p:cNvPr>
          <p:cNvSpPr>
            <a:spLocks noGrp="1"/>
          </p:cNvSpPr>
          <p:nvPr>
            <p:ph type="body" sz="quarter" idx="28"/>
          </p:nvPr>
        </p:nvSpPr>
        <p:spPr>
          <a:xfrm>
            <a:off x="339725" y="4685469"/>
            <a:ext cx="2752206" cy="157797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1">
            <a:extLst>
              <a:ext uri="{FF2B5EF4-FFF2-40B4-BE49-F238E27FC236}">
                <a16:creationId xmlns:a16="http://schemas.microsoft.com/office/drawing/2014/main" id="{9FC7A1C9-1113-8C75-7389-77CB3332BC1E}"/>
              </a:ext>
            </a:extLst>
          </p:cNvPr>
          <p:cNvSpPr>
            <a:spLocks noGrp="1"/>
          </p:cNvSpPr>
          <p:nvPr>
            <p:ph type="pic" sz="quarter" idx="35" hasCustomPrompt="1"/>
          </p:nvPr>
        </p:nvSpPr>
        <p:spPr>
          <a:xfrm>
            <a:off x="3624527" y="2989394"/>
            <a:ext cx="1952310" cy="1326203"/>
          </a:xfrm>
        </p:spPr>
        <p:txBody>
          <a:bodyPr/>
          <a:lstStyle>
            <a:lvl1pPr>
              <a:defRPr>
                <a:solidFill>
                  <a:schemeClr val="bg1"/>
                </a:solidFill>
              </a:defRPr>
            </a:lvl1pPr>
          </a:lstStyle>
          <a:p>
            <a:r>
              <a:rPr lang="en-GB"/>
              <a:t>Click to add icon</a:t>
            </a:r>
            <a:endParaRPr lang="en-US"/>
          </a:p>
        </p:txBody>
      </p:sp>
      <p:sp>
        <p:nvSpPr>
          <p:cNvPr id="25" name="Text Placeholder 15">
            <a:extLst>
              <a:ext uri="{FF2B5EF4-FFF2-40B4-BE49-F238E27FC236}">
                <a16:creationId xmlns:a16="http://schemas.microsoft.com/office/drawing/2014/main" id="{B549375E-AE6C-25EE-3657-EBC158B37532}"/>
              </a:ext>
            </a:extLst>
          </p:cNvPr>
          <p:cNvSpPr>
            <a:spLocks noGrp="1"/>
          </p:cNvSpPr>
          <p:nvPr>
            <p:ph type="body" sz="quarter" idx="32"/>
          </p:nvPr>
        </p:nvSpPr>
        <p:spPr>
          <a:xfrm>
            <a:off x="3225165" y="4685469"/>
            <a:ext cx="2752206" cy="157797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21">
            <a:extLst>
              <a:ext uri="{FF2B5EF4-FFF2-40B4-BE49-F238E27FC236}">
                <a16:creationId xmlns:a16="http://schemas.microsoft.com/office/drawing/2014/main" id="{DEE4AAAD-F54E-821A-87FD-B1F3E61DF31C}"/>
              </a:ext>
            </a:extLst>
          </p:cNvPr>
          <p:cNvSpPr>
            <a:spLocks noGrp="1"/>
          </p:cNvSpPr>
          <p:nvPr>
            <p:ph type="pic" sz="quarter" idx="36" hasCustomPrompt="1"/>
          </p:nvPr>
        </p:nvSpPr>
        <p:spPr>
          <a:xfrm>
            <a:off x="6496936" y="2989394"/>
            <a:ext cx="1952310" cy="1326203"/>
          </a:xfrm>
        </p:spPr>
        <p:txBody>
          <a:bodyPr/>
          <a:lstStyle>
            <a:lvl1pPr>
              <a:defRPr>
                <a:solidFill>
                  <a:schemeClr val="bg1"/>
                </a:solidFill>
              </a:defRPr>
            </a:lvl1pPr>
          </a:lstStyle>
          <a:p>
            <a:r>
              <a:rPr lang="en-GB"/>
              <a:t>Click to add icon</a:t>
            </a:r>
            <a:endParaRPr lang="en-US"/>
          </a:p>
        </p:txBody>
      </p:sp>
      <p:sp>
        <p:nvSpPr>
          <p:cNvPr id="34" name="Text Placeholder 15">
            <a:extLst>
              <a:ext uri="{FF2B5EF4-FFF2-40B4-BE49-F238E27FC236}">
                <a16:creationId xmlns:a16="http://schemas.microsoft.com/office/drawing/2014/main" id="{C26A5C5A-DD79-741A-4F83-C6822952DCB8}"/>
              </a:ext>
            </a:extLst>
          </p:cNvPr>
          <p:cNvSpPr>
            <a:spLocks noGrp="1"/>
          </p:cNvSpPr>
          <p:nvPr>
            <p:ph type="body" sz="quarter" idx="33"/>
          </p:nvPr>
        </p:nvSpPr>
        <p:spPr>
          <a:xfrm>
            <a:off x="6100445" y="4685469"/>
            <a:ext cx="2752206" cy="157797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21">
            <a:extLst>
              <a:ext uri="{FF2B5EF4-FFF2-40B4-BE49-F238E27FC236}">
                <a16:creationId xmlns:a16="http://schemas.microsoft.com/office/drawing/2014/main" id="{29563AB7-9940-10E1-6FC9-A2C8A33F4684}"/>
              </a:ext>
            </a:extLst>
          </p:cNvPr>
          <p:cNvSpPr>
            <a:spLocks noGrp="1"/>
          </p:cNvSpPr>
          <p:nvPr>
            <p:ph type="pic" sz="quarter" idx="37" hasCustomPrompt="1"/>
          </p:nvPr>
        </p:nvSpPr>
        <p:spPr>
          <a:xfrm>
            <a:off x="9339528" y="2989394"/>
            <a:ext cx="1952310" cy="1326203"/>
          </a:xfrm>
        </p:spPr>
        <p:txBody>
          <a:bodyPr/>
          <a:lstStyle>
            <a:lvl1pPr>
              <a:defRPr>
                <a:solidFill>
                  <a:schemeClr val="bg1"/>
                </a:solidFill>
              </a:defRPr>
            </a:lvl1pPr>
          </a:lstStyle>
          <a:p>
            <a:r>
              <a:rPr lang="en-GB"/>
              <a:t>Click to add icon</a:t>
            </a:r>
            <a:endParaRPr lang="en-US"/>
          </a:p>
        </p:txBody>
      </p:sp>
      <p:sp>
        <p:nvSpPr>
          <p:cNvPr id="35" name="Text Placeholder 15">
            <a:extLst>
              <a:ext uri="{FF2B5EF4-FFF2-40B4-BE49-F238E27FC236}">
                <a16:creationId xmlns:a16="http://schemas.microsoft.com/office/drawing/2014/main" id="{A63750D9-A90C-A91F-6F5D-75F2E63661F1}"/>
              </a:ext>
            </a:extLst>
          </p:cNvPr>
          <p:cNvSpPr>
            <a:spLocks noGrp="1"/>
          </p:cNvSpPr>
          <p:nvPr>
            <p:ph type="body" sz="quarter" idx="34"/>
          </p:nvPr>
        </p:nvSpPr>
        <p:spPr>
          <a:xfrm>
            <a:off x="8985885" y="4685469"/>
            <a:ext cx="2752206" cy="157797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57DF0A0F-7C1A-A044-950B-401186781C78}"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17" name="Rounded Rectangle 16" descr="Our programmes chapter title">
            <a:extLst>
              <a:ext uri="{FF2B5EF4-FFF2-40B4-BE49-F238E27FC236}">
                <a16:creationId xmlns:a16="http://schemas.microsoft.com/office/drawing/2014/main" id="{01D5644D-F28C-F85F-BED5-32A846106B3C}"/>
              </a:ext>
            </a:extLst>
          </p:cNvPr>
          <p:cNvSpPr/>
          <p:nvPr userDrawn="1"/>
        </p:nvSpPr>
        <p:spPr>
          <a:xfrm>
            <a:off x="348731" y="401444"/>
            <a:ext cx="1431943" cy="27878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ln>
                  <a:noFill/>
                </a:ln>
                <a:solidFill>
                  <a:schemeClr val="bg1"/>
                </a:solidFill>
              </a:rPr>
              <a:t>Our programmes</a:t>
            </a:r>
          </a:p>
        </p:txBody>
      </p:sp>
      <p:sp>
        <p:nvSpPr>
          <p:cNvPr id="18" name="Rounded Rectangle 17" descr="Our programmes chapter title">
            <a:extLst>
              <a:ext uri="{FF2B5EF4-FFF2-40B4-BE49-F238E27FC236}">
                <a16:creationId xmlns:a16="http://schemas.microsoft.com/office/drawing/2014/main" id="{A59A24FC-236E-8752-7264-7DFD436BB1E6}"/>
              </a:ext>
            </a:extLst>
          </p:cNvPr>
          <p:cNvSpPr/>
          <p:nvPr userDrawn="1"/>
        </p:nvSpPr>
        <p:spPr>
          <a:xfrm>
            <a:off x="1902231" y="401444"/>
            <a:ext cx="1003530" cy="27878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Education</a:t>
            </a:r>
          </a:p>
        </p:txBody>
      </p:sp>
    </p:spTree>
    <p:extLst>
      <p:ext uri="{BB962C8B-B14F-4D97-AF65-F5344CB8AC3E}">
        <p14:creationId xmlns:p14="http://schemas.microsoft.com/office/powerpoint/2010/main" val="2692188472"/>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column image layout">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56DA8B-F59B-5D47-F688-89A958E9941F}"/>
              </a:ext>
              <a:ext uri="{C183D7F6-B498-43B3-948B-1728B52AA6E4}">
                <adec:decorative xmlns:adec="http://schemas.microsoft.com/office/drawing/2017/decorative" val="1"/>
              </a:ext>
            </a:extLst>
          </p:cNvPr>
          <p:cNvSpPr/>
          <p:nvPr userDrawn="1"/>
        </p:nvSpPr>
        <p:spPr>
          <a:xfrm>
            <a:off x="0" y="3557392"/>
            <a:ext cx="12192000" cy="33006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a:extLst>
              <a:ext uri="{FF2B5EF4-FFF2-40B4-BE49-F238E27FC236}">
                <a16:creationId xmlns:a16="http://schemas.microsoft.com/office/drawing/2014/main" id="{107EE923-7CAC-C80D-7B18-8F536F93AB2D}"/>
              </a:ext>
            </a:extLst>
          </p:cNvPr>
          <p:cNvSpPr>
            <a:spLocks noGrp="1"/>
          </p:cNvSpPr>
          <p:nvPr>
            <p:ph type="title"/>
          </p:nvPr>
        </p:nvSpPr>
        <p:spPr>
          <a:xfrm>
            <a:off x="340396" y="1056916"/>
            <a:ext cx="11229543" cy="794109"/>
          </a:xfrm>
        </p:spPr>
        <p:txBody>
          <a:bodyPr anchor="t"/>
          <a:lstStyle/>
          <a:p>
            <a:r>
              <a:rPr lang="en-US"/>
              <a:t>Click to edit Master title style</a:t>
            </a:r>
          </a:p>
        </p:txBody>
      </p:sp>
      <p:sp>
        <p:nvSpPr>
          <p:cNvPr id="37" name="Text Placeholder 13">
            <a:extLst>
              <a:ext uri="{FF2B5EF4-FFF2-40B4-BE49-F238E27FC236}">
                <a16:creationId xmlns:a16="http://schemas.microsoft.com/office/drawing/2014/main" id="{31C174B4-24D1-6247-0A6E-3D3E063D7BD8}"/>
              </a:ext>
            </a:extLst>
          </p:cNvPr>
          <p:cNvSpPr>
            <a:spLocks noGrp="1"/>
          </p:cNvSpPr>
          <p:nvPr>
            <p:ph type="body" sz="quarter" idx="13"/>
          </p:nvPr>
        </p:nvSpPr>
        <p:spPr>
          <a:xfrm>
            <a:off x="339725" y="1851025"/>
            <a:ext cx="9349965" cy="833438"/>
          </a:xfrm>
        </p:spPr>
        <p:txBody>
          <a:bodyPr/>
          <a:lstStyle/>
          <a:p>
            <a:pPr lvl="0"/>
            <a:r>
              <a:rPr lang="en-US"/>
              <a:t>Click to edit Master text styles</a:t>
            </a:r>
          </a:p>
        </p:txBody>
      </p:sp>
      <p:sp>
        <p:nvSpPr>
          <p:cNvPr id="3" name="Picture Placeholder 21">
            <a:extLst>
              <a:ext uri="{FF2B5EF4-FFF2-40B4-BE49-F238E27FC236}">
                <a16:creationId xmlns:a16="http://schemas.microsoft.com/office/drawing/2014/main" id="{EF9C9F82-B078-1CCA-1538-361A1E3446A1}"/>
              </a:ext>
            </a:extLst>
          </p:cNvPr>
          <p:cNvSpPr>
            <a:spLocks noGrp="1"/>
          </p:cNvSpPr>
          <p:nvPr>
            <p:ph type="pic" sz="quarter" idx="19"/>
          </p:nvPr>
        </p:nvSpPr>
        <p:spPr>
          <a:xfrm>
            <a:off x="339725" y="3022599"/>
            <a:ext cx="2752206" cy="1577975"/>
          </a:xfrm>
          <a:prstGeom prst="round1Rect">
            <a:avLst/>
          </a:prstGeom>
        </p:spPr>
        <p:txBody>
          <a:bodyPr/>
          <a:lstStyle>
            <a:lvl1pPr>
              <a:defRPr>
                <a:ln>
                  <a:noFill/>
                </a:ln>
                <a:solidFill>
                  <a:schemeClr val="tx1"/>
                </a:solidFill>
              </a:defRPr>
            </a:lvl1pPr>
          </a:lstStyle>
          <a:p>
            <a:r>
              <a:rPr lang="en-US"/>
              <a:t>Click icon to add picture</a:t>
            </a:r>
          </a:p>
        </p:txBody>
      </p:sp>
      <p:sp>
        <p:nvSpPr>
          <p:cNvPr id="10" name="Text Placeholder 15">
            <a:extLst>
              <a:ext uri="{FF2B5EF4-FFF2-40B4-BE49-F238E27FC236}">
                <a16:creationId xmlns:a16="http://schemas.microsoft.com/office/drawing/2014/main" id="{128495C8-665F-F195-DC22-CB908687F252}"/>
              </a:ext>
            </a:extLst>
          </p:cNvPr>
          <p:cNvSpPr>
            <a:spLocks noGrp="1"/>
          </p:cNvSpPr>
          <p:nvPr>
            <p:ph type="body" sz="quarter" idx="28"/>
          </p:nvPr>
        </p:nvSpPr>
        <p:spPr>
          <a:xfrm>
            <a:off x="339725" y="4869137"/>
            <a:ext cx="2752206" cy="1577975"/>
          </a:xfrm>
        </p:spPr>
        <p:txBody>
          <a:bodyPr lIns="0"/>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1">
            <a:extLst>
              <a:ext uri="{FF2B5EF4-FFF2-40B4-BE49-F238E27FC236}">
                <a16:creationId xmlns:a16="http://schemas.microsoft.com/office/drawing/2014/main" id="{99D17E62-4CAB-1C3C-7F8F-6885396703D0}"/>
              </a:ext>
            </a:extLst>
          </p:cNvPr>
          <p:cNvSpPr>
            <a:spLocks noGrp="1"/>
          </p:cNvSpPr>
          <p:nvPr>
            <p:ph type="pic" sz="quarter" idx="35"/>
          </p:nvPr>
        </p:nvSpPr>
        <p:spPr>
          <a:xfrm>
            <a:off x="3232012" y="3022599"/>
            <a:ext cx="2752206" cy="1577975"/>
          </a:xfrm>
          <a:prstGeom prst="round1Rect">
            <a:avLst/>
          </a:prstGeom>
        </p:spPr>
        <p:txBody>
          <a:bodyPr/>
          <a:lstStyle>
            <a:lvl1pPr>
              <a:defRPr>
                <a:ln>
                  <a:noFill/>
                </a:ln>
                <a:solidFill>
                  <a:schemeClr val="tx1"/>
                </a:solidFill>
              </a:defRPr>
            </a:lvl1pPr>
          </a:lstStyle>
          <a:p>
            <a:r>
              <a:rPr lang="en-US"/>
              <a:t>Click icon to add picture</a:t>
            </a:r>
          </a:p>
        </p:txBody>
      </p:sp>
      <p:sp>
        <p:nvSpPr>
          <p:cNvPr id="25" name="Text Placeholder 15">
            <a:extLst>
              <a:ext uri="{FF2B5EF4-FFF2-40B4-BE49-F238E27FC236}">
                <a16:creationId xmlns:a16="http://schemas.microsoft.com/office/drawing/2014/main" id="{B549375E-AE6C-25EE-3657-EBC158B37532}"/>
              </a:ext>
            </a:extLst>
          </p:cNvPr>
          <p:cNvSpPr>
            <a:spLocks noGrp="1"/>
          </p:cNvSpPr>
          <p:nvPr>
            <p:ph type="body" sz="quarter" idx="32"/>
          </p:nvPr>
        </p:nvSpPr>
        <p:spPr>
          <a:xfrm>
            <a:off x="3225165" y="4869137"/>
            <a:ext cx="2752206" cy="1577975"/>
          </a:xfrm>
        </p:spPr>
        <p:txBody>
          <a:bodyPr lIns="0"/>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21">
            <a:extLst>
              <a:ext uri="{FF2B5EF4-FFF2-40B4-BE49-F238E27FC236}">
                <a16:creationId xmlns:a16="http://schemas.microsoft.com/office/drawing/2014/main" id="{D23F3ADA-CD09-6F2D-4672-87AC7551FA8A}"/>
              </a:ext>
            </a:extLst>
          </p:cNvPr>
          <p:cNvSpPr>
            <a:spLocks noGrp="1"/>
          </p:cNvSpPr>
          <p:nvPr>
            <p:ph type="pic" sz="quarter" idx="36"/>
          </p:nvPr>
        </p:nvSpPr>
        <p:spPr>
          <a:xfrm>
            <a:off x="6124299" y="3022599"/>
            <a:ext cx="2752206" cy="1577975"/>
          </a:xfrm>
          <a:prstGeom prst="round1Rect">
            <a:avLst/>
          </a:prstGeom>
        </p:spPr>
        <p:txBody>
          <a:bodyPr/>
          <a:lstStyle>
            <a:lvl1pPr>
              <a:defRPr>
                <a:ln>
                  <a:noFill/>
                </a:ln>
                <a:solidFill>
                  <a:schemeClr val="tx1"/>
                </a:solidFill>
              </a:defRPr>
            </a:lvl1pPr>
          </a:lstStyle>
          <a:p>
            <a:r>
              <a:rPr lang="en-US"/>
              <a:t>Click icon to add picture</a:t>
            </a:r>
          </a:p>
        </p:txBody>
      </p:sp>
      <p:sp>
        <p:nvSpPr>
          <p:cNvPr id="34" name="Text Placeholder 15">
            <a:extLst>
              <a:ext uri="{FF2B5EF4-FFF2-40B4-BE49-F238E27FC236}">
                <a16:creationId xmlns:a16="http://schemas.microsoft.com/office/drawing/2014/main" id="{C26A5C5A-DD79-741A-4F83-C6822952DCB8}"/>
              </a:ext>
            </a:extLst>
          </p:cNvPr>
          <p:cNvSpPr>
            <a:spLocks noGrp="1"/>
          </p:cNvSpPr>
          <p:nvPr>
            <p:ph type="body" sz="quarter" idx="33"/>
          </p:nvPr>
        </p:nvSpPr>
        <p:spPr>
          <a:xfrm>
            <a:off x="6100445" y="4869137"/>
            <a:ext cx="2752206" cy="1577975"/>
          </a:xfrm>
        </p:spPr>
        <p:txBody>
          <a:bodyPr lIns="0"/>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21">
            <a:extLst>
              <a:ext uri="{FF2B5EF4-FFF2-40B4-BE49-F238E27FC236}">
                <a16:creationId xmlns:a16="http://schemas.microsoft.com/office/drawing/2014/main" id="{542FED9B-D7C7-F1C8-FAE7-18189412356C}"/>
              </a:ext>
            </a:extLst>
          </p:cNvPr>
          <p:cNvSpPr>
            <a:spLocks noGrp="1"/>
          </p:cNvSpPr>
          <p:nvPr>
            <p:ph type="pic" sz="quarter" idx="37"/>
          </p:nvPr>
        </p:nvSpPr>
        <p:spPr>
          <a:xfrm>
            <a:off x="9016586" y="3022599"/>
            <a:ext cx="2752206" cy="1577975"/>
          </a:xfrm>
          <a:prstGeom prst="round1Rect">
            <a:avLst/>
          </a:prstGeom>
        </p:spPr>
        <p:txBody>
          <a:bodyPr/>
          <a:lstStyle>
            <a:lvl1pPr>
              <a:defRPr>
                <a:ln>
                  <a:noFill/>
                </a:ln>
                <a:solidFill>
                  <a:schemeClr val="tx1"/>
                </a:solidFill>
              </a:defRPr>
            </a:lvl1pPr>
          </a:lstStyle>
          <a:p>
            <a:r>
              <a:rPr lang="en-US"/>
              <a:t>Click icon to add picture</a:t>
            </a:r>
          </a:p>
        </p:txBody>
      </p:sp>
      <p:sp>
        <p:nvSpPr>
          <p:cNvPr id="35" name="Text Placeholder 15">
            <a:extLst>
              <a:ext uri="{FF2B5EF4-FFF2-40B4-BE49-F238E27FC236}">
                <a16:creationId xmlns:a16="http://schemas.microsoft.com/office/drawing/2014/main" id="{A63750D9-A90C-A91F-6F5D-75F2E63661F1}"/>
              </a:ext>
            </a:extLst>
          </p:cNvPr>
          <p:cNvSpPr>
            <a:spLocks noGrp="1"/>
          </p:cNvSpPr>
          <p:nvPr>
            <p:ph type="body" sz="quarter" idx="34"/>
          </p:nvPr>
        </p:nvSpPr>
        <p:spPr>
          <a:xfrm>
            <a:off x="8985885" y="4869137"/>
            <a:ext cx="2752206" cy="1577975"/>
          </a:xfrm>
        </p:spPr>
        <p:txBody>
          <a:bodyPr lIns="0"/>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69CC0622-D76B-1F43-B623-410CEEA3710A}"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7" name="Rounded Rectangle 6" descr="Our programmes chapter title">
            <a:extLst>
              <a:ext uri="{FF2B5EF4-FFF2-40B4-BE49-F238E27FC236}">
                <a16:creationId xmlns:a16="http://schemas.microsoft.com/office/drawing/2014/main" id="{0D28F4A1-619D-0E79-8ACE-6ED463699895}"/>
              </a:ext>
            </a:extLst>
          </p:cNvPr>
          <p:cNvSpPr/>
          <p:nvPr userDrawn="1"/>
        </p:nvSpPr>
        <p:spPr>
          <a:xfrm>
            <a:off x="348731" y="401444"/>
            <a:ext cx="1431943" cy="27878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ln>
                  <a:noFill/>
                </a:ln>
                <a:solidFill>
                  <a:schemeClr val="bg1"/>
                </a:solidFill>
              </a:rPr>
              <a:t>Our programmes</a:t>
            </a:r>
          </a:p>
        </p:txBody>
      </p:sp>
      <p:sp>
        <p:nvSpPr>
          <p:cNvPr id="9" name="Rounded Rectangle 8" descr="Our programmes chapter title">
            <a:extLst>
              <a:ext uri="{FF2B5EF4-FFF2-40B4-BE49-F238E27FC236}">
                <a16:creationId xmlns:a16="http://schemas.microsoft.com/office/drawing/2014/main" id="{27C8A996-8B3B-8037-475B-39F49B52515A}"/>
              </a:ext>
            </a:extLst>
          </p:cNvPr>
          <p:cNvSpPr/>
          <p:nvPr userDrawn="1"/>
        </p:nvSpPr>
        <p:spPr>
          <a:xfrm>
            <a:off x="1902231" y="401444"/>
            <a:ext cx="1003530" cy="27878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Education</a:t>
            </a:r>
          </a:p>
        </p:txBody>
      </p:sp>
    </p:spTree>
    <p:extLst>
      <p:ext uri="{BB962C8B-B14F-4D97-AF65-F5344CB8AC3E}">
        <p14:creationId xmlns:p14="http://schemas.microsoft.com/office/powerpoint/2010/main" val="723093534"/>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artners logo page">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0400D4-1B19-390A-07D0-2CE706AD71BB}"/>
              </a:ext>
              <a:ext uri="{C183D7F6-B498-43B3-948B-1728B52AA6E4}">
                <adec:decorative xmlns:adec="http://schemas.microsoft.com/office/drawing/2017/decorative" val="1"/>
              </a:ext>
            </a:extLst>
          </p:cNvPr>
          <p:cNvSpPr/>
          <p:nvPr userDrawn="1"/>
        </p:nvSpPr>
        <p:spPr>
          <a:xfrm>
            <a:off x="0" y="2860187"/>
            <a:ext cx="12192000" cy="39978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A748D5C-FF08-341E-9AB2-E77E709A09EC}"/>
              </a:ext>
            </a:extLst>
          </p:cNvPr>
          <p:cNvSpPr>
            <a:spLocks noGrp="1"/>
          </p:cNvSpPr>
          <p:nvPr>
            <p:ph type="title"/>
          </p:nvPr>
        </p:nvSpPr>
        <p:spPr>
          <a:xfrm>
            <a:off x="340396" y="1056916"/>
            <a:ext cx="11229543" cy="794109"/>
          </a:xfrm>
        </p:spPr>
        <p:txBody>
          <a:bodyPr anchor="t"/>
          <a:lstStyle/>
          <a:p>
            <a:r>
              <a:rPr lang="en-US"/>
              <a:t>Click to edit Master title style</a:t>
            </a:r>
          </a:p>
        </p:txBody>
      </p:sp>
      <p:sp>
        <p:nvSpPr>
          <p:cNvPr id="10" name="Text Placeholder 13">
            <a:extLst>
              <a:ext uri="{FF2B5EF4-FFF2-40B4-BE49-F238E27FC236}">
                <a16:creationId xmlns:a16="http://schemas.microsoft.com/office/drawing/2014/main" id="{6F0D97D3-66AF-1878-7558-FC5A9B0F6427}"/>
              </a:ext>
            </a:extLst>
          </p:cNvPr>
          <p:cNvSpPr>
            <a:spLocks noGrp="1"/>
          </p:cNvSpPr>
          <p:nvPr>
            <p:ph type="body" sz="quarter" idx="13"/>
          </p:nvPr>
        </p:nvSpPr>
        <p:spPr>
          <a:xfrm>
            <a:off x="339725" y="1851025"/>
            <a:ext cx="9349965" cy="833438"/>
          </a:xfrm>
        </p:spPr>
        <p:txBody>
          <a:bodyPr/>
          <a:lstStyle/>
          <a:p>
            <a:pPr lvl="0"/>
            <a:r>
              <a:rPr lang="en-US"/>
              <a:t>Click to edit Master text styles</a:t>
            </a:r>
          </a:p>
        </p:txBody>
      </p:sp>
      <p:sp>
        <p:nvSpPr>
          <p:cNvPr id="22" name="Picture Placeholder 21">
            <a:extLst>
              <a:ext uri="{FF2B5EF4-FFF2-40B4-BE49-F238E27FC236}">
                <a16:creationId xmlns:a16="http://schemas.microsoft.com/office/drawing/2014/main" id="{0F023911-171B-4C3A-94F3-34227800729B}"/>
              </a:ext>
            </a:extLst>
          </p:cNvPr>
          <p:cNvSpPr>
            <a:spLocks noGrp="1"/>
          </p:cNvSpPr>
          <p:nvPr>
            <p:ph type="pic" sz="quarter" idx="19"/>
          </p:nvPr>
        </p:nvSpPr>
        <p:spPr>
          <a:xfrm>
            <a:off x="339725" y="3022600"/>
            <a:ext cx="2162175" cy="1125538"/>
          </a:xfrm>
        </p:spPr>
        <p:txBody>
          <a:bodyPr/>
          <a:lstStyle>
            <a:lvl1pPr>
              <a:defRPr>
                <a:ln>
                  <a:noFill/>
                </a:ln>
                <a:solidFill>
                  <a:schemeClr val="bg2"/>
                </a:solidFill>
              </a:defRPr>
            </a:lvl1pPr>
          </a:lstStyle>
          <a:p>
            <a:r>
              <a:rPr lang="en-US"/>
              <a:t>Click icon to add picture</a:t>
            </a:r>
          </a:p>
        </p:txBody>
      </p:sp>
      <p:sp>
        <p:nvSpPr>
          <p:cNvPr id="27" name="Picture Placeholder 21">
            <a:extLst>
              <a:ext uri="{FF2B5EF4-FFF2-40B4-BE49-F238E27FC236}">
                <a16:creationId xmlns:a16="http://schemas.microsoft.com/office/drawing/2014/main" id="{521F115F-7E2A-A138-FC87-DB7CDE049B34}"/>
              </a:ext>
            </a:extLst>
          </p:cNvPr>
          <p:cNvSpPr>
            <a:spLocks noGrp="1"/>
          </p:cNvSpPr>
          <p:nvPr>
            <p:ph type="pic" sz="quarter" idx="21"/>
          </p:nvPr>
        </p:nvSpPr>
        <p:spPr>
          <a:xfrm>
            <a:off x="2625725" y="3022600"/>
            <a:ext cx="2162175" cy="1125538"/>
          </a:xfrm>
        </p:spPr>
        <p:txBody>
          <a:bodyPr/>
          <a:lstStyle>
            <a:lvl1pPr>
              <a:defRPr>
                <a:ln>
                  <a:noFill/>
                </a:ln>
                <a:solidFill>
                  <a:schemeClr val="bg2"/>
                </a:solidFill>
              </a:defRPr>
            </a:lvl1pPr>
          </a:lstStyle>
          <a:p>
            <a:r>
              <a:rPr lang="en-US"/>
              <a:t>Click icon to add picture</a:t>
            </a:r>
          </a:p>
        </p:txBody>
      </p:sp>
      <p:sp>
        <p:nvSpPr>
          <p:cNvPr id="29" name="Picture Placeholder 21">
            <a:extLst>
              <a:ext uri="{FF2B5EF4-FFF2-40B4-BE49-F238E27FC236}">
                <a16:creationId xmlns:a16="http://schemas.microsoft.com/office/drawing/2014/main" id="{B4CD4124-6DC4-6049-2E22-6EE7F5388702}"/>
              </a:ext>
            </a:extLst>
          </p:cNvPr>
          <p:cNvSpPr>
            <a:spLocks noGrp="1"/>
          </p:cNvSpPr>
          <p:nvPr>
            <p:ph type="pic" sz="quarter" idx="23"/>
          </p:nvPr>
        </p:nvSpPr>
        <p:spPr>
          <a:xfrm>
            <a:off x="4911725" y="3022600"/>
            <a:ext cx="2162175" cy="1125538"/>
          </a:xfrm>
        </p:spPr>
        <p:txBody>
          <a:bodyPr/>
          <a:lstStyle>
            <a:lvl1pPr>
              <a:defRPr>
                <a:ln>
                  <a:noFill/>
                </a:ln>
                <a:solidFill>
                  <a:schemeClr val="bg2"/>
                </a:solidFill>
              </a:defRPr>
            </a:lvl1pPr>
          </a:lstStyle>
          <a:p>
            <a:r>
              <a:rPr lang="en-US"/>
              <a:t>Click icon to add picture</a:t>
            </a:r>
          </a:p>
        </p:txBody>
      </p:sp>
      <p:sp>
        <p:nvSpPr>
          <p:cNvPr id="31" name="Picture Placeholder 21">
            <a:extLst>
              <a:ext uri="{FF2B5EF4-FFF2-40B4-BE49-F238E27FC236}">
                <a16:creationId xmlns:a16="http://schemas.microsoft.com/office/drawing/2014/main" id="{A1F8C29A-80C2-1196-24A9-B33A7C4FF58D}"/>
              </a:ext>
            </a:extLst>
          </p:cNvPr>
          <p:cNvSpPr>
            <a:spLocks noGrp="1"/>
          </p:cNvSpPr>
          <p:nvPr>
            <p:ph type="pic" sz="quarter" idx="25"/>
          </p:nvPr>
        </p:nvSpPr>
        <p:spPr>
          <a:xfrm>
            <a:off x="7197725" y="3022600"/>
            <a:ext cx="2162175" cy="1125538"/>
          </a:xfrm>
        </p:spPr>
        <p:txBody>
          <a:bodyPr/>
          <a:lstStyle>
            <a:lvl1pPr>
              <a:defRPr>
                <a:ln>
                  <a:noFill/>
                </a:ln>
                <a:solidFill>
                  <a:schemeClr val="bg2"/>
                </a:solidFill>
              </a:defRPr>
            </a:lvl1pPr>
          </a:lstStyle>
          <a:p>
            <a:r>
              <a:rPr lang="en-US"/>
              <a:t>Click icon to add picture</a:t>
            </a:r>
          </a:p>
        </p:txBody>
      </p:sp>
      <p:sp>
        <p:nvSpPr>
          <p:cNvPr id="33" name="Picture Placeholder 21">
            <a:extLst>
              <a:ext uri="{FF2B5EF4-FFF2-40B4-BE49-F238E27FC236}">
                <a16:creationId xmlns:a16="http://schemas.microsoft.com/office/drawing/2014/main" id="{432BD796-22EF-4A1C-DDA8-88F02087CFC2}"/>
              </a:ext>
            </a:extLst>
          </p:cNvPr>
          <p:cNvSpPr>
            <a:spLocks noGrp="1"/>
          </p:cNvSpPr>
          <p:nvPr>
            <p:ph type="pic" sz="quarter" idx="27"/>
          </p:nvPr>
        </p:nvSpPr>
        <p:spPr>
          <a:xfrm>
            <a:off x="9483725" y="3022600"/>
            <a:ext cx="2162175" cy="1125538"/>
          </a:xfrm>
        </p:spPr>
        <p:txBody>
          <a:bodyPr/>
          <a:lstStyle>
            <a:lvl1pPr>
              <a:defRPr>
                <a:ln>
                  <a:noFill/>
                </a:ln>
                <a:solidFill>
                  <a:schemeClr val="bg2"/>
                </a:solidFill>
              </a:defRPr>
            </a:lvl1pPr>
          </a:lstStyle>
          <a:p>
            <a:r>
              <a:rPr lang="en-US"/>
              <a:t>Click icon to add picture</a:t>
            </a:r>
          </a:p>
        </p:txBody>
      </p:sp>
      <p:sp>
        <p:nvSpPr>
          <p:cNvPr id="8" name="Picture Placeholder 21">
            <a:extLst>
              <a:ext uri="{FF2B5EF4-FFF2-40B4-BE49-F238E27FC236}">
                <a16:creationId xmlns:a16="http://schemas.microsoft.com/office/drawing/2014/main" id="{53E6F8FD-46B8-74CE-BB45-C1BA958D8292}"/>
              </a:ext>
            </a:extLst>
          </p:cNvPr>
          <p:cNvSpPr>
            <a:spLocks noGrp="1"/>
          </p:cNvSpPr>
          <p:nvPr>
            <p:ph type="pic" sz="quarter" idx="28"/>
          </p:nvPr>
        </p:nvSpPr>
        <p:spPr>
          <a:xfrm>
            <a:off x="339725" y="4323862"/>
            <a:ext cx="2162175" cy="1125538"/>
          </a:xfrm>
        </p:spPr>
        <p:txBody>
          <a:bodyPr/>
          <a:lstStyle>
            <a:lvl1pPr>
              <a:defRPr>
                <a:ln>
                  <a:noFill/>
                </a:ln>
                <a:solidFill>
                  <a:schemeClr val="bg2"/>
                </a:solidFill>
              </a:defRPr>
            </a:lvl1pPr>
          </a:lstStyle>
          <a:p>
            <a:r>
              <a:rPr lang="en-US"/>
              <a:t>Click icon to add picture</a:t>
            </a:r>
          </a:p>
        </p:txBody>
      </p:sp>
      <p:sp>
        <p:nvSpPr>
          <p:cNvPr id="9" name="Picture Placeholder 21">
            <a:extLst>
              <a:ext uri="{FF2B5EF4-FFF2-40B4-BE49-F238E27FC236}">
                <a16:creationId xmlns:a16="http://schemas.microsoft.com/office/drawing/2014/main" id="{3CBE66AE-D830-FEA0-DCA4-712EE044D67E}"/>
              </a:ext>
            </a:extLst>
          </p:cNvPr>
          <p:cNvSpPr>
            <a:spLocks noGrp="1"/>
          </p:cNvSpPr>
          <p:nvPr>
            <p:ph type="pic" sz="quarter" idx="29"/>
          </p:nvPr>
        </p:nvSpPr>
        <p:spPr>
          <a:xfrm>
            <a:off x="2625725" y="4323862"/>
            <a:ext cx="2162175" cy="1125538"/>
          </a:xfrm>
        </p:spPr>
        <p:txBody>
          <a:bodyPr/>
          <a:lstStyle>
            <a:lvl1pPr>
              <a:defRPr>
                <a:ln>
                  <a:noFill/>
                </a:ln>
                <a:solidFill>
                  <a:schemeClr val="bg2"/>
                </a:solidFill>
              </a:defRPr>
            </a:lvl1pPr>
          </a:lstStyle>
          <a:p>
            <a:r>
              <a:rPr lang="en-US"/>
              <a:t>Click icon to add picture</a:t>
            </a:r>
          </a:p>
        </p:txBody>
      </p:sp>
      <p:sp>
        <p:nvSpPr>
          <p:cNvPr id="11" name="Picture Placeholder 21">
            <a:extLst>
              <a:ext uri="{FF2B5EF4-FFF2-40B4-BE49-F238E27FC236}">
                <a16:creationId xmlns:a16="http://schemas.microsoft.com/office/drawing/2014/main" id="{47626F20-4DA0-676D-63D5-3DFC9BA458FA}"/>
              </a:ext>
            </a:extLst>
          </p:cNvPr>
          <p:cNvSpPr>
            <a:spLocks noGrp="1"/>
          </p:cNvSpPr>
          <p:nvPr>
            <p:ph type="pic" sz="quarter" idx="30"/>
          </p:nvPr>
        </p:nvSpPr>
        <p:spPr>
          <a:xfrm>
            <a:off x="4911725" y="4323862"/>
            <a:ext cx="2162175" cy="1125538"/>
          </a:xfrm>
        </p:spPr>
        <p:txBody>
          <a:bodyPr/>
          <a:lstStyle>
            <a:lvl1pPr>
              <a:defRPr>
                <a:ln>
                  <a:noFill/>
                </a:ln>
                <a:solidFill>
                  <a:schemeClr val="bg2"/>
                </a:solidFill>
              </a:defRPr>
            </a:lvl1pPr>
          </a:lstStyle>
          <a:p>
            <a:r>
              <a:rPr lang="en-US"/>
              <a:t>Click icon to add picture</a:t>
            </a:r>
          </a:p>
        </p:txBody>
      </p:sp>
      <p:sp>
        <p:nvSpPr>
          <p:cNvPr id="12" name="Picture Placeholder 21">
            <a:extLst>
              <a:ext uri="{FF2B5EF4-FFF2-40B4-BE49-F238E27FC236}">
                <a16:creationId xmlns:a16="http://schemas.microsoft.com/office/drawing/2014/main" id="{7451FBF4-E0F7-DC53-2121-DD2C2BF03EC8}"/>
              </a:ext>
            </a:extLst>
          </p:cNvPr>
          <p:cNvSpPr>
            <a:spLocks noGrp="1"/>
          </p:cNvSpPr>
          <p:nvPr>
            <p:ph type="pic" sz="quarter" idx="31"/>
          </p:nvPr>
        </p:nvSpPr>
        <p:spPr>
          <a:xfrm>
            <a:off x="7197725" y="4323862"/>
            <a:ext cx="2162175" cy="1125538"/>
          </a:xfrm>
        </p:spPr>
        <p:txBody>
          <a:bodyPr/>
          <a:lstStyle>
            <a:lvl1pPr>
              <a:defRPr>
                <a:ln>
                  <a:noFill/>
                </a:ln>
                <a:solidFill>
                  <a:schemeClr val="bg2"/>
                </a:solidFill>
              </a:defRPr>
            </a:lvl1pPr>
          </a:lstStyle>
          <a:p>
            <a:r>
              <a:rPr lang="en-US"/>
              <a:t>Click icon to add picture</a:t>
            </a:r>
          </a:p>
        </p:txBody>
      </p:sp>
      <p:sp>
        <p:nvSpPr>
          <p:cNvPr id="13" name="Picture Placeholder 21">
            <a:extLst>
              <a:ext uri="{FF2B5EF4-FFF2-40B4-BE49-F238E27FC236}">
                <a16:creationId xmlns:a16="http://schemas.microsoft.com/office/drawing/2014/main" id="{C44E1187-1721-8079-4F0C-FFF047897A4C}"/>
              </a:ext>
            </a:extLst>
          </p:cNvPr>
          <p:cNvSpPr>
            <a:spLocks noGrp="1"/>
          </p:cNvSpPr>
          <p:nvPr>
            <p:ph type="pic" sz="quarter" idx="32"/>
          </p:nvPr>
        </p:nvSpPr>
        <p:spPr>
          <a:xfrm>
            <a:off x="9483725" y="4323862"/>
            <a:ext cx="2162175" cy="1125538"/>
          </a:xfrm>
        </p:spPr>
        <p:txBody>
          <a:bodyPr/>
          <a:lstStyle>
            <a:lvl1pPr>
              <a:defRPr>
                <a:ln>
                  <a:noFill/>
                </a:ln>
                <a:solidFill>
                  <a:schemeClr val="bg2"/>
                </a:solidFill>
              </a:defRPr>
            </a:lvl1pPr>
          </a:lstStyle>
          <a:p>
            <a:r>
              <a:rPr lang="en-US"/>
              <a:t>Click icon to add picture</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2E599360-E752-0F40-B65D-B3F2D9318245}"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ln>
                  <a:noFill/>
                </a:ln>
                <a:solidFill>
                  <a:schemeClr val="bg2"/>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ln>
                  <a:noFill/>
                </a:ln>
                <a:solidFill>
                  <a:schemeClr val="bg2"/>
                </a:solidFill>
              </a:defRPr>
            </a:lvl1pPr>
          </a:lstStyle>
          <a:p>
            <a:fld id="{E438D721-A5EC-5C4A-8E5D-33607DD7E730}" type="slidenum">
              <a:rPr lang="en-US" smtClean="0"/>
              <a:pPr/>
              <a:t>‹#›</a:t>
            </a:fld>
            <a:endParaRPr lang="en-US"/>
          </a:p>
        </p:txBody>
      </p:sp>
      <p:sp>
        <p:nvSpPr>
          <p:cNvPr id="15" name="Rounded Rectangle 14" descr="Building partnerships to transform lives chapter title">
            <a:extLst>
              <a:ext uri="{FF2B5EF4-FFF2-40B4-BE49-F238E27FC236}">
                <a16:creationId xmlns:a16="http://schemas.microsoft.com/office/drawing/2014/main" id="{3209BA3E-E727-13D2-4AB3-A98CCECCC665}"/>
              </a:ext>
            </a:extLst>
          </p:cNvPr>
          <p:cNvSpPr/>
          <p:nvPr userDrawn="1"/>
        </p:nvSpPr>
        <p:spPr>
          <a:xfrm>
            <a:off x="348731" y="401444"/>
            <a:ext cx="2788804" cy="27878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Building partnerships to transform lives</a:t>
            </a:r>
          </a:p>
        </p:txBody>
      </p:sp>
      <p:sp>
        <p:nvSpPr>
          <p:cNvPr id="2" name="Rounded Rectangle 1" descr="Our work titles">
            <a:extLst>
              <a:ext uri="{FF2B5EF4-FFF2-40B4-BE49-F238E27FC236}">
                <a16:creationId xmlns:a16="http://schemas.microsoft.com/office/drawing/2014/main" id="{0907B653-01FD-4265-6236-0133696F441C}"/>
              </a:ext>
            </a:extLst>
          </p:cNvPr>
          <p:cNvSpPr/>
          <p:nvPr userDrawn="1"/>
        </p:nvSpPr>
        <p:spPr>
          <a:xfrm>
            <a:off x="3229091" y="401444"/>
            <a:ext cx="885709" cy="27878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Our work</a:t>
            </a:r>
          </a:p>
        </p:txBody>
      </p:sp>
    </p:spTree>
    <p:extLst>
      <p:ext uri="{BB962C8B-B14F-4D97-AF65-F5344CB8AC3E}">
        <p14:creationId xmlns:p14="http://schemas.microsoft.com/office/powerpoint/2010/main" val="3742989238"/>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py with 2 image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A7AB51-A9ED-87E2-F4D9-E68183AD3DC3}"/>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DDF40-31AA-3A64-4FCE-09303D9F2E8D}"/>
              </a:ext>
            </a:extLst>
          </p:cNvPr>
          <p:cNvSpPr>
            <a:spLocks noGrp="1"/>
          </p:cNvSpPr>
          <p:nvPr>
            <p:ph type="title"/>
          </p:nvPr>
        </p:nvSpPr>
        <p:spPr>
          <a:xfrm>
            <a:off x="340397" y="1056916"/>
            <a:ext cx="5054564" cy="1190318"/>
          </a:xfrm>
        </p:spPr>
        <p:txBody>
          <a:bodyPr anchor="t"/>
          <a:lstStyle>
            <a:lvl1pPr>
              <a:defRPr>
                <a:solidFill>
                  <a:schemeClr val="bg1"/>
                </a:solidFill>
              </a:defRPr>
            </a:lvl1pPr>
          </a:lstStyle>
          <a:p>
            <a:r>
              <a:rPr lang="en-US"/>
              <a:t>Click to edit Master title style</a:t>
            </a:r>
          </a:p>
        </p:txBody>
      </p:sp>
      <p:sp>
        <p:nvSpPr>
          <p:cNvPr id="3" name="Text Placeholder 8">
            <a:extLst>
              <a:ext uri="{FF2B5EF4-FFF2-40B4-BE49-F238E27FC236}">
                <a16:creationId xmlns:a16="http://schemas.microsoft.com/office/drawing/2014/main" id="{675737F7-47DF-E809-A415-E2CE742D4C94}"/>
              </a:ext>
            </a:extLst>
          </p:cNvPr>
          <p:cNvSpPr>
            <a:spLocks noGrp="1"/>
          </p:cNvSpPr>
          <p:nvPr>
            <p:ph type="body" sz="quarter" idx="14"/>
          </p:nvPr>
        </p:nvSpPr>
        <p:spPr>
          <a:xfrm>
            <a:off x="348731" y="2247234"/>
            <a:ext cx="4662488" cy="395005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9D908B0B-620C-D061-4446-FB88394C8E09}"/>
              </a:ext>
            </a:extLst>
          </p:cNvPr>
          <p:cNvSpPr>
            <a:spLocks noGrp="1"/>
          </p:cNvSpPr>
          <p:nvPr>
            <p:ph type="pic" sz="quarter" idx="18"/>
          </p:nvPr>
        </p:nvSpPr>
        <p:spPr>
          <a:xfrm>
            <a:off x="6352103" y="2247234"/>
            <a:ext cx="2297112" cy="1376363"/>
          </a:xfrm>
          <a:prstGeom prst="round2DiagRect">
            <a:avLst/>
          </a:prstGeom>
        </p:spPr>
        <p:txBody>
          <a:bodyPr/>
          <a:lstStyle/>
          <a:p>
            <a:r>
              <a:rPr lang="en-US"/>
              <a:t>Click icon to add picture</a:t>
            </a:r>
          </a:p>
        </p:txBody>
      </p:sp>
      <p:sp>
        <p:nvSpPr>
          <p:cNvPr id="9" name="Text Placeholder 8">
            <a:extLst>
              <a:ext uri="{FF2B5EF4-FFF2-40B4-BE49-F238E27FC236}">
                <a16:creationId xmlns:a16="http://schemas.microsoft.com/office/drawing/2014/main" id="{3DD5889D-79E2-6CB3-D050-765F69EDCE63}"/>
              </a:ext>
            </a:extLst>
          </p:cNvPr>
          <p:cNvSpPr>
            <a:spLocks noGrp="1"/>
          </p:cNvSpPr>
          <p:nvPr>
            <p:ph type="body" sz="quarter" idx="15"/>
          </p:nvPr>
        </p:nvSpPr>
        <p:spPr>
          <a:xfrm>
            <a:off x="8905318" y="2247234"/>
            <a:ext cx="2664621" cy="1376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9">
            <a:extLst>
              <a:ext uri="{FF2B5EF4-FFF2-40B4-BE49-F238E27FC236}">
                <a16:creationId xmlns:a16="http://schemas.microsoft.com/office/drawing/2014/main" id="{F5FB02E7-84DC-E7E1-128C-BCD0BCBC2E6A}"/>
              </a:ext>
            </a:extLst>
          </p:cNvPr>
          <p:cNvSpPr>
            <a:spLocks noGrp="1"/>
          </p:cNvSpPr>
          <p:nvPr>
            <p:ph type="pic" sz="quarter" idx="19"/>
          </p:nvPr>
        </p:nvSpPr>
        <p:spPr>
          <a:xfrm>
            <a:off x="6352103" y="3959076"/>
            <a:ext cx="2297112" cy="1376363"/>
          </a:xfrm>
          <a:prstGeom prst="round2DiagRect">
            <a:avLst/>
          </a:prstGeom>
        </p:spPr>
        <p:txBody>
          <a:bodyPr/>
          <a:lstStyle/>
          <a:p>
            <a:r>
              <a:rPr lang="en-US"/>
              <a:t>Click icon to add picture</a:t>
            </a:r>
          </a:p>
        </p:txBody>
      </p:sp>
      <p:sp>
        <p:nvSpPr>
          <p:cNvPr id="14" name="Text Placeholder 8">
            <a:extLst>
              <a:ext uri="{FF2B5EF4-FFF2-40B4-BE49-F238E27FC236}">
                <a16:creationId xmlns:a16="http://schemas.microsoft.com/office/drawing/2014/main" id="{039ABAF9-482B-103D-A802-47EA8A04EFA6}"/>
              </a:ext>
            </a:extLst>
          </p:cNvPr>
          <p:cNvSpPr>
            <a:spLocks noGrp="1"/>
          </p:cNvSpPr>
          <p:nvPr>
            <p:ph type="body" sz="quarter" idx="20"/>
          </p:nvPr>
        </p:nvSpPr>
        <p:spPr>
          <a:xfrm>
            <a:off x="8905318" y="3957961"/>
            <a:ext cx="2664621" cy="1376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2507AB8E-5257-E34C-A27F-FA8769CCC090}"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8" name="Rounded Rectangle 7" descr="Building partnerships to transform lives chapter title">
            <a:extLst>
              <a:ext uri="{FF2B5EF4-FFF2-40B4-BE49-F238E27FC236}">
                <a16:creationId xmlns:a16="http://schemas.microsoft.com/office/drawing/2014/main" id="{28028B71-AC83-7CB7-532A-521BB13E2D05}"/>
              </a:ext>
            </a:extLst>
          </p:cNvPr>
          <p:cNvSpPr/>
          <p:nvPr userDrawn="1"/>
        </p:nvSpPr>
        <p:spPr>
          <a:xfrm>
            <a:off x="348731" y="401444"/>
            <a:ext cx="2788804" cy="27878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Building partnerships to transform lives</a:t>
            </a:r>
          </a:p>
        </p:txBody>
      </p:sp>
    </p:spTree>
    <p:extLst>
      <p:ext uri="{BB962C8B-B14F-4D97-AF65-F5344CB8AC3E}">
        <p14:creationId xmlns:p14="http://schemas.microsoft.com/office/powerpoint/2010/main" val="605320511"/>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ogramme title slide">
    <p:bg>
      <p:bgRef idx="1001">
        <a:schemeClr val="bg2"/>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A541F98-2816-8D84-C3B0-4B299363DBB5}"/>
              </a:ext>
            </a:extLst>
          </p:cNvPr>
          <p:cNvSpPr>
            <a:spLocks noGrp="1"/>
          </p:cNvSpPr>
          <p:nvPr>
            <p:ph type="pic" sz="quarter" idx="25" hasCustomPrompt="1"/>
          </p:nvPr>
        </p:nvSpPr>
        <p:spPr>
          <a:xfrm>
            <a:off x="9935" y="0"/>
            <a:ext cx="12182065" cy="6858000"/>
          </a:xfrm>
          <a:custGeom>
            <a:avLst/>
            <a:gdLst>
              <a:gd name="connsiteX0" fmla="*/ 478186 w 12182065"/>
              <a:gd name="connsiteY0" fmla="*/ 401444 h 6858000"/>
              <a:gd name="connsiteX1" fmla="*/ 338796 w 12182065"/>
              <a:gd name="connsiteY1" fmla="*/ 540834 h 6858000"/>
              <a:gd name="connsiteX2" fmla="*/ 478186 w 12182065"/>
              <a:gd name="connsiteY2" fmla="*/ 680224 h 6858000"/>
              <a:gd name="connsiteX3" fmla="*/ 1135189 w 12182065"/>
              <a:gd name="connsiteY3" fmla="*/ 680224 h 6858000"/>
              <a:gd name="connsiteX4" fmla="*/ 1274579 w 12182065"/>
              <a:gd name="connsiteY4" fmla="*/ 540834 h 6858000"/>
              <a:gd name="connsiteX5" fmla="*/ 1135189 w 12182065"/>
              <a:gd name="connsiteY5" fmla="*/ 401444 h 6858000"/>
              <a:gd name="connsiteX6" fmla="*/ 0 w 12182065"/>
              <a:gd name="connsiteY6" fmla="*/ 0 h 6858000"/>
              <a:gd name="connsiteX7" fmla="*/ 12182065 w 12182065"/>
              <a:gd name="connsiteY7" fmla="*/ 0 h 6858000"/>
              <a:gd name="connsiteX8" fmla="*/ 12182065 w 12182065"/>
              <a:gd name="connsiteY8" fmla="*/ 6858000 h 6858000"/>
              <a:gd name="connsiteX9" fmla="*/ 0 w 1218206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2065" h="6858000">
                <a:moveTo>
                  <a:pt x="478186" y="401444"/>
                </a:moveTo>
                <a:cubicBezTo>
                  <a:pt x="401203" y="401444"/>
                  <a:pt x="338796" y="463851"/>
                  <a:pt x="338796" y="540834"/>
                </a:cubicBezTo>
                <a:cubicBezTo>
                  <a:pt x="338796" y="617817"/>
                  <a:pt x="401203" y="680224"/>
                  <a:pt x="478186" y="680224"/>
                </a:cubicBezTo>
                <a:lnTo>
                  <a:pt x="1135189" y="680224"/>
                </a:lnTo>
                <a:cubicBezTo>
                  <a:pt x="1212172" y="680224"/>
                  <a:pt x="1274579" y="617817"/>
                  <a:pt x="1274579" y="540834"/>
                </a:cubicBezTo>
                <a:cubicBezTo>
                  <a:pt x="1274579" y="463851"/>
                  <a:pt x="1212172" y="401444"/>
                  <a:pt x="1135189" y="401444"/>
                </a:cubicBezTo>
                <a:close/>
                <a:moveTo>
                  <a:pt x="0" y="0"/>
                </a:moveTo>
                <a:lnTo>
                  <a:pt x="12182065" y="0"/>
                </a:lnTo>
                <a:lnTo>
                  <a:pt x="12182065" y="6858000"/>
                </a:lnTo>
                <a:lnTo>
                  <a:pt x="0" y="6858000"/>
                </a:lnTo>
                <a:close/>
              </a:path>
            </a:pathLst>
          </a:custGeom>
        </p:spPr>
        <p:txBody>
          <a:bodyPr wrap="square" anchor="ctr">
            <a:noAutofit/>
          </a:bodyPr>
          <a:lstStyle>
            <a:lvl1pPr algn="ctr">
              <a:defRPr/>
            </a:lvl1pPr>
          </a:lstStyle>
          <a:p>
            <a:r>
              <a:rPr lang="en-US"/>
              <a:t>Add Picture</a:t>
            </a:r>
          </a:p>
        </p:txBody>
      </p:sp>
      <p:sp>
        <p:nvSpPr>
          <p:cNvPr id="10" name="Round Single Corner of Rectangle 9">
            <a:extLst>
              <a:ext uri="{FF2B5EF4-FFF2-40B4-BE49-F238E27FC236}">
                <a16:creationId xmlns:a16="http://schemas.microsoft.com/office/drawing/2014/main" id="{7D71B3FF-CE3A-7FA5-E330-5132A189CB2F}"/>
              </a:ext>
              <a:ext uri="{C183D7F6-B498-43B3-948B-1728B52AA6E4}">
                <adec:decorative xmlns:adec="http://schemas.microsoft.com/office/drawing/2017/decorative" val="1"/>
              </a:ext>
            </a:extLst>
          </p:cNvPr>
          <p:cNvSpPr/>
          <p:nvPr userDrawn="1"/>
        </p:nvSpPr>
        <p:spPr>
          <a:xfrm>
            <a:off x="339725" y="2858947"/>
            <a:ext cx="5036947" cy="3557494"/>
          </a:xfrm>
          <a:prstGeom prst="round1Rect">
            <a:avLst/>
          </a:prstGeom>
          <a:solidFill>
            <a:schemeClr val="tx2">
              <a:alpha val="4474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DDF40-31AA-3A64-4FCE-09303D9F2E8D}"/>
              </a:ext>
            </a:extLst>
          </p:cNvPr>
          <p:cNvSpPr>
            <a:spLocks noGrp="1"/>
          </p:cNvSpPr>
          <p:nvPr>
            <p:ph type="title"/>
          </p:nvPr>
        </p:nvSpPr>
        <p:spPr>
          <a:xfrm>
            <a:off x="490765" y="3096492"/>
            <a:ext cx="4670515" cy="1342154"/>
          </a:xfrm>
        </p:spPr>
        <p:txBody>
          <a:bodyPr anchor="t"/>
          <a:lstStyle>
            <a:lvl1pPr>
              <a:defRPr>
                <a:solidFill>
                  <a:schemeClr val="bg2"/>
                </a:solidFill>
              </a:defRPr>
            </a:lvl1pPr>
          </a:lstStyle>
          <a:p>
            <a:r>
              <a:rPr lang="en-US"/>
              <a:t>Click to edit Master title style</a:t>
            </a:r>
          </a:p>
        </p:txBody>
      </p:sp>
      <p:sp>
        <p:nvSpPr>
          <p:cNvPr id="14" name="Text Placeholder 13">
            <a:extLst>
              <a:ext uri="{FF2B5EF4-FFF2-40B4-BE49-F238E27FC236}">
                <a16:creationId xmlns:a16="http://schemas.microsoft.com/office/drawing/2014/main" id="{9C4D5E17-F6EC-CEF1-C867-FCB991AA1038}"/>
              </a:ext>
            </a:extLst>
          </p:cNvPr>
          <p:cNvSpPr>
            <a:spLocks noGrp="1"/>
          </p:cNvSpPr>
          <p:nvPr>
            <p:ph type="body" sz="quarter" idx="13"/>
          </p:nvPr>
        </p:nvSpPr>
        <p:spPr>
          <a:xfrm>
            <a:off x="490766" y="4438646"/>
            <a:ext cx="4670515" cy="1886712"/>
          </a:xfrm>
        </p:spPr>
        <p:txBody>
          <a:bodyPr/>
          <a:lstStyle>
            <a:lvl1pPr>
              <a:defRPr>
                <a:solidFill>
                  <a:schemeClr val="bg2"/>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F7541B76-D005-2247-B01D-8CA5B47E5E51}"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8" name="Picture Placeholder 21">
            <a:extLst>
              <a:ext uri="{FF2B5EF4-FFF2-40B4-BE49-F238E27FC236}">
                <a16:creationId xmlns:a16="http://schemas.microsoft.com/office/drawing/2014/main" id="{5FBBCEB0-9868-AE72-E4BB-AA4C3E1F3982}"/>
              </a:ext>
            </a:extLst>
          </p:cNvPr>
          <p:cNvSpPr>
            <a:spLocks noGrp="1"/>
          </p:cNvSpPr>
          <p:nvPr>
            <p:ph type="pic" sz="quarter" idx="26" hasCustomPrompt="1"/>
          </p:nvPr>
        </p:nvSpPr>
        <p:spPr>
          <a:xfrm>
            <a:off x="9935" y="0"/>
            <a:ext cx="12182065" cy="6858000"/>
          </a:xfrm>
        </p:spPr>
        <p:txBody>
          <a:bodyPr anchor="ctr"/>
          <a:lstStyle>
            <a:lvl1pPr algn="ctr">
              <a:defRPr/>
            </a:lvl1pPr>
          </a:lstStyle>
          <a:p>
            <a:r>
              <a:rPr lang="en-US"/>
              <a:t>Add Picture</a:t>
            </a:r>
          </a:p>
        </p:txBody>
      </p:sp>
      <p:sp>
        <p:nvSpPr>
          <p:cNvPr id="11" name="Rounded Rectangle 10" descr="Our work titles">
            <a:extLst>
              <a:ext uri="{FF2B5EF4-FFF2-40B4-BE49-F238E27FC236}">
                <a16:creationId xmlns:a16="http://schemas.microsoft.com/office/drawing/2014/main" id="{EFC1E35D-CB53-0130-4B8E-F1CAE67859EA}"/>
              </a:ext>
            </a:extLst>
          </p:cNvPr>
          <p:cNvSpPr/>
          <p:nvPr userDrawn="1"/>
        </p:nvSpPr>
        <p:spPr>
          <a:xfrm>
            <a:off x="344136" y="399268"/>
            <a:ext cx="940212"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Our work</a:t>
            </a:r>
          </a:p>
        </p:txBody>
      </p:sp>
    </p:spTree>
    <p:extLst>
      <p:ext uri="{BB962C8B-B14F-4D97-AF65-F5344CB8AC3E}">
        <p14:creationId xmlns:p14="http://schemas.microsoft.com/office/powerpoint/2010/main" val="603274741"/>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ogramme title slide with 3 icon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A7AB51-A9ED-87E2-F4D9-E68183AD3DC3}"/>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1AE98B-3D42-0736-9006-FF4A320D1003}"/>
              </a:ext>
            </a:extLst>
          </p:cNvPr>
          <p:cNvSpPr/>
          <p:nvPr userDrawn="1"/>
        </p:nvSpPr>
        <p:spPr>
          <a:xfrm>
            <a:off x="6821374" y="1056916"/>
            <a:ext cx="1354128" cy="135412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9264986-F698-9043-477F-69C17FDCEE94}"/>
              </a:ext>
            </a:extLst>
          </p:cNvPr>
          <p:cNvSpPr/>
          <p:nvPr userDrawn="1"/>
        </p:nvSpPr>
        <p:spPr>
          <a:xfrm>
            <a:off x="6821374" y="2712996"/>
            <a:ext cx="1354128" cy="135412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BE8E864-EE52-0BFA-7151-848073B83E42}"/>
              </a:ext>
            </a:extLst>
          </p:cNvPr>
          <p:cNvSpPr/>
          <p:nvPr userDrawn="1"/>
        </p:nvSpPr>
        <p:spPr>
          <a:xfrm>
            <a:off x="6821374" y="4409716"/>
            <a:ext cx="1354128" cy="135412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1">
            <a:extLst>
              <a:ext uri="{FF2B5EF4-FFF2-40B4-BE49-F238E27FC236}">
                <a16:creationId xmlns:a16="http://schemas.microsoft.com/office/drawing/2014/main" id="{818DD65D-A8F3-0367-49DE-348E8488001B}"/>
              </a:ext>
            </a:extLst>
          </p:cNvPr>
          <p:cNvSpPr>
            <a:spLocks noGrp="1"/>
          </p:cNvSpPr>
          <p:nvPr>
            <p:ph type="pic" sz="quarter" idx="24"/>
          </p:nvPr>
        </p:nvSpPr>
        <p:spPr>
          <a:xfrm>
            <a:off x="6734905" y="1171550"/>
            <a:ext cx="1531507" cy="1072590"/>
          </a:xfrm>
        </p:spPr>
        <p:txBody>
          <a:bodyPr/>
          <a:lstStyle>
            <a:lvl1pPr>
              <a:defRPr>
                <a:solidFill>
                  <a:schemeClr val="bg1"/>
                </a:solidFill>
              </a:defRPr>
            </a:lvl1pPr>
          </a:lstStyle>
          <a:p>
            <a:r>
              <a:rPr lang="en-US"/>
              <a:t>Click icon to add picture</a:t>
            </a:r>
          </a:p>
        </p:txBody>
      </p:sp>
      <p:sp>
        <p:nvSpPr>
          <p:cNvPr id="9" name="Text Placeholder 8">
            <a:extLst>
              <a:ext uri="{FF2B5EF4-FFF2-40B4-BE49-F238E27FC236}">
                <a16:creationId xmlns:a16="http://schemas.microsoft.com/office/drawing/2014/main" id="{3DD5889D-79E2-6CB3-D050-765F69EDCE63}"/>
              </a:ext>
            </a:extLst>
          </p:cNvPr>
          <p:cNvSpPr>
            <a:spLocks noGrp="1"/>
          </p:cNvSpPr>
          <p:nvPr>
            <p:ph type="body" sz="quarter" idx="15"/>
          </p:nvPr>
        </p:nvSpPr>
        <p:spPr>
          <a:xfrm>
            <a:off x="8646525" y="1037442"/>
            <a:ext cx="2664621" cy="1704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1">
            <a:extLst>
              <a:ext uri="{FF2B5EF4-FFF2-40B4-BE49-F238E27FC236}">
                <a16:creationId xmlns:a16="http://schemas.microsoft.com/office/drawing/2014/main" id="{165FD81D-EE4F-88FE-E81C-63CA1D47131D}"/>
              </a:ext>
            </a:extLst>
          </p:cNvPr>
          <p:cNvSpPr>
            <a:spLocks noGrp="1"/>
          </p:cNvSpPr>
          <p:nvPr>
            <p:ph type="pic" sz="quarter" idx="25"/>
          </p:nvPr>
        </p:nvSpPr>
        <p:spPr>
          <a:xfrm>
            <a:off x="6734905" y="2856914"/>
            <a:ext cx="1531507" cy="1072590"/>
          </a:xfrm>
        </p:spPr>
        <p:txBody>
          <a:bodyPr/>
          <a:lstStyle>
            <a:lvl1pPr>
              <a:defRPr>
                <a:solidFill>
                  <a:schemeClr val="bg1"/>
                </a:solidFill>
              </a:defRPr>
            </a:lvl1pPr>
          </a:lstStyle>
          <a:p>
            <a:r>
              <a:rPr lang="en-US"/>
              <a:t>Click icon to add picture</a:t>
            </a:r>
          </a:p>
        </p:txBody>
      </p:sp>
      <p:sp>
        <p:nvSpPr>
          <p:cNvPr id="10" name="Text Placeholder 8">
            <a:extLst>
              <a:ext uri="{FF2B5EF4-FFF2-40B4-BE49-F238E27FC236}">
                <a16:creationId xmlns:a16="http://schemas.microsoft.com/office/drawing/2014/main" id="{F795B05E-B7E5-38EB-2A94-A9815EA5E1F4}"/>
              </a:ext>
            </a:extLst>
          </p:cNvPr>
          <p:cNvSpPr>
            <a:spLocks noGrp="1"/>
          </p:cNvSpPr>
          <p:nvPr>
            <p:ph type="body" sz="quarter" idx="19"/>
          </p:nvPr>
        </p:nvSpPr>
        <p:spPr>
          <a:xfrm>
            <a:off x="8646525" y="2743579"/>
            <a:ext cx="2664621" cy="16930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21">
            <a:extLst>
              <a:ext uri="{FF2B5EF4-FFF2-40B4-BE49-F238E27FC236}">
                <a16:creationId xmlns:a16="http://schemas.microsoft.com/office/drawing/2014/main" id="{3E90384E-86E0-BFC5-E9BC-1FBB25F62108}"/>
              </a:ext>
            </a:extLst>
          </p:cNvPr>
          <p:cNvSpPr>
            <a:spLocks noGrp="1"/>
          </p:cNvSpPr>
          <p:nvPr>
            <p:ph type="pic" sz="quarter" idx="26"/>
          </p:nvPr>
        </p:nvSpPr>
        <p:spPr>
          <a:xfrm>
            <a:off x="6734905" y="4551243"/>
            <a:ext cx="1531507" cy="1072590"/>
          </a:xfrm>
        </p:spPr>
        <p:txBody>
          <a:bodyPr/>
          <a:lstStyle>
            <a:lvl1pPr>
              <a:defRPr>
                <a:solidFill>
                  <a:schemeClr val="bg1"/>
                </a:solidFill>
              </a:defRPr>
            </a:lvl1pPr>
          </a:lstStyle>
          <a:p>
            <a:r>
              <a:rPr lang="en-US"/>
              <a:t>Click icon to add picture</a:t>
            </a:r>
          </a:p>
        </p:txBody>
      </p:sp>
      <p:sp>
        <p:nvSpPr>
          <p:cNvPr id="15" name="Text Placeholder 8">
            <a:extLst>
              <a:ext uri="{FF2B5EF4-FFF2-40B4-BE49-F238E27FC236}">
                <a16:creationId xmlns:a16="http://schemas.microsoft.com/office/drawing/2014/main" id="{58520920-C59B-9846-40B5-4909533E890B}"/>
              </a:ext>
            </a:extLst>
          </p:cNvPr>
          <p:cNvSpPr>
            <a:spLocks noGrp="1"/>
          </p:cNvSpPr>
          <p:nvPr>
            <p:ph type="body" sz="quarter" idx="20"/>
          </p:nvPr>
        </p:nvSpPr>
        <p:spPr>
          <a:xfrm>
            <a:off x="8646525" y="4484644"/>
            <a:ext cx="2664621" cy="1693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D4C20262-4747-924C-9CFE-5A9C15B094B1}"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2" name="Round Single Corner of Rectangle 1">
            <a:extLst>
              <a:ext uri="{FF2B5EF4-FFF2-40B4-BE49-F238E27FC236}">
                <a16:creationId xmlns:a16="http://schemas.microsoft.com/office/drawing/2014/main" id="{FB319BE8-4D86-7179-224B-5358EA8BAE95}"/>
              </a:ext>
              <a:ext uri="{C183D7F6-B498-43B3-948B-1728B52AA6E4}">
                <adec:decorative xmlns:adec="http://schemas.microsoft.com/office/drawing/2017/decorative" val="1"/>
              </a:ext>
            </a:extLst>
          </p:cNvPr>
          <p:cNvSpPr/>
          <p:nvPr userDrawn="1"/>
        </p:nvSpPr>
        <p:spPr>
          <a:xfrm>
            <a:off x="339725" y="2858947"/>
            <a:ext cx="5036947" cy="3557494"/>
          </a:xfrm>
          <a:prstGeom prst="round1Rect">
            <a:avLst/>
          </a:prstGeom>
          <a:solidFill>
            <a:schemeClr val="bg1">
              <a:alpha val="4474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77C0D12-AFA6-2395-283A-BF3026D9BB7F}"/>
              </a:ext>
            </a:extLst>
          </p:cNvPr>
          <p:cNvSpPr>
            <a:spLocks noGrp="1"/>
          </p:cNvSpPr>
          <p:nvPr>
            <p:ph type="title"/>
          </p:nvPr>
        </p:nvSpPr>
        <p:spPr>
          <a:xfrm>
            <a:off x="490765" y="3096492"/>
            <a:ext cx="4670515" cy="1342154"/>
          </a:xfrm>
        </p:spPr>
        <p:txBody>
          <a:bodyPr anchor="t"/>
          <a:lstStyle>
            <a:lvl1pPr>
              <a:defRPr>
                <a:solidFill>
                  <a:schemeClr val="tx1"/>
                </a:solidFill>
              </a:defRPr>
            </a:lvl1pPr>
          </a:lstStyle>
          <a:p>
            <a:r>
              <a:rPr lang="en-US"/>
              <a:t>Click to edit Master title style</a:t>
            </a:r>
          </a:p>
        </p:txBody>
      </p:sp>
      <p:sp>
        <p:nvSpPr>
          <p:cNvPr id="11" name="Text Placeholder 13">
            <a:extLst>
              <a:ext uri="{FF2B5EF4-FFF2-40B4-BE49-F238E27FC236}">
                <a16:creationId xmlns:a16="http://schemas.microsoft.com/office/drawing/2014/main" id="{08B5F146-E807-8C03-4567-7C40900C5621}"/>
              </a:ext>
            </a:extLst>
          </p:cNvPr>
          <p:cNvSpPr>
            <a:spLocks noGrp="1"/>
          </p:cNvSpPr>
          <p:nvPr>
            <p:ph type="body" sz="quarter" idx="13"/>
          </p:nvPr>
        </p:nvSpPr>
        <p:spPr>
          <a:xfrm>
            <a:off x="490766" y="4438646"/>
            <a:ext cx="4670515" cy="1886712"/>
          </a:xfrm>
        </p:spPr>
        <p:txBody>
          <a:bodyPr/>
          <a:lstStyle>
            <a:lvl1pPr>
              <a:defRPr>
                <a:solidFill>
                  <a:schemeClr val="tx1"/>
                </a:solidFill>
              </a:defRPr>
            </a:lvl1pPr>
          </a:lstStyle>
          <a:p>
            <a:pPr lvl="0"/>
            <a:r>
              <a:rPr lang="en-US"/>
              <a:t>Click to edit Master text styles</a:t>
            </a:r>
          </a:p>
        </p:txBody>
      </p:sp>
      <p:sp>
        <p:nvSpPr>
          <p:cNvPr id="22" name="Picture Placeholder 21">
            <a:extLst>
              <a:ext uri="{FF2B5EF4-FFF2-40B4-BE49-F238E27FC236}">
                <a16:creationId xmlns:a16="http://schemas.microsoft.com/office/drawing/2014/main" id="{9D01BCD9-ED1B-96D4-C955-8175406F3F64}"/>
              </a:ext>
            </a:extLst>
          </p:cNvPr>
          <p:cNvSpPr>
            <a:spLocks noGrp="1"/>
          </p:cNvSpPr>
          <p:nvPr>
            <p:ph type="pic" sz="quarter" idx="27" hasCustomPrompt="1"/>
          </p:nvPr>
        </p:nvSpPr>
        <p:spPr>
          <a:xfrm>
            <a:off x="9935" y="0"/>
            <a:ext cx="6086065" cy="6858000"/>
          </a:xfrm>
          <a:custGeom>
            <a:avLst/>
            <a:gdLst>
              <a:gd name="connsiteX0" fmla="*/ 478186 w 6086065"/>
              <a:gd name="connsiteY0" fmla="*/ 399268 h 6858000"/>
              <a:gd name="connsiteX1" fmla="*/ 338796 w 6086065"/>
              <a:gd name="connsiteY1" fmla="*/ 538658 h 6858000"/>
              <a:gd name="connsiteX2" fmla="*/ 478186 w 6086065"/>
              <a:gd name="connsiteY2" fmla="*/ 678048 h 6858000"/>
              <a:gd name="connsiteX3" fmla="*/ 1126022 w 6086065"/>
              <a:gd name="connsiteY3" fmla="*/ 678048 h 6858000"/>
              <a:gd name="connsiteX4" fmla="*/ 1265412 w 6086065"/>
              <a:gd name="connsiteY4" fmla="*/ 538658 h 6858000"/>
              <a:gd name="connsiteX5" fmla="*/ 1126022 w 6086065"/>
              <a:gd name="connsiteY5" fmla="*/ 399268 h 6858000"/>
              <a:gd name="connsiteX6" fmla="*/ 0 w 6086065"/>
              <a:gd name="connsiteY6" fmla="*/ 0 h 6858000"/>
              <a:gd name="connsiteX7" fmla="*/ 6086065 w 6086065"/>
              <a:gd name="connsiteY7" fmla="*/ 0 h 6858000"/>
              <a:gd name="connsiteX8" fmla="*/ 6086065 w 6086065"/>
              <a:gd name="connsiteY8" fmla="*/ 6858000 h 6858000"/>
              <a:gd name="connsiteX9" fmla="*/ 0 w 608606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86065" h="6858000">
                <a:moveTo>
                  <a:pt x="478186" y="399268"/>
                </a:moveTo>
                <a:cubicBezTo>
                  <a:pt x="401203" y="399268"/>
                  <a:pt x="338796" y="461675"/>
                  <a:pt x="338796" y="538658"/>
                </a:cubicBezTo>
                <a:cubicBezTo>
                  <a:pt x="338796" y="615641"/>
                  <a:pt x="401203" y="678048"/>
                  <a:pt x="478186" y="678048"/>
                </a:cubicBezTo>
                <a:lnTo>
                  <a:pt x="1126022" y="678048"/>
                </a:lnTo>
                <a:cubicBezTo>
                  <a:pt x="1203005" y="678048"/>
                  <a:pt x="1265412" y="615641"/>
                  <a:pt x="1265412" y="538658"/>
                </a:cubicBezTo>
                <a:cubicBezTo>
                  <a:pt x="1265412" y="461675"/>
                  <a:pt x="1203005" y="399268"/>
                  <a:pt x="1126022" y="399268"/>
                </a:cubicBezTo>
                <a:close/>
                <a:moveTo>
                  <a:pt x="0" y="0"/>
                </a:moveTo>
                <a:lnTo>
                  <a:pt x="6086065" y="0"/>
                </a:lnTo>
                <a:lnTo>
                  <a:pt x="6086065" y="6858000"/>
                </a:lnTo>
                <a:lnTo>
                  <a:pt x="0" y="6858000"/>
                </a:lnTo>
                <a:close/>
              </a:path>
            </a:pathLst>
          </a:custGeom>
        </p:spPr>
        <p:txBody>
          <a:bodyPr wrap="square" anchor="t">
            <a:noAutofit/>
          </a:bodyPr>
          <a:lstStyle>
            <a:lvl1pPr algn="ctr">
              <a:defRPr>
                <a:solidFill>
                  <a:schemeClr val="bg1"/>
                </a:solidFill>
              </a:defRPr>
            </a:lvl1pPr>
          </a:lstStyle>
          <a:p>
            <a:r>
              <a:rPr lang="en-US"/>
              <a:t>Add Picture</a:t>
            </a:r>
          </a:p>
        </p:txBody>
      </p:sp>
      <p:sp>
        <p:nvSpPr>
          <p:cNvPr id="23" name="Rounded Rectangle 22" descr="Our work titles">
            <a:extLst>
              <a:ext uri="{FF2B5EF4-FFF2-40B4-BE49-F238E27FC236}">
                <a16:creationId xmlns:a16="http://schemas.microsoft.com/office/drawing/2014/main" id="{44011250-F936-A56D-5BEA-B7A9CD1E71F4}"/>
              </a:ext>
            </a:extLst>
          </p:cNvPr>
          <p:cNvSpPr/>
          <p:nvPr userDrawn="1"/>
        </p:nvSpPr>
        <p:spPr>
          <a:xfrm>
            <a:off x="344807" y="399268"/>
            <a:ext cx="926616" cy="278780"/>
          </a:xfrm>
          <a:prstGeom prst="roundRect">
            <a:avLst>
              <a:gd name="adj" fmla="val 50000"/>
            </a:avLst>
          </a:prstGeom>
          <a:solidFill>
            <a:schemeClr val="bg2"/>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Our work</a:t>
            </a:r>
          </a:p>
        </p:txBody>
      </p:sp>
    </p:spTree>
    <p:extLst>
      <p:ext uri="{BB962C8B-B14F-4D97-AF65-F5344CB8AC3E}">
        <p14:creationId xmlns:p14="http://schemas.microsoft.com/office/powerpoint/2010/main" val="593295541"/>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gramme title slide with 2 icon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A7AB51-A9ED-87E2-F4D9-E68183AD3DC3}"/>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D221A6BA-BDD5-5344-8AA4-5D8686C2EEC3}"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2" name="Round Single Corner of Rectangle 1">
            <a:extLst>
              <a:ext uri="{FF2B5EF4-FFF2-40B4-BE49-F238E27FC236}">
                <a16:creationId xmlns:a16="http://schemas.microsoft.com/office/drawing/2014/main" id="{FB319BE8-4D86-7179-224B-5358EA8BAE95}"/>
              </a:ext>
              <a:ext uri="{C183D7F6-B498-43B3-948B-1728B52AA6E4}">
                <adec:decorative xmlns:adec="http://schemas.microsoft.com/office/drawing/2017/decorative" val="1"/>
              </a:ext>
            </a:extLst>
          </p:cNvPr>
          <p:cNvSpPr/>
          <p:nvPr userDrawn="1"/>
        </p:nvSpPr>
        <p:spPr>
          <a:xfrm>
            <a:off x="339725" y="2858947"/>
            <a:ext cx="5036947" cy="3557494"/>
          </a:xfrm>
          <a:prstGeom prst="round1Rect">
            <a:avLst/>
          </a:prstGeom>
          <a:solidFill>
            <a:schemeClr val="bg1">
              <a:alpha val="4474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77C0D12-AFA6-2395-283A-BF3026D9BB7F}"/>
              </a:ext>
            </a:extLst>
          </p:cNvPr>
          <p:cNvSpPr>
            <a:spLocks noGrp="1"/>
          </p:cNvSpPr>
          <p:nvPr>
            <p:ph type="title"/>
          </p:nvPr>
        </p:nvSpPr>
        <p:spPr>
          <a:xfrm>
            <a:off x="490765" y="3096492"/>
            <a:ext cx="4670515" cy="1342154"/>
          </a:xfrm>
        </p:spPr>
        <p:txBody>
          <a:bodyPr anchor="t"/>
          <a:lstStyle>
            <a:lvl1pPr>
              <a:defRPr>
                <a:solidFill>
                  <a:schemeClr val="tx1"/>
                </a:solidFill>
              </a:defRPr>
            </a:lvl1pPr>
          </a:lstStyle>
          <a:p>
            <a:r>
              <a:rPr lang="en-US"/>
              <a:t>Click to edit Master title style</a:t>
            </a:r>
          </a:p>
        </p:txBody>
      </p:sp>
      <p:sp>
        <p:nvSpPr>
          <p:cNvPr id="11" name="Text Placeholder 13">
            <a:extLst>
              <a:ext uri="{FF2B5EF4-FFF2-40B4-BE49-F238E27FC236}">
                <a16:creationId xmlns:a16="http://schemas.microsoft.com/office/drawing/2014/main" id="{08B5F146-E807-8C03-4567-7C40900C5621}"/>
              </a:ext>
            </a:extLst>
          </p:cNvPr>
          <p:cNvSpPr>
            <a:spLocks noGrp="1"/>
          </p:cNvSpPr>
          <p:nvPr>
            <p:ph type="body" sz="quarter" idx="13"/>
          </p:nvPr>
        </p:nvSpPr>
        <p:spPr>
          <a:xfrm>
            <a:off x="490766" y="4438646"/>
            <a:ext cx="4670515" cy="1886712"/>
          </a:xfrm>
        </p:spPr>
        <p:txBody>
          <a:bodyPr/>
          <a:lstStyle>
            <a:lvl1pPr>
              <a:defRPr>
                <a:solidFill>
                  <a:schemeClr val="tx1"/>
                </a:solidFill>
              </a:defRPr>
            </a:lvl1pPr>
          </a:lstStyle>
          <a:p>
            <a:pPr lvl="0"/>
            <a:r>
              <a:rPr lang="en-US"/>
              <a:t>Click to edit Master text styles</a:t>
            </a:r>
          </a:p>
        </p:txBody>
      </p:sp>
      <p:sp>
        <p:nvSpPr>
          <p:cNvPr id="13" name="Oval 12">
            <a:extLst>
              <a:ext uri="{FF2B5EF4-FFF2-40B4-BE49-F238E27FC236}">
                <a16:creationId xmlns:a16="http://schemas.microsoft.com/office/drawing/2014/main" id="{807EC642-CFF5-51A3-9AF3-4138CAD6FF0E}"/>
              </a:ext>
            </a:extLst>
          </p:cNvPr>
          <p:cNvSpPr/>
          <p:nvPr userDrawn="1"/>
        </p:nvSpPr>
        <p:spPr>
          <a:xfrm>
            <a:off x="6823594" y="3482649"/>
            <a:ext cx="1354128" cy="135412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0DFFA6-C6B4-DAD4-DC77-0B75D2783BC3}"/>
              </a:ext>
            </a:extLst>
          </p:cNvPr>
          <p:cNvSpPr/>
          <p:nvPr userDrawn="1"/>
        </p:nvSpPr>
        <p:spPr>
          <a:xfrm>
            <a:off x="6823594" y="1763852"/>
            <a:ext cx="1354128" cy="135412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1">
            <a:extLst>
              <a:ext uri="{FF2B5EF4-FFF2-40B4-BE49-F238E27FC236}">
                <a16:creationId xmlns:a16="http://schemas.microsoft.com/office/drawing/2014/main" id="{3B7BD002-20EF-0D6A-B1FE-4AEA43E779E2}"/>
              </a:ext>
            </a:extLst>
          </p:cNvPr>
          <p:cNvSpPr>
            <a:spLocks noGrp="1"/>
          </p:cNvSpPr>
          <p:nvPr>
            <p:ph type="pic" sz="quarter" idx="24"/>
          </p:nvPr>
        </p:nvSpPr>
        <p:spPr>
          <a:xfrm>
            <a:off x="6734905" y="1888386"/>
            <a:ext cx="1531507" cy="1072590"/>
          </a:xfrm>
        </p:spPr>
        <p:txBody>
          <a:bodyPr/>
          <a:lstStyle>
            <a:lvl1pPr>
              <a:defRPr>
                <a:solidFill>
                  <a:schemeClr val="bg1"/>
                </a:solidFill>
              </a:defRPr>
            </a:lvl1pPr>
          </a:lstStyle>
          <a:p>
            <a:r>
              <a:rPr lang="en-US"/>
              <a:t>Click icon to add picture</a:t>
            </a:r>
          </a:p>
        </p:txBody>
      </p:sp>
      <p:sp>
        <p:nvSpPr>
          <p:cNvPr id="22" name="Text Placeholder 8">
            <a:extLst>
              <a:ext uri="{FF2B5EF4-FFF2-40B4-BE49-F238E27FC236}">
                <a16:creationId xmlns:a16="http://schemas.microsoft.com/office/drawing/2014/main" id="{267313AF-B125-007C-3606-166B8FC17451}"/>
              </a:ext>
            </a:extLst>
          </p:cNvPr>
          <p:cNvSpPr>
            <a:spLocks noGrp="1"/>
          </p:cNvSpPr>
          <p:nvPr>
            <p:ph type="body" sz="quarter" idx="15"/>
          </p:nvPr>
        </p:nvSpPr>
        <p:spPr>
          <a:xfrm>
            <a:off x="8646525" y="1754279"/>
            <a:ext cx="2664621" cy="137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Picture Placeholder 21">
            <a:extLst>
              <a:ext uri="{FF2B5EF4-FFF2-40B4-BE49-F238E27FC236}">
                <a16:creationId xmlns:a16="http://schemas.microsoft.com/office/drawing/2014/main" id="{2601A843-C94C-DB0D-9479-046F72F8A620}"/>
              </a:ext>
            </a:extLst>
          </p:cNvPr>
          <p:cNvSpPr>
            <a:spLocks noGrp="1"/>
          </p:cNvSpPr>
          <p:nvPr>
            <p:ph type="pic" sz="quarter" idx="25"/>
          </p:nvPr>
        </p:nvSpPr>
        <p:spPr>
          <a:xfrm>
            <a:off x="6734905" y="3573750"/>
            <a:ext cx="1531507" cy="1072590"/>
          </a:xfrm>
        </p:spPr>
        <p:txBody>
          <a:bodyPr/>
          <a:lstStyle>
            <a:lvl1pPr>
              <a:defRPr>
                <a:solidFill>
                  <a:schemeClr val="bg1"/>
                </a:solidFill>
              </a:defRPr>
            </a:lvl1pPr>
          </a:lstStyle>
          <a:p>
            <a:r>
              <a:rPr lang="en-US"/>
              <a:t>Click icon to add picture</a:t>
            </a:r>
          </a:p>
        </p:txBody>
      </p:sp>
      <p:sp>
        <p:nvSpPr>
          <p:cNvPr id="24" name="Text Placeholder 8">
            <a:extLst>
              <a:ext uri="{FF2B5EF4-FFF2-40B4-BE49-F238E27FC236}">
                <a16:creationId xmlns:a16="http://schemas.microsoft.com/office/drawing/2014/main" id="{99ABC8C4-9253-3BE8-3766-33A9E520375C}"/>
              </a:ext>
            </a:extLst>
          </p:cNvPr>
          <p:cNvSpPr>
            <a:spLocks noGrp="1"/>
          </p:cNvSpPr>
          <p:nvPr>
            <p:ph type="body" sz="quarter" idx="19"/>
          </p:nvPr>
        </p:nvSpPr>
        <p:spPr>
          <a:xfrm>
            <a:off x="8646525" y="3460415"/>
            <a:ext cx="2664621" cy="137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8A709AF6-E3DD-84CD-D1E8-8F6A1F646CC2}"/>
              </a:ext>
            </a:extLst>
          </p:cNvPr>
          <p:cNvSpPr>
            <a:spLocks noGrp="1"/>
          </p:cNvSpPr>
          <p:nvPr>
            <p:ph type="pic" sz="quarter" idx="27" hasCustomPrompt="1"/>
          </p:nvPr>
        </p:nvSpPr>
        <p:spPr>
          <a:xfrm>
            <a:off x="9935" y="0"/>
            <a:ext cx="6086065" cy="6858000"/>
          </a:xfrm>
          <a:custGeom>
            <a:avLst/>
            <a:gdLst>
              <a:gd name="connsiteX0" fmla="*/ 478186 w 6086065"/>
              <a:gd name="connsiteY0" fmla="*/ 399268 h 6858000"/>
              <a:gd name="connsiteX1" fmla="*/ 338796 w 6086065"/>
              <a:gd name="connsiteY1" fmla="*/ 538658 h 6858000"/>
              <a:gd name="connsiteX2" fmla="*/ 478186 w 6086065"/>
              <a:gd name="connsiteY2" fmla="*/ 678048 h 6858000"/>
              <a:gd name="connsiteX3" fmla="*/ 1126022 w 6086065"/>
              <a:gd name="connsiteY3" fmla="*/ 678048 h 6858000"/>
              <a:gd name="connsiteX4" fmla="*/ 1265412 w 6086065"/>
              <a:gd name="connsiteY4" fmla="*/ 538658 h 6858000"/>
              <a:gd name="connsiteX5" fmla="*/ 1126022 w 6086065"/>
              <a:gd name="connsiteY5" fmla="*/ 399268 h 6858000"/>
              <a:gd name="connsiteX6" fmla="*/ 0 w 6086065"/>
              <a:gd name="connsiteY6" fmla="*/ 0 h 6858000"/>
              <a:gd name="connsiteX7" fmla="*/ 6086065 w 6086065"/>
              <a:gd name="connsiteY7" fmla="*/ 0 h 6858000"/>
              <a:gd name="connsiteX8" fmla="*/ 6086065 w 6086065"/>
              <a:gd name="connsiteY8" fmla="*/ 6858000 h 6858000"/>
              <a:gd name="connsiteX9" fmla="*/ 0 w 608606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86065" h="6858000">
                <a:moveTo>
                  <a:pt x="478186" y="399268"/>
                </a:moveTo>
                <a:cubicBezTo>
                  <a:pt x="401203" y="399268"/>
                  <a:pt x="338796" y="461675"/>
                  <a:pt x="338796" y="538658"/>
                </a:cubicBezTo>
                <a:cubicBezTo>
                  <a:pt x="338796" y="615641"/>
                  <a:pt x="401203" y="678048"/>
                  <a:pt x="478186" y="678048"/>
                </a:cubicBezTo>
                <a:lnTo>
                  <a:pt x="1126022" y="678048"/>
                </a:lnTo>
                <a:cubicBezTo>
                  <a:pt x="1203005" y="678048"/>
                  <a:pt x="1265412" y="615641"/>
                  <a:pt x="1265412" y="538658"/>
                </a:cubicBezTo>
                <a:cubicBezTo>
                  <a:pt x="1265412" y="461675"/>
                  <a:pt x="1203005" y="399268"/>
                  <a:pt x="1126022" y="399268"/>
                </a:cubicBezTo>
                <a:close/>
                <a:moveTo>
                  <a:pt x="0" y="0"/>
                </a:moveTo>
                <a:lnTo>
                  <a:pt x="6086065" y="0"/>
                </a:lnTo>
                <a:lnTo>
                  <a:pt x="6086065" y="6858000"/>
                </a:lnTo>
                <a:lnTo>
                  <a:pt x="0" y="6858000"/>
                </a:lnTo>
                <a:close/>
              </a:path>
            </a:pathLst>
          </a:custGeom>
        </p:spPr>
        <p:txBody>
          <a:bodyPr wrap="square" anchor="t">
            <a:noAutofit/>
          </a:bodyPr>
          <a:lstStyle>
            <a:lvl1pPr algn="ctr">
              <a:defRPr>
                <a:solidFill>
                  <a:schemeClr val="bg1"/>
                </a:solidFill>
              </a:defRPr>
            </a:lvl1pPr>
          </a:lstStyle>
          <a:p>
            <a:r>
              <a:rPr lang="en-US"/>
              <a:t>Add Picture</a:t>
            </a:r>
          </a:p>
        </p:txBody>
      </p:sp>
      <p:sp>
        <p:nvSpPr>
          <p:cNvPr id="10" name="Rounded Rectangle 9" descr="Our work titles">
            <a:extLst>
              <a:ext uri="{FF2B5EF4-FFF2-40B4-BE49-F238E27FC236}">
                <a16:creationId xmlns:a16="http://schemas.microsoft.com/office/drawing/2014/main" id="{CF9B9B4B-C7F9-6D65-96FF-307E5B4D3585}"/>
              </a:ext>
            </a:extLst>
          </p:cNvPr>
          <p:cNvSpPr/>
          <p:nvPr userDrawn="1"/>
        </p:nvSpPr>
        <p:spPr>
          <a:xfrm>
            <a:off x="341221" y="399268"/>
            <a:ext cx="926616" cy="278780"/>
          </a:xfrm>
          <a:prstGeom prst="roundRect">
            <a:avLst>
              <a:gd name="adj" fmla="val 50000"/>
            </a:avLst>
          </a:prstGeom>
          <a:solidFill>
            <a:schemeClr val="bg2"/>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Our work</a:t>
            </a:r>
          </a:p>
        </p:txBody>
      </p:sp>
    </p:spTree>
    <p:extLst>
      <p:ext uri="{BB962C8B-B14F-4D97-AF65-F5344CB8AC3E}">
        <p14:creationId xmlns:p14="http://schemas.microsoft.com/office/powerpoint/2010/main" val="4045270618"/>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py with 3 image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A7AB51-A9ED-87E2-F4D9-E68183AD3DC3}"/>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92DC890A-F6A3-1CF9-1E05-69340ABAFF25}"/>
              </a:ext>
            </a:extLst>
          </p:cNvPr>
          <p:cNvSpPr>
            <a:spLocks noGrp="1"/>
          </p:cNvSpPr>
          <p:nvPr>
            <p:ph type="title"/>
          </p:nvPr>
        </p:nvSpPr>
        <p:spPr>
          <a:xfrm>
            <a:off x="340397" y="1056916"/>
            <a:ext cx="5054564" cy="1042527"/>
          </a:xfrm>
        </p:spPr>
        <p:txBody>
          <a:bodyPr anchor="t"/>
          <a:lstStyle>
            <a:lvl1pPr>
              <a:defRPr>
                <a:solidFill>
                  <a:schemeClr val="bg1"/>
                </a:solidFill>
              </a:defRPr>
            </a:lvl1pPr>
          </a:lstStyle>
          <a:p>
            <a:r>
              <a:rPr lang="en-US"/>
              <a:t>Click to edit Master title style</a:t>
            </a:r>
          </a:p>
        </p:txBody>
      </p:sp>
      <p:sp>
        <p:nvSpPr>
          <p:cNvPr id="14" name="Text Placeholder 8">
            <a:extLst>
              <a:ext uri="{FF2B5EF4-FFF2-40B4-BE49-F238E27FC236}">
                <a16:creationId xmlns:a16="http://schemas.microsoft.com/office/drawing/2014/main" id="{D6F52F92-18D6-F7CB-2706-DA1CFC559ECF}"/>
              </a:ext>
            </a:extLst>
          </p:cNvPr>
          <p:cNvSpPr>
            <a:spLocks noGrp="1"/>
          </p:cNvSpPr>
          <p:nvPr>
            <p:ph type="body" sz="quarter" idx="14"/>
          </p:nvPr>
        </p:nvSpPr>
        <p:spPr>
          <a:xfrm>
            <a:off x="348731" y="2247234"/>
            <a:ext cx="5046230" cy="31342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1">
            <a:extLst>
              <a:ext uri="{FF2B5EF4-FFF2-40B4-BE49-F238E27FC236}">
                <a16:creationId xmlns:a16="http://schemas.microsoft.com/office/drawing/2014/main" id="{818DD65D-A8F3-0367-49DE-348E8488001B}"/>
              </a:ext>
            </a:extLst>
          </p:cNvPr>
          <p:cNvSpPr>
            <a:spLocks noGrp="1"/>
          </p:cNvSpPr>
          <p:nvPr>
            <p:ph type="pic" sz="quarter" idx="24"/>
          </p:nvPr>
        </p:nvSpPr>
        <p:spPr>
          <a:xfrm>
            <a:off x="6436397" y="1037443"/>
            <a:ext cx="2034743" cy="1376362"/>
          </a:xfrm>
          <a:prstGeom prst="round1Rect">
            <a:avLst/>
          </a:prstGeom>
        </p:spPr>
        <p:txBody>
          <a:bodyPr/>
          <a:lstStyle/>
          <a:p>
            <a:r>
              <a:rPr lang="en-US"/>
              <a:t>Click icon to add picture</a:t>
            </a:r>
          </a:p>
        </p:txBody>
      </p:sp>
      <p:sp>
        <p:nvSpPr>
          <p:cNvPr id="9" name="Text Placeholder 8">
            <a:extLst>
              <a:ext uri="{FF2B5EF4-FFF2-40B4-BE49-F238E27FC236}">
                <a16:creationId xmlns:a16="http://schemas.microsoft.com/office/drawing/2014/main" id="{3DD5889D-79E2-6CB3-D050-765F69EDCE63}"/>
              </a:ext>
            </a:extLst>
          </p:cNvPr>
          <p:cNvSpPr>
            <a:spLocks noGrp="1"/>
          </p:cNvSpPr>
          <p:nvPr>
            <p:ph type="body" sz="quarter" idx="15"/>
          </p:nvPr>
        </p:nvSpPr>
        <p:spPr>
          <a:xfrm>
            <a:off x="8646525" y="1037443"/>
            <a:ext cx="2664621" cy="137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21">
            <a:extLst>
              <a:ext uri="{FF2B5EF4-FFF2-40B4-BE49-F238E27FC236}">
                <a16:creationId xmlns:a16="http://schemas.microsoft.com/office/drawing/2014/main" id="{94953109-CB1C-CF53-682A-3098DBC48E18}"/>
              </a:ext>
            </a:extLst>
          </p:cNvPr>
          <p:cNvSpPr>
            <a:spLocks noGrp="1"/>
          </p:cNvSpPr>
          <p:nvPr>
            <p:ph type="pic" sz="quarter" idx="25"/>
          </p:nvPr>
        </p:nvSpPr>
        <p:spPr>
          <a:xfrm>
            <a:off x="6436397" y="2745473"/>
            <a:ext cx="2034743" cy="1376362"/>
          </a:xfrm>
          <a:prstGeom prst="round1Rect">
            <a:avLst/>
          </a:prstGeom>
        </p:spPr>
        <p:txBody>
          <a:bodyPr/>
          <a:lstStyle/>
          <a:p>
            <a:r>
              <a:rPr lang="en-US"/>
              <a:t>Click icon to add picture</a:t>
            </a:r>
          </a:p>
        </p:txBody>
      </p:sp>
      <p:sp>
        <p:nvSpPr>
          <p:cNvPr id="10" name="Text Placeholder 8">
            <a:extLst>
              <a:ext uri="{FF2B5EF4-FFF2-40B4-BE49-F238E27FC236}">
                <a16:creationId xmlns:a16="http://schemas.microsoft.com/office/drawing/2014/main" id="{F795B05E-B7E5-38EB-2A94-A9815EA5E1F4}"/>
              </a:ext>
            </a:extLst>
          </p:cNvPr>
          <p:cNvSpPr>
            <a:spLocks noGrp="1"/>
          </p:cNvSpPr>
          <p:nvPr>
            <p:ph type="body" sz="quarter" idx="19"/>
          </p:nvPr>
        </p:nvSpPr>
        <p:spPr>
          <a:xfrm>
            <a:off x="8646525" y="2743579"/>
            <a:ext cx="2664621" cy="137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21">
            <a:extLst>
              <a:ext uri="{FF2B5EF4-FFF2-40B4-BE49-F238E27FC236}">
                <a16:creationId xmlns:a16="http://schemas.microsoft.com/office/drawing/2014/main" id="{A9A73E94-C991-0862-5B00-45B47B551B01}"/>
              </a:ext>
            </a:extLst>
          </p:cNvPr>
          <p:cNvSpPr>
            <a:spLocks noGrp="1"/>
          </p:cNvSpPr>
          <p:nvPr>
            <p:ph type="pic" sz="quarter" idx="26"/>
          </p:nvPr>
        </p:nvSpPr>
        <p:spPr>
          <a:xfrm>
            <a:off x="6436397" y="4488009"/>
            <a:ext cx="2034743" cy="1376362"/>
          </a:xfrm>
          <a:prstGeom prst="round1Rect">
            <a:avLst/>
          </a:prstGeom>
        </p:spPr>
        <p:txBody>
          <a:bodyPr/>
          <a:lstStyle/>
          <a:p>
            <a:r>
              <a:rPr lang="en-US"/>
              <a:t>Click icon to add picture</a:t>
            </a:r>
          </a:p>
        </p:txBody>
      </p:sp>
      <p:sp>
        <p:nvSpPr>
          <p:cNvPr id="15" name="Text Placeholder 8">
            <a:extLst>
              <a:ext uri="{FF2B5EF4-FFF2-40B4-BE49-F238E27FC236}">
                <a16:creationId xmlns:a16="http://schemas.microsoft.com/office/drawing/2014/main" id="{58520920-C59B-9846-40B5-4909533E890B}"/>
              </a:ext>
            </a:extLst>
          </p:cNvPr>
          <p:cNvSpPr>
            <a:spLocks noGrp="1"/>
          </p:cNvSpPr>
          <p:nvPr>
            <p:ph type="body" sz="quarter" idx="20"/>
          </p:nvPr>
        </p:nvSpPr>
        <p:spPr>
          <a:xfrm>
            <a:off x="8646525" y="4484645"/>
            <a:ext cx="2664621" cy="137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1127136C-000F-DB47-B103-5EA338B363FB}"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p>
            <a:fld id="{E438D721-A5EC-5C4A-8E5D-33607DD7E730}" type="slidenum">
              <a:rPr lang="en-US" smtClean="0"/>
              <a:t>‹#›</a:t>
            </a:fld>
            <a:endParaRPr lang="en-US"/>
          </a:p>
        </p:txBody>
      </p:sp>
    </p:spTree>
    <p:extLst>
      <p:ext uri="{BB962C8B-B14F-4D97-AF65-F5344CB8AC3E}">
        <p14:creationId xmlns:p14="http://schemas.microsoft.com/office/powerpoint/2010/main" val="73483067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a:t>Click to </a:t>
            </a:r>
            <a:r>
              <a:rPr lang="en-GB" noProof="0"/>
              <a:t>edit</a:t>
            </a:r>
            <a:r>
              <a:rPr lang="en-US"/>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a:t>Edit </a:t>
            </a:r>
            <a:r>
              <a:rPr lang="en-GB" noProof="0"/>
              <a:t>Master</a:t>
            </a:r>
            <a:r>
              <a:rPr lang="en-US"/>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py with 3 icon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A7AB51-A9ED-87E2-F4D9-E68183AD3DC3}"/>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1AE98B-3D42-0736-9006-FF4A320D1003}"/>
              </a:ext>
            </a:extLst>
          </p:cNvPr>
          <p:cNvSpPr/>
          <p:nvPr userDrawn="1"/>
        </p:nvSpPr>
        <p:spPr>
          <a:xfrm>
            <a:off x="6821374" y="1056916"/>
            <a:ext cx="1354128" cy="135412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9264986-F698-9043-477F-69C17FDCEE94}"/>
              </a:ext>
            </a:extLst>
          </p:cNvPr>
          <p:cNvSpPr/>
          <p:nvPr userDrawn="1"/>
        </p:nvSpPr>
        <p:spPr>
          <a:xfrm>
            <a:off x="6821374" y="2712996"/>
            <a:ext cx="1354128" cy="135412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BE8E864-EE52-0BFA-7151-848073B83E42}"/>
              </a:ext>
            </a:extLst>
          </p:cNvPr>
          <p:cNvSpPr/>
          <p:nvPr userDrawn="1"/>
        </p:nvSpPr>
        <p:spPr>
          <a:xfrm>
            <a:off x="6821374" y="4409716"/>
            <a:ext cx="1354128" cy="135412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92DC890A-F6A3-1CF9-1E05-69340ABAFF25}"/>
              </a:ext>
            </a:extLst>
          </p:cNvPr>
          <p:cNvSpPr>
            <a:spLocks noGrp="1"/>
          </p:cNvSpPr>
          <p:nvPr>
            <p:ph type="title"/>
          </p:nvPr>
        </p:nvSpPr>
        <p:spPr>
          <a:xfrm>
            <a:off x="340397" y="1056916"/>
            <a:ext cx="5054564" cy="1042527"/>
          </a:xfrm>
        </p:spPr>
        <p:txBody>
          <a:bodyPr anchor="t"/>
          <a:lstStyle>
            <a:lvl1pPr>
              <a:defRPr>
                <a:solidFill>
                  <a:schemeClr val="bg1"/>
                </a:solidFill>
              </a:defRPr>
            </a:lvl1pPr>
          </a:lstStyle>
          <a:p>
            <a:r>
              <a:rPr lang="en-US"/>
              <a:t>Click to edit Master title style</a:t>
            </a:r>
          </a:p>
        </p:txBody>
      </p:sp>
      <p:sp>
        <p:nvSpPr>
          <p:cNvPr id="14" name="Text Placeholder 8">
            <a:extLst>
              <a:ext uri="{FF2B5EF4-FFF2-40B4-BE49-F238E27FC236}">
                <a16:creationId xmlns:a16="http://schemas.microsoft.com/office/drawing/2014/main" id="{D6F52F92-18D6-F7CB-2706-DA1CFC559ECF}"/>
              </a:ext>
            </a:extLst>
          </p:cNvPr>
          <p:cNvSpPr>
            <a:spLocks noGrp="1"/>
          </p:cNvSpPr>
          <p:nvPr>
            <p:ph type="body" sz="quarter" idx="14"/>
          </p:nvPr>
        </p:nvSpPr>
        <p:spPr>
          <a:xfrm>
            <a:off x="348731" y="2247234"/>
            <a:ext cx="5046230" cy="31342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1">
            <a:extLst>
              <a:ext uri="{FF2B5EF4-FFF2-40B4-BE49-F238E27FC236}">
                <a16:creationId xmlns:a16="http://schemas.microsoft.com/office/drawing/2014/main" id="{818DD65D-A8F3-0367-49DE-348E8488001B}"/>
              </a:ext>
            </a:extLst>
          </p:cNvPr>
          <p:cNvSpPr>
            <a:spLocks noGrp="1"/>
          </p:cNvSpPr>
          <p:nvPr>
            <p:ph type="pic" sz="quarter" idx="24"/>
          </p:nvPr>
        </p:nvSpPr>
        <p:spPr>
          <a:xfrm>
            <a:off x="6734905" y="1171550"/>
            <a:ext cx="1531507" cy="1072590"/>
          </a:xfrm>
        </p:spPr>
        <p:txBody>
          <a:bodyPr/>
          <a:lstStyle>
            <a:lvl1pPr>
              <a:defRPr>
                <a:solidFill>
                  <a:schemeClr val="bg1"/>
                </a:solidFill>
              </a:defRPr>
            </a:lvl1pPr>
          </a:lstStyle>
          <a:p>
            <a:r>
              <a:rPr lang="en-US"/>
              <a:t>Click icon to add picture</a:t>
            </a:r>
          </a:p>
        </p:txBody>
      </p:sp>
      <p:sp>
        <p:nvSpPr>
          <p:cNvPr id="9" name="Text Placeholder 8">
            <a:extLst>
              <a:ext uri="{FF2B5EF4-FFF2-40B4-BE49-F238E27FC236}">
                <a16:creationId xmlns:a16="http://schemas.microsoft.com/office/drawing/2014/main" id="{3DD5889D-79E2-6CB3-D050-765F69EDCE63}"/>
              </a:ext>
            </a:extLst>
          </p:cNvPr>
          <p:cNvSpPr>
            <a:spLocks noGrp="1"/>
          </p:cNvSpPr>
          <p:nvPr>
            <p:ph type="body" sz="quarter" idx="15"/>
          </p:nvPr>
        </p:nvSpPr>
        <p:spPr>
          <a:xfrm>
            <a:off x="8646525" y="1037442"/>
            <a:ext cx="2664621" cy="1704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1">
            <a:extLst>
              <a:ext uri="{FF2B5EF4-FFF2-40B4-BE49-F238E27FC236}">
                <a16:creationId xmlns:a16="http://schemas.microsoft.com/office/drawing/2014/main" id="{165FD81D-EE4F-88FE-E81C-63CA1D47131D}"/>
              </a:ext>
            </a:extLst>
          </p:cNvPr>
          <p:cNvSpPr>
            <a:spLocks noGrp="1"/>
          </p:cNvSpPr>
          <p:nvPr>
            <p:ph type="pic" sz="quarter" idx="25"/>
          </p:nvPr>
        </p:nvSpPr>
        <p:spPr>
          <a:xfrm>
            <a:off x="6734905" y="2856914"/>
            <a:ext cx="1531507" cy="1072590"/>
          </a:xfrm>
        </p:spPr>
        <p:txBody>
          <a:bodyPr/>
          <a:lstStyle>
            <a:lvl1pPr>
              <a:defRPr>
                <a:solidFill>
                  <a:schemeClr val="bg1"/>
                </a:solidFill>
              </a:defRPr>
            </a:lvl1pPr>
          </a:lstStyle>
          <a:p>
            <a:r>
              <a:rPr lang="en-US"/>
              <a:t>Click icon to add picture</a:t>
            </a:r>
          </a:p>
        </p:txBody>
      </p:sp>
      <p:sp>
        <p:nvSpPr>
          <p:cNvPr id="10" name="Text Placeholder 8">
            <a:extLst>
              <a:ext uri="{FF2B5EF4-FFF2-40B4-BE49-F238E27FC236}">
                <a16:creationId xmlns:a16="http://schemas.microsoft.com/office/drawing/2014/main" id="{F795B05E-B7E5-38EB-2A94-A9815EA5E1F4}"/>
              </a:ext>
            </a:extLst>
          </p:cNvPr>
          <p:cNvSpPr>
            <a:spLocks noGrp="1"/>
          </p:cNvSpPr>
          <p:nvPr>
            <p:ph type="body" sz="quarter" idx="19"/>
          </p:nvPr>
        </p:nvSpPr>
        <p:spPr>
          <a:xfrm>
            <a:off x="8646525" y="2743579"/>
            <a:ext cx="2664621" cy="16930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21">
            <a:extLst>
              <a:ext uri="{FF2B5EF4-FFF2-40B4-BE49-F238E27FC236}">
                <a16:creationId xmlns:a16="http://schemas.microsoft.com/office/drawing/2014/main" id="{3E90384E-86E0-BFC5-E9BC-1FBB25F62108}"/>
              </a:ext>
            </a:extLst>
          </p:cNvPr>
          <p:cNvSpPr>
            <a:spLocks noGrp="1"/>
          </p:cNvSpPr>
          <p:nvPr>
            <p:ph type="pic" sz="quarter" idx="26"/>
          </p:nvPr>
        </p:nvSpPr>
        <p:spPr>
          <a:xfrm>
            <a:off x="6734905" y="4551243"/>
            <a:ext cx="1531507" cy="1072590"/>
          </a:xfrm>
        </p:spPr>
        <p:txBody>
          <a:bodyPr/>
          <a:lstStyle>
            <a:lvl1pPr>
              <a:defRPr>
                <a:solidFill>
                  <a:schemeClr val="bg1"/>
                </a:solidFill>
              </a:defRPr>
            </a:lvl1pPr>
          </a:lstStyle>
          <a:p>
            <a:r>
              <a:rPr lang="en-US"/>
              <a:t>Click icon to add picture</a:t>
            </a:r>
          </a:p>
        </p:txBody>
      </p:sp>
      <p:sp>
        <p:nvSpPr>
          <p:cNvPr id="15" name="Text Placeholder 8">
            <a:extLst>
              <a:ext uri="{FF2B5EF4-FFF2-40B4-BE49-F238E27FC236}">
                <a16:creationId xmlns:a16="http://schemas.microsoft.com/office/drawing/2014/main" id="{58520920-C59B-9846-40B5-4909533E890B}"/>
              </a:ext>
            </a:extLst>
          </p:cNvPr>
          <p:cNvSpPr>
            <a:spLocks noGrp="1"/>
          </p:cNvSpPr>
          <p:nvPr>
            <p:ph type="body" sz="quarter" idx="20"/>
          </p:nvPr>
        </p:nvSpPr>
        <p:spPr>
          <a:xfrm>
            <a:off x="8646525" y="4484644"/>
            <a:ext cx="2664621" cy="1693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95F17272-BCE7-4E44-B4CD-4C11EA1B53BB}"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21" name="Rounded Rectangle 20" descr="Our programmes chapter title">
            <a:extLst>
              <a:ext uri="{FF2B5EF4-FFF2-40B4-BE49-F238E27FC236}">
                <a16:creationId xmlns:a16="http://schemas.microsoft.com/office/drawing/2014/main" id="{62112BFF-9466-554D-32A5-FBB5D99A7868}"/>
              </a:ext>
            </a:extLst>
          </p:cNvPr>
          <p:cNvSpPr/>
          <p:nvPr userDrawn="1"/>
        </p:nvSpPr>
        <p:spPr>
          <a:xfrm>
            <a:off x="348731" y="401444"/>
            <a:ext cx="1431943" cy="27878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ln>
                  <a:noFill/>
                </a:ln>
                <a:solidFill>
                  <a:schemeClr val="tx1"/>
                </a:solidFill>
              </a:rPr>
              <a:t>Our programmes</a:t>
            </a:r>
          </a:p>
        </p:txBody>
      </p:sp>
      <p:sp>
        <p:nvSpPr>
          <p:cNvPr id="22" name="Rounded Rectangle 21" descr="Our programmes chapter title">
            <a:extLst>
              <a:ext uri="{FF2B5EF4-FFF2-40B4-BE49-F238E27FC236}">
                <a16:creationId xmlns:a16="http://schemas.microsoft.com/office/drawing/2014/main" id="{0C2E6822-415B-34DC-63A7-6A4ACF4CC4CD}"/>
              </a:ext>
            </a:extLst>
          </p:cNvPr>
          <p:cNvSpPr/>
          <p:nvPr userDrawn="1"/>
        </p:nvSpPr>
        <p:spPr>
          <a:xfrm>
            <a:off x="1902231" y="401444"/>
            <a:ext cx="1003530" cy="27878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Education</a:t>
            </a:r>
          </a:p>
        </p:txBody>
      </p:sp>
    </p:spTree>
    <p:extLst>
      <p:ext uri="{BB962C8B-B14F-4D97-AF65-F5344CB8AC3E}">
        <p14:creationId xmlns:p14="http://schemas.microsoft.com/office/powerpoint/2010/main" val="3251581498"/>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py with 2 icon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A7AB51-A9ED-87E2-F4D9-E68183AD3DC3}"/>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0F2BD48-A024-65F6-AFB5-C9FFF383A788}"/>
              </a:ext>
            </a:extLst>
          </p:cNvPr>
          <p:cNvSpPr/>
          <p:nvPr userDrawn="1"/>
        </p:nvSpPr>
        <p:spPr>
          <a:xfrm>
            <a:off x="6823594" y="3482649"/>
            <a:ext cx="1354128" cy="135412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4090F02-A021-4D3A-9485-B2B77EA61218}"/>
              </a:ext>
            </a:extLst>
          </p:cNvPr>
          <p:cNvSpPr/>
          <p:nvPr userDrawn="1"/>
        </p:nvSpPr>
        <p:spPr>
          <a:xfrm>
            <a:off x="6823594" y="1763852"/>
            <a:ext cx="1354128" cy="1354128"/>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92DC890A-F6A3-1CF9-1E05-69340ABAFF25}"/>
              </a:ext>
            </a:extLst>
          </p:cNvPr>
          <p:cNvSpPr>
            <a:spLocks noGrp="1"/>
          </p:cNvSpPr>
          <p:nvPr>
            <p:ph type="title"/>
          </p:nvPr>
        </p:nvSpPr>
        <p:spPr>
          <a:xfrm>
            <a:off x="340397" y="1056916"/>
            <a:ext cx="5054564" cy="1042527"/>
          </a:xfrm>
        </p:spPr>
        <p:txBody>
          <a:bodyPr anchor="t"/>
          <a:lstStyle>
            <a:lvl1pPr>
              <a:defRPr>
                <a:solidFill>
                  <a:schemeClr val="bg1"/>
                </a:solidFill>
              </a:defRPr>
            </a:lvl1pPr>
          </a:lstStyle>
          <a:p>
            <a:r>
              <a:rPr lang="en-US"/>
              <a:t>Click to edit Master title style</a:t>
            </a:r>
          </a:p>
        </p:txBody>
      </p:sp>
      <p:sp>
        <p:nvSpPr>
          <p:cNvPr id="14" name="Text Placeholder 8">
            <a:extLst>
              <a:ext uri="{FF2B5EF4-FFF2-40B4-BE49-F238E27FC236}">
                <a16:creationId xmlns:a16="http://schemas.microsoft.com/office/drawing/2014/main" id="{D6F52F92-18D6-F7CB-2706-DA1CFC559ECF}"/>
              </a:ext>
            </a:extLst>
          </p:cNvPr>
          <p:cNvSpPr>
            <a:spLocks noGrp="1"/>
          </p:cNvSpPr>
          <p:nvPr>
            <p:ph type="body" sz="quarter" idx="14"/>
          </p:nvPr>
        </p:nvSpPr>
        <p:spPr>
          <a:xfrm>
            <a:off x="348731" y="2247234"/>
            <a:ext cx="5046230" cy="31342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1">
            <a:extLst>
              <a:ext uri="{FF2B5EF4-FFF2-40B4-BE49-F238E27FC236}">
                <a16:creationId xmlns:a16="http://schemas.microsoft.com/office/drawing/2014/main" id="{C28CF5D6-AB85-EC24-A099-8E22BE62F8EC}"/>
              </a:ext>
            </a:extLst>
          </p:cNvPr>
          <p:cNvSpPr>
            <a:spLocks noGrp="1"/>
          </p:cNvSpPr>
          <p:nvPr>
            <p:ph type="pic" sz="quarter" idx="24"/>
          </p:nvPr>
        </p:nvSpPr>
        <p:spPr>
          <a:xfrm>
            <a:off x="6734905" y="1888386"/>
            <a:ext cx="1531507" cy="1072590"/>
          </a:xfrm>
        </p:spPr>
        <p:txBody>
          <a:bodyPr/>
          <a:lstStyle>
            <a:lvl1pPr>
              <a:defRPr>
                <a:solidFill>
                  <a:schemeClr val="bg1"/>
                </a:solidFill>
              </a:defRPr>
            </a:lvl1pPr>
          </a:lstStyle>
          <a:p>
            <a:r>
              <a:rPr lang="en-US"/>
              <a:t>Click icon to add picture</a:t>
            </a:r>
          </a:p>
        </p:txBody>
      </p:sp>
      <p:sp>
        <p:nvSpPr>
          <p:cNvPr id="18" name="Text Placeholder 8">
            <a:extLst>
              <a:ext uri="{FF2B5EF4-FFF2-40B4-BE49-F238E27FC236}">
                <a16:creationId xmlns:a16="http://schemas.microsoft.com/office/drawing/2014/main" id="{FC6CC0A7-6408-5616-4B34-716CD1F7C5C6}"/>
              </a:ext>
            </a:extLst>
          </p:cNvPr>
          <p:cNvSpPr>
            <a:spLocks noGrp="1"/>
          </p:cNvSpPr>
          <p:nvPr>
            <p:ph type="body" sz="quarter" idx="15"/>
          </p:nvPr>
        </p:nvSpPr>
        <p:spPr>
          <a:xfrm>
            <a:off x="8646525" y="1754279"/>
            <a:ext cx="2664621" cy="137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21">
            <a:extLst>
              <a:ext uri="{FF2B5EF4-FFF2-40B4-BE49-F238E27FC236}">
                <a16:creationId xmlns:a16="http://schemas.microsoft.com/office/drawing/2014/main" id="{C5A7A168-20B7-DED2-2B00-E9AB0B994BB6}"/>
              </a:ext>
            </a:extLst>
          </p:cNvPr>
          <p:cNvSpPr>
            <a:spLocks noGrp="1"/>
          </p:cNvSpPr>
          <p:nvPr>
            <p:ph type="pic" sz="quarter" idx="25"/>
          </p:nvPr>
        </p:nvSpPr>
        <p:spPr>
          <a:xfrm>
            <a:off x="6734905" y="3573750"/>
            <a:ext cx="1531507" cy="1072590"/>
          </a:xfrm>
        </p:spPr>
        <p:txBody>
          <a:bodyPr/>
          <a:lstStyle>
            <a:lvl1pPr>
              <a:defRPr>
                <a:solidFill>
                  <a:schemeClr val="bg1"/>
                </a:solidFill>
              </a:defRPr>
            </a:lvl1pPr>
          </a:lstStyle>
          <a:p>
            <a:r>
              <a:rPr lang="en-US"/>
              <a:t>Click icon to add picture</a:t>
            </a:r>
          </a:p>
        </p:txBody>
      </p:sp>
      <p:sp>
        <p:nvSpPr>
          <p:cNvPr id="19" name="Text Placeholder 8">
            <a:extLst>
              <a:ext uri="{FF2B5EF4-FFF2-40B4-BE49-F238E27FC236}">
                <a16:creationId xmlns:a16="http://schemas.microsoft.com/office/drawing/2014/main" id="{79469094-2366-5086-5C58-010CC91DBCA9}"/>
              </a:ext>
            </a:extLst>
          </p:cNvPr>
          <p:cNvSpPr>
            <a:spLocks noGrp="1"/>
          </p:cNvSpPr>
          <p:nvPr>
            <p:ph type="body" sz="quarter" idx="19"/>
          </p:nvPr>
        </p:nvSpPr>
        <p:spPr>
          <a:xfrm>
            <a:off x="8646525" y="3460415"/>
            <a:ext cx="2664621" cy="137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BE547881-C176-D54B-B280-45CE0A96460B}"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p>
            <a:fld id="{E438D721-A5EC-5C4A-8E5D-33607DD7E730}" type="slidenum">
              <a:rPr lang="en-US" smtClean="0"/>
              <a:t>‹#›</a:t>
            </a:fld>
            <a:endParaRPr lang="en-US"/>
          </a:p>
        </p:txBody>
      </p:sp>
    </p:spTree>
    <p:extLst>
      <p:ext uri="{BB962C8B-B14F-4D97-AF65-F5344CB8AC3E}">
        <p14:creationId xmlns:p14="http://schemas.microsoft.com/office/powerpoint/2010/main" val="4230888604"/>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left text right">
    <p:bg>
      <p:bgRef idx="1001">
        <a:schemeClr val="bg2"/>
      </p:bgRef>
    </p:bg>
    <p:spTree>
      <p:nvGrpSpPr>
        <p:cNvPr id="1" name=""/>
        <p:cNvGrpSpPr/>
        <p:nvPr/>
      </p:nvGrpSpPr>
      <p:grpSpPr>
        <a:xfrm>
          <a:off x="0" y="0"/>
          <a:ext cx="0" cy="0"/>
          <a:chOff x="0" y="0"/>
          <a:chExt cx="0" cy="0"/>
        </a:xfrm>
      </p:grpSpPr>
      <p:sp>
        <p:nvSpPr>
          <p:cNvPr id="8" name="Picture Placeholder 19">
            <a:extLst>
              <a:ext uri="{FF2B5EF4-FFF2-40B4-BE49-F238E27FC236}">
                <a16:creationId xmlns:a16="http://schemas.microsoft.com/office/drawing/2014/main" id="{737CC418-98B8-87B3-87E0-C9387EAC7128}"/>
              </a:ext>
            </a:extLst>
          </p:cNvPr>
          <p:cNvSpPr>
            <a:spLocks noGrp="1"/>
          </p:cNvSpPr>
          <p:nvPr>
            <p:ph type="pic" sz="quarter" idx="16"/>
          </p:nvPr>
        </p:nvSpPr>
        <p:spPr>
          <a:xfrm>
            <a:off x="-4" y="1056916"/>
            <a:ext cx="6096004" cy="5801084"/>
          </a:xfrm>
          <a:prstGeom prst="round1Rect">
            <a:avLst/>
          </a:prstGeom>
        </p:spPr>
        <p:txBody>
          <a:bodyPr/>
          <a:lstStyle>
            <a:lvl1pPr algn="ctr">
              <a:defRPr/>
            </a:lvl1pPr>
          </a:lstStyle>
          <a:p>
            <a:r>
              <a:rPr lang="en-US"/>
              <a:t>Click icon to add picture</a:t>
            </a:r>
          </a:p>
        </p:txBody>
      </p:sp>
      <p:sp>
        <p:nvSpPr>
          <p:cNvPr id="13" name="Title 1">
            <a:extLst>
              <a:ext uri="{FF2B5EF4-FFF2-40B4-BE49-F238E27FC236}">
                <a16:creationId xmlns:a16="http://schemas.microsoft.com/office/drawing/2014/main" id="{92DC890A-F6A3-1CF9-1E05-69340ABAFF25}"/>
              </a:ext>
            </a:extLst>
          </p:cNvPr>
          <p:cNvSpPr>
            <a:spLocks noGrp="1"/>
          </p:cNvSpPr>
          <p:nvPr>
            <p:ph type="title"/>
          </p:nvPr>
        </p:nvSpPr>
        <p:spPr>
          <a:xfrm>
            <a:off x="6789390" y="1056916"/>
            <a:ext cx="5054564" cy="1190318"/>
          </a:xfrm>
        </p:spPr>
        <p:txBody>
          <a:bodyPr anchor="t"/>
          <a:lstStyle/>
          <a:p>
            <a:r>
              <a:rPr lang="en-US"/>
              <a:t>Click to edit Master title style</a:t>
            </a:r>
          </a:p>
        </p:txBody>
      </p:sp>
      <p:sp>
        <p:nvSpPr>
          <p:cNvPr id="14" name="Text Placeholder 8">
            <a:extLst>
              <a:ext uri="{FF2B5EF4-FFF2-40B4-BE49-F238E27FC236}">
                <a16:creationId xmlns:a16="http://schemas.microsoft.com/office/drawing/2014/main" id="{D6F52F92-18D6-F7CB-2706-DA1CFC559ECF}"/>
              </a:ext>
            </a:extLst>
          </p:cNvPr>
          <p:cNvSpPr>
            <a:spLocks noGrp="1"/>
          </p:cNvSpPr>
          <p:nvPr>
            <p:ph type="body" sz="quarter" idx="14"/>
          </p:nvPr>
        </p:nvSpPr>
        <p:spPr>
          <a:xfrm>
            <a:off x="6797724" y="2247234"/>
            <a:ext cx="5046230" cy="3950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9E65F5E7-A21C-764E-9184-D10A0E5E0033}"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9" name="Rounded Rectangle 8" descr="Our programmes chapter title">
            <a:extLst>
              <a:ext uri="{FF2B5EF4-FFF2-40B4-BE49-F238E27FC236}">
                <a16:creationId xmlns:a16="http://schemas.microsoft.com/office/drawing/2014/main" id="{2E426F2E-9B84-7F65-282F-3A6D96861583}"/>
              </a:ext>
            </a:extLst>
          </p:cNvPr>
          <p:cNvSpPr/>
          <p:nvPr userDrawn="1"/>
        </p:nvSpPr>
        <p:spPr>
          <a:xfrm>
            <a:off x="348731" y="401444"/>
            <a:ext cx="1431943"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Our programmes</a:t>
            </a:r>
          </a:p>
        </p:txBody>
      </p:sp>
      <p:sp>
        <p:nvSpPr>
          <p:cNvPr id="10" name="Rounded Rectangle 9" descr="Our programmes chapter title">
            <a:extLst>
              <a:ext uri="{FF2B5EF4-FFF2-40B4-BE49-F238E27FC236}">
                <a16:creationId xmlns:a16="http://schemas.microsoft.com/office/drawing/2014/main" id="{1B1F47C0-A8C1-30D0-7971-A6E59E8E03EB}"/>
              </a:ext>
            </a:extLst>
          </p:cNvPr>
          <p:cNvSpPr/>
          <p:nvPr userDrawn="1"/>
        </p:nvSpPr>
        <p:spPr>
          <a:xfrm>
            <a:off x="1902230" y="401444"/>
            <a:ext cx="1431943" cy="27878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Arts and culture</a:t>
            </a:r>
          </a:p>
        </p:txBody>
      </p:sp>
    </p:spTree>
    <p:extLst>
      <p:ext uri="{BB962C8B-B14F-4D97-AF65-F5344CB8AC3E}">
        <p14:creationId xmlns:p14="http://schemas.microsoft.com/office/powerpoint/2010/main" val="3109087900"/>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left text right (English)">
    <p:bg>
      <p:bgRef idx="1001">
        <a:schemeClr val="bg2"/>
      </p:bgRef>
    </p:bg>
    <p:spTree>
      <p:nvGrpSpPr>
        <p:cNvPr id="1" name=""/>
        <p:cNvGrpSpPr/>
        <p:nvPr/>
      </p:nvGrpSpPr>
      <p:grpSpPr>
        <a:xfrm>
          <a:off x="0" y="0"/>
          <a:ext cx="0" cy="0"/>
          <a:chOff x="0" y="0"/>
          <a:chExt cx="0" cy="0"/>
        </a:xfrm>
      </p:grpSpPr>
      <p:sp>
        <p:nvSpPr>
          <p:cNvPr id="8" name="Picture Placeholder 19">
            <a:extLst>
              <a:ext uri="{FF2B5EF4-FFF2-40B4-BE49-F238E27FC236}">
                <a16:creationId xmlns:a16="http://schemas.microsoft.com/office/drawing/2014/main" id="{737CC418-98B8-87B3-87E0-C9387EAC7128}"/>
              </a:ext>
            </a:extLst>
          </p:cNvPr>
          <p:cNvSpPr>
            <a:spLocks noGrp="1"/>
          </p:cNvSpPr>
          <p:nvPr>
            <p:ph type="pic" sz="quarter" idx="16"/>
          </p:nvPr>
        </p:nvSpPr>
        <p:spPr>
          <a:xfrm>
            <a:off x="-4" y="1056916"/>
            <a:ext cx="6096004" cy="5801084"/>
          </a:xfrm>
          <a:prstGeom prst="round1Rect">
            <a:avLst/>
          </a:prstGeom>
        </p:spPr>
        <p:txBody>
          <a:bodyPr/>
          <a:lstStyle>
            <a:lvl1pPr algn="ctr">
              <a:defRPr/>
            </a:lvl1pPr>
          </a:lstStyle>
          <a:p>
            <a:r>
              <a:rPr lang="en-US"/>
              <a:t>Click icon to add picture</a:t>
            </a:r>
          </a:p>
        </p:txBody>
      </p:sp>
      <p:sp>
        <p:nvSpPr>
          <p:cNvPr id="13" name="Title 1">
            <a:extLst>
              <a:ext uri="{FF2B5EF4-FFF2-40B4-BE49-F238E27FC236}">
                <a16:creationId xmlns:a16="http://schemas.microsoft.com/office/drawing/2014/main" id="{92DC890A-F6A3-1CF9-1E05-69340ABAFF25}"/>
              </a:ext>
            </a:extLst>
          </p:cNvPr>
          <p:cNvSpPr>
            <a:spLocks noGrp="1"/>
          </p:cNvSpPr>
          <p:nvPr>
            <p:ph type="title"/>
          </p:nvPr>
        </p:nvSpPr>
        <p:spPr>
          <a:xfrm>
            <a:off x="6789390" y="1056916"/>
            <a:ext cx="5054564" cy="1190318"/>
          </a:xfrm>
        </p:spPr>
        <p:txBody>
          <a:bodyPr anchor="t"/>
          <a:lstStyle/>
          <a:p>
            <a:r>
              <a:rPr lang="en-US"/>
              <a:t>Click to edit Master title style</a:t>
            </a:r>
          </a:p>
        </p:txBody>
      </p:sp>
      <p:sp>
        <p:nvSpPr>
          <p:cNvPr id="14" name="Text Placeholder 8">
            <a:extLst>
              <a:ext uri="{FF2B5EF4-FFF2-40B4-BE49-F238E27FC236}">
                <a16:creationId xmlns:a16="http://schemas.microsoft.com/office/drawing/2014/main" id="{D6F52F92-18D6-F7CB-2706-DA1CFC559ECF}"/>
              </a:ext>
            </a:extLst>
          </p:cNvPr>
          <p:cNvSpPr>
            <a:spLocks noGrp="1"/>
          </p:cNvSpPr>
          <p:nvPr>
            <p:ph type="body" sz="quarter" idx="14"/>
          </p:nvPr>
        </p:nvSpPr>
        <p:spPr>
          <a:xfrm>
            <a:off x="6797724" y="2247234"/>
            <a:ext cx="5046230" cy="3950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A6A9F414-1607-B441-A0DD-EBA851405957}"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9" name="Rounded Rectangle 8" descr="Our programmes chapter title">
            <a:extLst>
              <a:ext uri="{FF2B5EF4-FFF2-40B4-BE49-F238E27FC236}">
                <a16:creationId xmlns:a16="http://schemas.microsoft.com/office/drawing/2014/main" id="{2E426F2E-9B84-7F65-282F-3A6D96861583}"/>
              </a:ext>
            </a:extLst>
          </p:cNvPr>
          <p:cNvSpPr/>
          <p:nvPr userDrawn="1"/>
        </p:nvSpPr>
        <p:spPr>
          <a:xfrm>
            <a:off x="348731" y="401444"/>
            <a:ext cx="1431943"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Our programmes</a:t>
            </a:r>
          </a:p>
        </p:txBody>
      </p:sp>
      <p:sp>
        <p:nvSpPr>
          <p:cNvPr id="3" name="Rounded Rectangle 2" descr="Our programmes chapter title">
            <a:extLst>
              <a:ext uri="{FF2B5EF4-FFF2-40B4-BE49-F238E27FC236}">
                <a16:creationId xmlns:a16="http://schemas.microsoft.com/office/drawing/2014/main" id="{A9F9D1CB-ACAD-9B93-BFFF-56D08EDB1A2C}"/>
              </a:ext>
            </a:extLst>
          </p:cNvPr>
          <p:cNvSpPr/>
          <p:nvPr userDrawn="1"/>
        </p:nvSpPr>
        <p:spPr>
          <a:xfrm>
            <a:off x="1898074" y="399268"/>
            <a:ext cx="716657" cy="27878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000" b="1">
                <a:solidFill>
                  <a:schemeClr val="bg1"/>
                </a:solidFill>
              </a:rPr>
              <a:t>English</a:t>
            </a:r>
          </a:p>
        </p:txBody>
      </p:sp>
    </p:spTree>
    <p:extLst>
      <p:ext uri="{BB962C8B-B14F-4D97-AF65-F5344CB8AC3E}">
        <p14:creationId xmlns:p14="http://schemas.microsoft.com/office/powerpoint/2010/main" val="3074788745"/>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age left text right (Education)">
    <p:bg>
      <p:bgRef idx="1001">
        <a:schemeClr val="bg2"/>
      </p:bgRef>
    </p:bg>
    <p:spTree>
      <p:nvGrpSpPr>
        <p:cNvPr id="1" name=""/>
        <p:cNvGrpSpPr/>
        <p:nvPr/>
      </p:nvGrpSpPr>
      <p:grpSpPr>
        <a:xfrm>
          <a:off x="0" y="0"/>
          <a:ext cx="0" cy="0"/>
          <a:chOff x="0" y="0"/>
          <a:chExt cx="0" cy="0"/>
        </a:xfrm>
      </p:grpSpPr>
      <p:sp>
        <p:nvSpPr>
          <p:cNvPr id="8" name="Picture Placeholder 19">
            <a:extLst>
              <a:ext uri="{FF2B5EF4-FFF2-40B4-BE49-F238E27FC236}">
                <a16:creationId xmlns:a16="http://schemas.microsoft.com/office/drawing/2014/main" id="{737CC418-98B8-87B3-87E0-C9387EAC7128}"/>
              </a:ext>
            </a:extLst>
          </p:cNvPr>
          <p:cNvSpPr>
            <a:spLocks noGrp="1"/>
          </p:cNvSpPr>
          <p:nvPr>
            <p:ph type="pic" sz="quarter" idx="16"/>
          </p:nvPr>
        </p:nvSpPr>
        <p:spPr>
          <a:xfrm>
            <a:off x="-4" y="1056916"/>
            <a:ext cx="6096004" cy="5801084"/>
          </a:xfrm>
          <a:prstGeom prst="round1Rect">
            <a:avLst/>
          </a:prstGeom>
        </p:spPr>
        <p:txBody>
          <a:bodyPr/>
          <a:lstStyle>
            <a:lvl1pPr algn="ctr">
              <a:defRPr/>
            </a:lvl1pPr>
          </a:lstStyle>
          <a:p>
            <a:r>
              <a:rPr lang="en-US"/>
              <a:t>Click icon to add picture</a:t>
            </a:r>
          </a:p>
        </p:txBody>
      </p:sp>
      <p:sp>
        <p:nvSpPr>
          <p:cNvPr id="13" name="Title 1">
            <a:extLst>
              <a:ext uri="{FF2B5EF4-FFF2-40B4-BE49-F238E27FC236}">
                <a16:creationId xmlns:a16="http://schemas.microsoft.com/office/drawing/2014/main" id="{92DC890A-F6A3-1CF9-1E05-69340ABAFF25}"/>
              </a:ext>
            </a:extLst>
          </p:cNvPr>
          <p:cNvSpPr>
            <a:spLocks noGrp="1"/>
          </p:cNvSpPr>
          <p:nvPr>
            <p:ph type="title"/>
          </p:nvPr>
        </p:nvSpPr>
        <p:spPr>
          <a:xfrm>
            <a:off x="6789390" y="1056916"/>
            <a:ext cx="5054564" cy="1190318"/>
          </a:xfrm>
        </p:spPr>
        <p:txBody>
          <a:bodyPr anchor="t"/>
          <a:lstStyle/>
          <a:p>
            <a:r>
              <a:rPr lang="en-US"/>
              <a:t>Click to edit Master title style</a:t>
            </a:r>
          </a:p>
        </p:txBody>
      </p:sp>
      <p:sp>
        <p:nvSpPr>
          <p:cNvPr id="14" name="Text Placeholder 8">
            <a:extLst>
              <a:ext uri="{FF2B5EF4-FFF2-40B4-BE49-F238E27FC236}">
                <a16:creationId xmlns:a16="http://schemas.microsoft.com/office/drawing/2014/main" id="{D6F52F92-18D6-F7CB-2706-DA1CFC559ECF}"/>
              </a:ext>
            </a:extLst>
          </p:cNvPr>
          <p:cNvSpPr>
            <a:spLocks noGrp="1"/>
          </p:cNvSpPr>
          <p:nvPr>
            <p:ph type="body" sz="quarter" idx="14"/>
          </p:nvPr>
        </p:nvSpPr>
        <p:spPr>
          <a:xfrm>
            <a:off x="6797724" y="2247234"/>
            <a:ext cx="5046230" cy="3950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607E117C-E7BF-5744-872F-12509A29A716}"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9" name="Rounded Rectangle 8" descr="Our programmes chapter title">
            <a:extLst>
              <a:ext uri="{FF2B5EF4-FFF2-40B4-BE49-F238E27FC236}">
                <a16:creationId xmlns:a16="http://schemas.microsoft.com/office/drawing/2014/main" id="{2E426F2E-9B84-7F65-282F-3A6D96861583}"/>
              </a:ext>
            </a:extLst>
          </p:cNvPr>
          <p:cNvSpPr/>
          <p:nvPr userDrawn="1"/>
        </p:nvSpPr>
        <p:spPr>
          <a:xfrm>
            <a:off x="348731" y="401444"/>
            <a:ext cx="1431943"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Our programmes</a:t>
            </a:r>
          </a:p>
        </p:txBody>
      </p:sp>
      <p:sp>
        <p:nvSpPr>
          <p:cNvPr id="10" name="Rounded Rectangle 9" descr="Our programmes chapter title">
            <a:extLst>
              <a:ext uri="{FF2B5EF4-FFF2-40B4-BE49-F238E27FC236}">
                <a16:creationId xmlns:a16="http://schemas.microsoft.com/office/drawing/2014/main" id="{1B1F47C0-A8C1-30D0-7971-A6E59E8E03EB}"/>
              </a:ext>
            </a:extLst>
          </p:cNvPr>
          <p:cNvSpPr/>
          <p:nvPr userDrawn="1"/>
        </p:nvSpPr>
        <p:spPr>
          <a:xfrm>
            <a:off x="1902231" y="401444"/>
            <a:ext cx="1004256" cy="27878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Education</a:t>
            </a:r>
          </a:p>
        </p:txBody>
      </p:sp>
    </p:spTree>
    <p:extLst>
      <p:ext uri="{BB962C8B-B14F-4D97-AF65-F5344CB8AC3E}">
        <p14:creationId xmlns:p14="http://schemas.microsoft.com/office/powerpoint/2010/main" val="3240219788"/>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right text left">
    <p:bg>
      <p:bgRef idx="1001">
        <a:schemeClr val="bg2"/>
      </p:bgRef>
    </p:bg>
    <p:spTree>
      <p:nvGrpSpPr>
        <p:cNvPr id="1" name=""/>
        <p:cNvGrpSpPr/>
        <p:nvPr/>
      </p:nvGrpSpPr>
      <p:grpSpPr>
        <a:xfrm>
          <a:off x="0" y="0"/>
          <a:ext cx="0" cy="0"/>
          <a:chOff x="0" y="0"/>
          <a:chExt cx="0" cy="0"/>
        </a:xfrm>
      </p:grpSpPr>
      <p:sp>
        <p:nvSpPr>
          <p:cNvPr id="8" name="Picture Placeholder 19">
            <a:extLst>
              <a:ext uri="{FF2B5EF4-FFF2-40B4-BE49-F238E27FC236}">
                <a16:creationId xmlns:a16="http://schemas.microsoft.com/office/drawing/2014/main" id="{737CC418-98B8-87B3-87E0-C9387EAC7128}"/>
              </a:ext>
            </a:extLst>
          </p:cNvPr>
          <p:cNvSpPr>
            <a:spLocks noGrp="1"/>
          </p:cNvSpPr>
          <p:nvPr>
            <p:ph type="pic" sz="quarter" idx="16"/>
          </p:nvPr>
        </p:nvSpPr>
        <p:spPr>
          <a:xfrm flipH="1">
            <a:off x="6095996" y="1056916"/>
            <a:ext cx="6096004" cy="5801084"/>
          </a:xfrm>
          <a:prstGeom prst="round1Rect">
            <a:avLst/>
          </a:prstGeom>
        </p:spPr>
        <p:txBody>
          <a:bodyPr/>
          <a:lstStyle>
            <a:lvl1pPr algn="ctr">
              <a:defRPr/>
            </a:lvl1pPr>
          </a:lstStyle>
          <a:p>
            <a:r>
              <a:rPr lang="en-US"/>
              <a:t>Click icon to add picture</a:t>
            </a:r>
          </a:p>
        </p:txBody>
      </p:sp>
      <p:sp>
        <p:nvSpPr>
          <p:cNvPr id="13" name="Title 1">
            <a:extLst>
              <a:ext uri="{FF2B5EF4-FFF2-40B4-BE49-F238E27FC236}">
                <a16:creationId xmlns:a16="http://schemas.microsoft.com/office/drawing/2014/main" id="{92DC890A-F6A3-1CF9-1E05-69340ABAFF25}"/>
              </a:ext>
            </a:extLst>
          </p:cNvPr>
          <p:cNvSpPr>
            <a:spLocks noGrp="1"/>
          </p:cNvSpPr>
          <p:nvPr>
            <p:ph type="title"/>
          </p:nvPr>
        </p:nvSpPr>
        <p:spPr>
          <a:xfrm>
            <a:off x="340396" y="1056916"/>
            <a:ext cx="5584915" cy="1373198"/>
          </a:xfrm>
        </p:spPr>
        <p:txBody>
          <a:bodyPr anchor="t"/>
          <a:lstStyle/>
          <a:p>
            <a:r>
              <a:rPr lang="en-US"/>
              <a:t>Click to edit Master title style</a:t>
            </a:r>
          </a:p>
        </p:txBody>
      </p:sp>
      <p:sp>
        <p:nvSpPr>
          <p:cNvPr id="14" name="Text Placeholder 8">
            <a:extLst>
              <a:ext uri="{FF2B5EF4-FFF2-40B4-BE49-F238E27FC236}">
                <a16:creationId xmlns:a16="http://schemas.microsoft.com/office/drawing/2014/main" id="{D6F52F92-18D6-F7CB-2706-DA1CFC559ECF}"/>
              </a:ext>
            </a:extLst>
          </p:cNvPr>
          <p:cNvSpPr>
            <a:spLocks noGrp="1"/>
          </p:cNvSpPr>
          <p:nvPr>
            <p:ph type="body" sz="quarter" idx="14"/>
          </p:nvPr>
        </p:nvSpPr>
        <p:spPr>
          <a:xfrm>
            <a:off x="348731" y="2430114"/>
            <a:ext cx="5046230" cy="3950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0D227592-4E53-A748-8AD3-9E21D36C5C6A}"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2" name="Rounded Rectangle 1" descr="Our programmes chapter title">
            <a:extLst>
              <a:ext uri="{FF2B5EF4-FFF2-40B4-BE49-F238E27FC236}">
                <a16:creationId xmlns:a16="http://schemas.microsoft.com/office/drawing/2014/main" id="{4EF90F4D-83E8-0E03-8222-0F812BE8D552}"/>
              </a:ext>
            </a:extLst>
          </p:cNvPr>
          <p:cNvSpPr/>
          <p:nvPr userDrawn="1"/>
        </p:nvSpPr>
        <p:spPr>
          <a:xfrm>
            <a:off x="348731" y="401444"/>
            <a:ext cx="1431943"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Our programmes</a:t>
            </a:r>
          </a:p>
        </p:txBody>
      </p:sp>
      <p:sp>
        <p:nvSpPr>
          <p:cNvPr id="3" name="Rounded Rectangle 2" descr="Our programmes chapter title">
            <a:extLst>
              <a:ext uri="{FF2B5EF4-FFF2-40B4-BE49-F238E27FC236}">
                <a16:creationId xmlns:a16="http://schemas.microsoft.com/office/drawing/2014/main" id="{BDE13E47-112F-610B-98F6-C89C70095E2B}"/>
              </a:ext>
            </a:extLst>
          </p:cNvPr>
          <p:cNvSpPr/>
          <p:nvPr userDrawn="1"/>
        </p:nvSpPr>
        <p:spPr>
          <a:xfrm>
            <a:off x="1902230" y="401444"/>
            <a:ext cx="1431943" cy="27878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Arts and culture</a:t>
            </a:r>
          </a:p>
        </p:txBody>
      </p:sp>
    </p:spTree>
    <p:extLst>
      <p:ext uri="{BB962C8B-B14F-4D97-AF65-F5344CB8AC3E}">
        <p14:creationId xmlns:p14="http://schemas.microsoft.com/office/powerpoint/2010/main" val="19900090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right text left (Education)">
    <p:bg>
      <p:bgRef idx="1001">
        <a:schemeClr val="bg2"/>
      </p:bgRef>
    </p:bg>
    <p:spTree>
      <p:nvGrpSpPr>
        <p:cNvPr id="1" name=""/>
        <p:cNvGrpSpPr/>
        <p:nvPr/>
      </p:nvGrpSpPr>
      <p:grpSpPr>
        <a:xfrm>
          <a:off x="0" y="0"/>
          <a:ext cx="0" cy="0"/>
          <a:chOff x="0" y="0"/>
          <a:chExt cx="0" cy="0"/>
        </a:xfrm>
      </p:grpSpPr>
      <p:sp>
        <p:nvSpPr>
          <p:cNvPr id="8" name="Picture Placeholder 19">
            <a:extLst>
              <a:ext uri="{FF2B5EF4-FFF2-40B4-BE49-F238E27FC236}">
                <a16:creationId xmlns:a16="http://schemas.microsoft.com/office/drawing/2014/main" id="{737CC418-98B8-87B3-87E0-C9387EAC7128}"/>
              </a:ext>
            </a:extLst>
          </p:cNvPr>
          <p:cNvSpPr>
            <a:spLocks noGrp="1"/>
          </p:cNvSpPr>
          <p:nvPr>
            <p:ph type="pic" sz="quarter" idx="16"/>
          </p:nvPr>
        </p:nvSpPr>
        <p:spPr>
          <a:xfrm flipH="1">
            <a:off x="6095996" y="1056916"/>
            <a:ext cx="6096004" cy="5801084"/>
          </a:xfrm>
          <a:prstGeom prst="round1Rect">
            <a:avLst/>
          </a:prstGeom>
        </p:spPr>
        <p:txBody>
          <a:bodyPr/>
          <a:lstStyle>
            <a:lvl1pPr algn="ctr">
              <a:defRPr/>
            </a:lvl1pPr>
          </a:lstStyle>
          <a:p>
            <a:r>
              <a:rPr lang="en-US"/>
              <a:t>Click icon to add picture</a:t>
            </a:r>
          </a:p>
        </p:txBody>
      </p:sp>
      <p:sp>
        <p:nvSpPr>
          <p:cNvPr id="13" name="Title 1">
            <a:extLst>
              <a:ext uri="{FF2B5EF4-FFF2-40B4-BE49-F238E27FC236}">
                <a16:creationId xmlns:a16="http://schemas.microsoft.com/office/drawing/2014/main" id="{92DC890A-F6A3-1CF9-1E05-69340ABAFF25}"/>
              </a:ext>
            </a:extLst>
          </p:cNvPr>
          <p:cNvSpPr>
            <a:spLocks noGrp="1"/>
          </p:cNvSpPr>
          <p:nvPr>
            <p:ph type="title"/>
          </p:nvPr>
        </p:nvSpPr>
        <p:spPr>
          <a:xfrm>
            <a:off x="340396" y="1056916"/>
            <a:ext cx="5584915" cy="1373198"/>
          </a:xfrm>
        </p:spPr>
        <p:txBody>
          <a:bodyPr anchor="t"/>
          <a:lstStyle/>
          <a:p>
            <a:r>
              <a:rPr lang="en-US"/>
              <a:t>Click to edit Master title style</a:t>
            </a:r>
          </a:p>
        </p:txBody>
      </p:sp>
      <p:sp>
        <p:nvSpPr>
          <p:cNvPr id="14" name="Text Placeholder 8">
            <a:extLst>
              <a:ext uri="{FF2B5EF4-FFF2-40B4-BE49-F238E27FC236}">
                <a16:creationId xmlns:a16="http://schemas.microsoft.com/office/drawing/2014/main" id="{D6F52F92-18D6-F7CB-2706-DA1CFC559ECF}"/>
              </a:ext>
            </a:extLst>
          </p:cNvPr>
          <p:cNvSpPr>
            <a:spLocks noGrp="1"/>
          </p:cNvSpPr>
          <p:nvPr>
            <p:ph type="body" sz="quarter" idx="14"/>
          </p:nvPr>
        </p:nvSpPr>
        <p:spPr>
          <a:xfrm>
            <a:off x="348731" y="2430114"/>
            <a:ext cx="5046230" cy="3950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BD56EABD-3AEC-514C-B8BF-18CEFC4721C7}"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2" name="Rounded Rectangle 1" descr="Our programmes chapter title">
            <a:extLst>
              <a:ext uri="{FF2B5EF4-FFF2-40B4-BE49-F238E27FC236}">
                <a16:creationId xmlns:a16="http://schemas.microsoft.com/office/drawing/2014/main" id="{4EF90F4D-83E8-0E03-8222-0F812BE8D552}"/>
              </a:ext>
            </a:extLst>
          </p:cNvPr>
          <p:cNvSpPr/>
          <p:nvPr userDrawn="1"/>
        </p:nvSpPr>
        <p:spPr>
          <a:xfrm>
            <a:off x="348731" y="401444"/>
            <a:ext cx="1431943"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Our programmes</a:t>
            </a:r>
          </a:p>
        </p:txBody>
      </p:sp>
      <p:sp>
        <p:nvSpPr>
          <p:cNvPr id="9" name="Rounded Rectangle 8" descr="Our programmes chapter title">
            <a:extLst>
              <a:ext uri="{FF2B5EF4-FFF2-40B4-BE49-F238E27FC236}">
                <a16:creationId xmlns:a16="http://schemas.microsoft.com/office/drawing/2014/main" id="{330A0979-7246-C9BE-DC44-AA794A227327}"/>
              </a:ext>
            </a:extLst>
          </p:cNvPr>
          <p:cNvSpPr/>
          <p:nvPr userDrawn="1"/>
        </p:nvSpPr>
        <p:spPr>
          <a:xfrm>
            <a:off x="1902231" y="401444"/>
            <a:ext cx="1004256" cy="27878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Education</a:t>
            </a:r>
          </a:p>
        </p:txBody>
      </p:sp>
    </p:spTree>
    <p:extLst>
      <p:ext uri="{BB962C8B-B14F-4D97-AF65-F5344CB8AC3E}">
        <p14:creationId xmlns:p14="http://schemas.microsoft.com/office/powerpoint/2010/main" val="10537228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right text left (English)">
    <p:bg>
      <p:bgRef idx="1001">
        <a:schemeClr val="bg2"/>
      </p:bgRef>
    </p:bg>
    <p:spTree>
      <p:nvGrpSpPr>
        <p:cNvPr id="1" name=""/>
        <p:cNvGrpSpPr/>
        <p:nvPr/>
      </p:nvGrpSpPr>
      <p:grpSpPr>
        <a:xfrm>
          <a:off x="0" y="0"/>
          <a:ext cx="0" cy="0"/>
          <a:chOff x="0" y="0"/>
          <a:chExt cx="0" cy="0"/>
        </a:xfrm>
      </p:grpSpPr>
      <p:sp>
        <p:nvSpPr>
          <p:cNvPr id="8" name="Picture Placeholder 19">
            <a:extLst>
              <a:ext uri="{FF2B5EF4-FFF2-40B4-BE49-F238E27FC236}">
                <a16:creationId xmlns:a16="http://schemas.microsoft.com/office/drawing/2014/main" id="{737CC418-98B8-87B3-87E0-C9387EAC7128}"/>
              </a:ext>
            </a:extLst>
          </p:cNvPr>
          <p:cNvSpPr>
            <a:spLocks noGrp="1"/>
          </p:cNvSpPr>
          <p:nvPr>
            <p:ph type="pic" sz="quarter" idx="16"/>
          </p:nvPr>
        </p:nvSpPr>
        <p:spPr>
          <a:xfrm flipH="1">
            <a:off x="6095996" y="1056916"/>
            <a:ext cx="6096004" cy="5801084"/>
          </a:xfrm>
          <a:prstGeom prst="round1Rect">
            <a:avLst/>
          </a:prstGeom>
        </p:spPr>
        <p:txBody>
          <a:bodyPr/>
          <a:lstStyle>
            <a:lvl1pPr algn="ctr">
              <a:defRPr/>
            </a:lvl1pPr>
          </a:lstStyle>
          <a:p>
            <a:r>
              <a:rPr lang="en-US"/>
              <a:t>Click icon to add picture</a:t>
            </a:r>
          </a:p>
        </p:txBody>
      </p:sp>
      <p:sp>
        <p:nvSpPr>
          <p:cNvPr id="13" name="Title 1">
            <a:extLst>
              <a:ext uri="{FF2B5EF4-FFF2-40B4-BE49-F238E27FC236}">
                <a16:creationId xmlns:a16="http://schemas.microsoft.com/office/drawing/2014/main" id="{92DC890A-F6A3-1CF9-1E05-69340ABAFF25}"/>
              </a:ext>
            </a:extLst>
          </p:cNvPr>
          <p:cNvSpPr>
            <a:spLocks noGrp="1"/>
          </p:cNvSpPr>
          <p:nvPr>
            <p:ph type="title"/>
          </p:nvPr>
        </p:nvSpPr>
        <p:spPr>
          <a:xfrm>
            <a:off x="340396" y="1056916"/>
            <a:ext cx="5584915" cy="1373198"/>
          </a:xfrm>
        </p:spPr>
        <p:txBody>
          <a:bodyPr anchor="t"/>
          <a:lstStyle/>
          <a:p>
            <a:r>
              <a:rPr lang="en-US"/>
              <a:t>Click to edit Master title style</a:t>
            </a:r>
          </a:p>
        </p:txBody>
      </p:sp>
      <p:sp>
        <p:nvSpPr>
          <p:cNvPr id="14" name="Text Placeholder 8">
            <a:extLst>
              <a:ext uri="{FF2B5EF4-FFF2-40B4-BE49-F238E27FC236}">
                <a16:creationId xmlns:a16="http://schemas.microsoft.com/office/drawing/2014/main" id="{D6F52F92-18D6-F7CB-2706-DA1CFC559ECF}"/>
              </a:ext>
            </a:extLst>
          </p:cNvPr>
          <p:cNvSpPr>
            <a:spLocks noGrp="1"/>
          </p:cNvSpPr>
          <p:nvPr>
            <p:ph type="body" sz="quarter" idx="14"/>
          </p:nvPr>
        </p:nvSpPr>
        <p:spPr>
          <a:xfrm>
            <a:off x="348731" y="2430114"/>
            <a:ext cx="5046230" cy="3950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22457AD3-4269-C242-840C-140C4460F6C4}"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p>
            <a:fld id="{E438D721-A5EC-5C4A-8E5D-33607DD7E730}" type="slidenum">
              <a:rPr lang="en-US" smtClean="0"/>
              <a:t>‹#›</a:t>
            </a:fld>
            <a:endParaRPr lang="en-US"/>
          </a:p>
        </p:txBody>
      </p:sp>
      <p:sp>
        <p:nvSpPr>
          <p:cNvPr id="2" name="Rounded Rectangle 1" descr="Our programmes chapter title">
            <a:extLst>
              <a:ext uri="{FF2B5EF4-FFF2-40B4-BE49-F238E27FC236}">
                <a16:creationId xmlns:a16="http://schemas.microsoft.com/office/drawing/2014/main" id="{4EF90F4D-83E8-0E03-8222-0F812BE8D552}"/>
              </a:ext>
            </a:extLst>
          </p:cNvPr>
          <p:cNvSpPr/>
          <p:nvPr userDrawn="1"/>
        </p:nvSpPr>
        <p:spPr>
          <a:xfrm>
            <a:off x="348731" y="401444"/>
            <a:ext cx="1431943"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Our programmes</a:t>
            </a:r>
          </a:p>
        </p:txBody>
      </p:sp>
      <p:sp>
        <p:nvSpPr>
          <p:cNvPr id="9" name="Rounded Rectangle 8" descr="Our programmes chapter title">
            <a:extLst>
              <a:ext uri="{FF2B5EF4-FFF2-40B4-BE49-F238E27FC236}">
                <a16:creationId xmlns:a16="http://schemas.microsoft.com/office/drawing/2014/main" id="{69FA238F-E995-B569-476D-3F51BF6E9F4E}"/>
              </a:ext>
            </a:extLst>
          </p:cNvPr>
          <p:cNvSpPr/>
          <p:nvPr userDrawn="1"/>
        </p:nvSpPr>
        <p:spPr>
          <a:xfrm>
            <a:off x="1898074" y="399268"/>
            <a:ext cx="716657" cy="27878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000" b="1">
                <a:solidFill>
                  <a:schemeClr val="bg1"/>
                </a:solidFill>
              </a:rPr>
              <a:t>English</a:t>
            </a:r>
          </a:p>
        </p:txBody>
      </p:sp>
    </p:spTree>
    <p:extLst>
      <p:ext uri="{BB962C8B-B14F-4D97-AF65-F5344CB8AC3E}">
        <p14:creationId xmlns:p14="http://schemas.microsoft.com/office/powerpoint/2010/main" val="28321393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Column contant layout alternate">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B0FEC2-4911-1EE5-A40F-A7B3B9DE97AD}"/>
              </a:ext>
              <a:ext uri="{C183D7F6-B498-43B3-948B-1728B52AA6E4}">
                <adec:decorative xmlns:adec="http://schemas.microsoft.com/office/drawing/2017/decorative" val="1"/>
              </a:ext>
            </a:extLst>
          </p:cNvPr>
          <p:cNvSpPr/>
          <p:nvPr userDrawn="1"/>
        </p:nvSpPr>
        <p:spPr>
          <a:xfrm>
            <a:off x="0" y="2860187"/>
            <a:ext cx="12192000" cy="39978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43A592-CEEB-3C9F-0506-FC77C79D3CFB}"/>
              </a:ext>
            </a:extLst>
          </p:cNvPr>
          <p:cNvSpPr>
            <a:spLocks noGrp="1"/>
          </p:cNvSpPr>
          <p:nvPr>
            <p:ph type="title"/>
          </p:nvPr>
        </p:nvSpPr>
        <p:spPr>
          <a:xfrm>
            <a:off x="340396" y="1056916"/>
            <a:ext cx="11229543" cy="618385"/>
          </a:xfrm>
        </p:spPr>
        <p:txBody>
          <a:bodyPr anchor="t"/>
          <a:lstStyle/>
          <a:p>
            <a:r>
              <a:rPr lang="en-US"/>
              <a:t>Click to edit Master title style</a:t>
            </a:r>
          </a:p>
        </p:txBody>
      </p:sp>
      <p:sp>
        <p:nvSpPr>
          <p:cNvPr id="8" name="Text Placeholder 13">
            <a:extLst>
              <a:ext uri="{FF2B5EF4-FFF2-40B4-BE49-F238E27FC236}">
                <a16:creationId xmlns:a16="http://schemas.microsoft.com/office/drawing/2014/main" id="{BEB01C67-FA82-7E6A-96F6-595F4F4C3554}"/>
              </a:ext>
            </a:extLst>
          </p:cNvPr>
          <p:cNvSpPr>
            <a:spLocks noGrp="1"/>
          </p:cNvSpPr>
          <p:nvPr>
            <p:ph type="body" sz="quarter" idx="13"/>
          </p:nvPr>
        </p:nvSpPr>
        <p:spPr>
          <a:xfrm>
            <a:off x="339725" y="1851025"/>
            <a:ext cx="9349965" cy="833438"/>
          </a:xfrm>
        </p:spPr>
        <p:txBody>
          <a:bodyPr/>
          <a:lstStyle/>
          <a:p>
            <a:pPr lvl="0"/>
            <a:r>
              <a:rPr lang="en-US"/>
              <a:t>Click to edit Master text styles</a:t>
            </a:r>
          </a:p>
        </p:txBody>
      </p:sp>
      <p:sp>
        <p:nvSpPr>
          <p:cNvPr id="13" name="Text Placeholder 6">
            <a:extLst>
              <a:ext uri="{FF2B5EF4-FFF2-40B4-BE49-F238E27FC236}">
                <a16:creationId xmlns:a16="http://schemas.microsoft.com/office/drawing/2014/main" id="{7557DBE7-34A0-AA2A-40B3-374A482A5D56}"/>
              </a:ext>
            </a:extLst>
          </p:cNvPr>
          <p:cNvSpPr>
            <a:spLocks noGrp="1"/>
          </p:cNvSpPr>
          <p:nvPr>
            <p:ph type="body" sz="quarter" idx="19"/>
          </p:nvPr>
        </p:nvSpPr>
        <p:spPr>
          <a:xfrm>
            <a:off x="4225193" y="3080991"/>
            <a:ext cx="3735388" cy="30146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6">
            <a:extLst>
              <a:ext uri="{FF2B5EF4-FFF2-40B4-BE49-F238E27FC236}">
                <a16:creationId xmlns:a16="http://schemas.microsoft.com/office/drawing/2014/main" id="{671A6CD9-D335-4250-8CE8-54FB34DD4E56}"/>
              </a:ext>
            </a:extLst>
          </p:cNvPr>
          <p:cNvSpPr>
            <a:spLocks noGrp="1"/>
          </p:cNvSpPr>
          <p:nvPr>
            <p:ph type="body" sz="quarter" idx="20"/>
          </p:nvPr>
        </p:nvSpPr>
        <p:spPr>
          <a:xfrm>
            <a:off x="8101454" y="3080991"/>
            <a:ext cx="3735388" cy="30146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0B49054F-225D-A842-9BF7-4DF682DEE446}"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10" name="Picture Placeholder 19">
            <a:extLst>
              <a:ext uri="{FF2B5EF4-FFF2-40B4-BE49-F238E27FC236}">
                <a16:creationId xmlns:a16="http://schemas.microsoft.com/office/drawing/2014/main" id="{266C438E-CF8F-0CC1-B274-4A2201C6B9B7}"/>
              </a:ext>
            </a:extLst>
          </p:cNvPr>
          <p:cNvSpPr>
            <a:spLocks noGrp="1"/>
          </p:cNvSpPr>
          <p:nvPr>
            <p:ph type="pic" sz="quarter" idx="15"/>
          </p:nvPr>
        </p:nvSpPr>
        <p:spPr>
          <a:xfrm>
            <a:off x="348730" y="3077306"/>
            <a:ext cx="3654309" cy="3014662"/>
          </a:xfrm>
          <a:prstGeom prst="round1Rect">
            <a:avLst/>
          </a:prstGeom>
        </p:spPr>
        <p:txBody>
          <a:bodyPr/>
          <a:lstStyle>
            <a:lvl1pPr algn="ctr">
              <a:defRPr>
                <a:solidFill>
                  <a:schemeClr val="bg1"/>
                </a:solidFill>
              </a:defRPr>
            </a:lvl1pPr>
          </a:lstStyle>
          <a:p>
            <a:r>
              <a:rPr lang="en-US"/>
              <a:t>Click icon to add picture</a:t>
            </a:r>
          </a:p>
        </p:txBody>
      </p:sp>
      <p:sp>
        <p:nvSpPr>
          <p:cNvPr id="7" name="Rounded Rectangle 6" descr="Our programmes chapter title">
            <a:extLst>
              <a:ext uri="{FF2B5EF4-FFF2-40B4-BE49-F238E27FC236}">
                <a16:creationId xmlns:a16="http://schemas.microsoft.com/office/drawing/2014/main" id="{8ECC722B-CA11-C753-6DB8-BA595AE35885}"/>
              </a:ext>
            </a:extLst>
          </p:cNvPr>
          <p:cNvSpPr/>
          <p:nvPr userDrawn="1"/>
        </p:nvSpPr>
        <p:spPr>
          <a:xfrm>
            <a:off x="348731" y="401444"/>
            <a:ext cx="1431943"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Our programmes</a:t>
            </a:r>
          </a:p>
        </p:txBody>
      </p:sp>
      <p:sp>
        <p:nvSpPr>
          <p:cNvPr id="12" name="Rounded Rectangle 11" descr="Our programmes chapter title">
            <a:extLst>
              <a:ext uri="{FF2B5EF4-FFF2-40B4-BE49-F238E27FC236}">
                <a16:creationId xmlns:a16="http://schemas.microsoft.com/office/drawing/2014/main" id="{1A29BA12-9895-6B56-0200-DA87217B0E2C}"/>
              </a:ext>
            </a:extLst>
          </p:cNvPr>
          <p:cNvSpPr/>
          <p:nvPr userDrawn="1"/>
        </p:nvSpPr>
        <p:spPr>
          <a:xfrm>
            <a:off x="1898074" y="399268"/>
            <a:ext cx="716657" cy="27878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000" b="1">
                <a:solidFill>
                  <a:schemeClr val="bg1"/>
                </a:solidFill>
              </a:rPr>
              <a:t>English</a:t>
            </a:r>
          </a:p>
        </p:txBody>
      </p:sp>
    </p:spTree>
    <p:extLst>
      <p:ext uri="{BB962C8B-B14F-4D97-AF65-F5344CB8AC3E}">
        <p14:creationId xmlns:p14="http://schemas.microsoft.com/office/powerpoint/2010/main" val="3987040768"/>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sub header">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B0FEC2-4911-1EE5-A40F-A7B3B9DE97AD}"/>
              </a:ext>
              <a:ext uri="{C183D7F6-B498-43B3-948B-1728B52AA6E4}">
                <adec:decorative xmlns:adec="http://schemas.microsoft.com/office/drawing/2017/decorative" val="1"/>
              </a:ext>
            </a:extLst>
          </p:cNvPr>
          <p:cNvSpPr/>
          <p:nvPr userDrawn="1"/>
        </p:nvSpPr>
        <p:spPr>
          <a:xfrm>
            <a:off x="0" y="2860187"/>
            <a:ext cx="12192000" cy="39978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43A592-CEEB-3C9F-0506-FC77C79D3CFB}"/>
              </a:ext>
            </a:extLst>
          </p:cNvPr>
          <p:cNvSpPr>
            <a:spLocks noGrp="1"/>
          </p:cNvSpPr>
          <p:nvPr>
            <p:ph type="title"/>
          </p:nvPr>
        </p:nvSpPr>
        <p:spPr>
          <a:xfrm>
            <a:off x="340396" y="1056916"/>
            <a:ext cx="11229543" cy="618385"/>
          </a:xfrm>
        </p:spPr>
        <p:txBody>
          <a:bodyPr anchor="t"/>
          <a:lstStyle/>
          <a:p>
            <a:r>
              <a:rPr lang="en-US"/>
              <a:t>Click to edit Master title style</a:t>
            </a:r>
          </a:p>
        </p:txBody>
      </p:sp>
      <p:sp>
        <p:nvSpPr>
          <p:cNvPr id="8" name="Text Placeholder 13">
            <a:extLst>
              <a:ext uri="{FF2B5EF4-FFF2-40B4-BE49-F238E27FC236}">
                <a16:creationId xmlns:a16="http://schemas.microsoft.com/office/drawing/2014/main" id="{BEB01C67-FA82-7E6A-96F6-595F4F4C3554}"/>
              </a:ext>
            </a:extLst>
          </p:cNvPr>
          <p:cNvSpPr>
            <a:spLocks noGrp="1"/>
          </p:cNvSpPr>
          <p:nvPr>
            <p:ph type="body" sz="quarter" idx="13"/>
          </p:nvPr>
        </p:nvSpPr>
        <p:spPr>
          <a:xfrm>
            <a:off x="339725" y="1851025"/>
            <a:ext cx="9349965" cy="833438"/>
          </a:xfrm>
        </p:spPr>
        <p:txBody>
          <a:bodyPr/>
          <a:lstStyle/>
          <a:p>
            <a:pPr lvl="0"/>
            <a:r>
              <a:rPr lang="en-US"/>
              <a:t>Click to edit Master text styles</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287FAD6F-3031-AC44-920C-B98E3B1C144E}"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Tree>
    <p:extLst>
      <p:ext uri="{BB962C8B-B14F-4D97-AF65-F5344CB8AC3E}">
        <p14:creationId xmlns:p14="http://schemas.microsoft.com/office/powerpoint/2010/main" val="108783046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a:t>Click</a:t>
            </a:r>
            <a:r>
              <a:rPr lang="en-US"/>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a:t>www.britishcouncil.org</a:t>
            </a:r>
          </a:p>
        </p:txBody>
      </p:sp>
    </p:spTree>
    <p:extLst>
      <p:ext uri="{BB962C8B-B14F-4D97-AF65-F5344CB8AC3E}">
        <p14:creationId xmlns:p14="http://schemas.microsoft.com/office/powerpoint/2010/main" val="11120722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infographic columns_Building partnerships">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0F0123-F240-DED9-B2A0-0C0B185F3191}"/>
              </a:ext>
            </a:extLst>
          </p:cNvPr>
          <p:cNvSpPr/>
          <p:nvPr userDrawn="1"/>
        </p:nvSpPr>
        <p:spPr>
          <a:xfrm>
            <a:off x="0" y="4282633"/>
            <a:ext cx="12192000" cy="257536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43A592-CEEB-3C9F-0506-FC77C79D3CFB}"/>
              </a:ext>
            </a:extLst>
          </p:cNvPr>
          <p:cNvSpPr>
            <a:spLocks noGrp="1"/>
          </p:cNvSpPr>
          <p:nvPr>
            <p:ph type="title"/>
          </p:nvPr>
        </p:nvSpPr>
        <p:spPr>
          <a:xfrm>
            <a:off x="340396" y="1056916"/>
            <a:ext cx="11229543" cy="618385"/>
          </a:xfrm>
        </p:spPr>
        <p:txBody>
          <a:bodyPr anchor="t"/>
          <a:lstStyle/>
          <a:p>
            <a:r>
              <a:rPr lang="en-US"/>
              <a:t>Click to edit Master title style</a:t>
            </a:r>
          </a:p>
        </p:txBody>
      </p:sp>
      <p:sp>
        <p:nvSpPr>
          <p:cNvPr id="8" name="Text Placeholder 13">
            <a:extLst>
              <a:ext uri="{FF2B5EF4-FFF2-40B4-BE49-F238E27FC236}">
                <a16:creationId xmlns:a16="http://schemas.microsoft.com/office/drawing/2014/main" id="{BEB01C67-FA82-7E6A-96F6-595F4F4C3554}"/>
              </a:ext>
            </a:extLst>
          </p:cNvPr>
          <p:cNvSpPr>
            <a:spLocks noGrp="1"/>
          </p:cNvSpPr>
          <p:nvPr>
            <p:ph type="body" sz="quarter" idx="13"/>
          </p:nvPr>
        </p:nvSpPr>
        <p:spPr>
          <a:xfrm>
            <a:off x="339725" y="1851025"/>
            <a:ext cx="9349965" cy="833438"/>
          </a:xfrm>
        </p:spPr>
        <p:txBody>
          <a:bodyPr/>
          <a:lstStyle/>
          <a:p>
            <a:pPr lvl="0"/>
            <a:r>
              <a:rPr lang="en-US"/>
              <a:t>Click to edit Master text styles</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94C64DDE-F269-E042-8EB6-D1FCE5301D0E}"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3" name="Round Single Corner of Rectangle 2">
            <a:extLst>
              <a:ext uri="{FF2B5EF4-FFF2-40B4-BE49-F238E27FC236}">
                <a16:creationId xmlns:a16="http://schemas.microsoft.com/office/drawing/2014/main" id="{0FE6B1EB-7999-B599-BAE1-50F7ED13E05C}"/>
              </a:ext>
            </a:extLst>
          </p:cNvPr>
          <p:cNvSpPr/>
          <p:nvPr userDrawn="1"/>
        </p:nvSpPr>
        <p:spPr>
          <a:xfrm>
            <a:off x="339725" y="2951544"/>
            <a:ext cx="2623393" cy="3383820"/>
          </a:xfrm>
          <a:prstGeom prst="round1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ingle Corner of Rectangle 12">
            <a:extLst>
              <a:ext uri="{FF2B5EF4-FFF2-40B4-BE49-F238E27FC236}">
                <a16:creationId xmlns:a16="http://schemas.microsoft.com/office/drawing/2014/main" id="{32CFA47F-25FA-EEE3-6D3D-54EA35E74689}"/>
              </a:ext>
            </a:extLst>
          </p:cNvPr>
          <p:cNvSpPr/>
          <p:nvPr userDrawn="1"/>
        </p:nvSpPr>
        <p:spPr>
          <a:xfrm>
            <a:off x="3233396" y="2951544"/>
            <a:ext cx="2623393" cy="3383820"/>
          </a:xfrm>
          <a:prstGeom prst="round1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Single Corner of Rectangle 13">
            <a:extLst>
              <a:ext uri="{FF2B5EF4-FFF2-40B4-BE49-F238E27FC236}">
                <a16:creationId xmlns:a16="http://schemas.microsoft.com/office/drawing/2014/main" id="{6CC9DF80-23F6-8BC3-D5BE-7004C1C87254}"/>
              </a:ext>
            </a:extLst>
          </p:cNvPr>
          <p:cNvSpPr/>
          <p:nvPr userDrawn="1"/>
        </p:nvSpPr>
        <p:spPr>
          <a:xfrm>
            <a:off x="6127067" y="2951544"/>
            <a:ext cx="2623393" cy="3383820"/>
          </a:xfrm>
          <a:prstGeom prst="round1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Single Corner of Rectangle 14">
            <a:extLst>
              <a:ext uri="{FF2B5EF4-FFF2-40B4-BE49-F238E27FC236}">
                <a16:creationId xmlns:a16="http://schemas.microsoft.com/office/drawing/2014/main" id="{0507040D-1717-292A-4BDF-9EDF1438B9E7}"/>
              </a:ext>
            </a:extLst>
          </p:cNvPr>
          <p:cNvSpPr/>
          <p:nvPr userDrawn="1"/>
        </p:nvSpPr>
        <p:spPr>
          <a:xfrm>
            <a:off x="9020737" y="2951544"/>
            <a:ext cx="2623393" cy="3383820"/>
          </a:xfrm>
          <a:prstGeom prst="round1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1">
            <a:extLst>
              <a:ext uri="{FF2B5EF4-FFF2-40B4-BE49-F238E27FC236}">
                <a16:creationId xmlns:a16="http://schemas.microsoft.com/office/drawing/2014/main" id="{13358765-EB68-E2BA-FF06-4098E0E437D1}"/>
              </a:ext>
            </a:extLst>
          </p:cNvPr>
          <p:cNvSpPr>
            <a:spLocks noGrp="1"/>
          </p:cNvSpPr>
          <p:nvPr>
            <p:ph type="pic" sz="quarter" idx="19" hasCustomPrompt="1"/>
          </p:nvPr>
        </p:nvSpPr>
        <p:spPr>
          <a:xfrm>
            <a:off x="547870" y="3172536"/>
            <a:ext cx="2162175" cy="1265572"/>
          </a:xfrm>
          <a:prstGeom prst="rect">
            <a:avLst/>
          </a:prstGeom>
        </p:spPr>
        <p:txBody>
          <a:bodyPr/>
          <a:lstStyle>
            <a:lvl1pPr>
              <a:defRPr>
                <a:solidFill>
                  <a:schemeClr val="bg1"/>
                </a:solidFill>
              </a:defRPr>
            </a:lvl1pPr>
          </a:lstStyle>
          <a:p>
            <a:r>
              <a:rPr lang="en-GB"/>
              <a:t>Click to add picture</a:t>
            </a:r>
            <a:endParaRPr lang="en-US"/>
          </a:p>
        </p:txBody>
      </p:sp>
      <p:sp>
        <p:nvSpPr>
          <p:cNvPr id="17" name="Text Placeholder 15">
            <a:extLst>
              <a:ext uri="{FF2B5EF4-FFF2-40B4-BE49-F238E27FC236}">
                <a16:creationId xmlns:a16="http://schemas.microsoft.com/office/drawing/2014/main" id="{51B97BE5-ECB6-87E6-C5BB-5D85E37A65AE}"/>
              </a:ext>
            </a:extLst>
          </p:cNvPr>
          <p:cNvSpPr>
            <a:spLocks noGrp="1"/>
          </p:cNvSpPr>
          <p:nvPr>
            <p:ph type="body" sz="quarter" idx="28"/>
          </p:nvPr>
        </p:nvSpPr>
        <p:spPr>
          <a:xfrm>
            <a:off x="553098" y="4619318"/>
            <a:ext cx="2162175" cy="1577975"/>
          </a:xfrm>
        </p:spPr>
        <p:txBody>
          <a:bodyPr/>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21">
            <a:extLst>
              <a:ext uri="{FF2B5EF4-FFF2-40B4-BE49-F238E27FC236}">
                <a16:creationId xmlns:a16="http://schemas.microsoft.com/office/drawing/2014/main" id="{740FD688-0D95-1AB4-8E69-83CEB3A46EB3}"/>
              </a:ext>
            </a:extLst>
          </p:cNvPr>
          <p:cNvSpPr>
            <a:spLocks noGrp="1"/>
          </p:cNvSpPr>
          <p:nvPr>
            <p:ph type="pic" sz="quarter" idx="29" hasCustomPrompt="1"/>
          </p:nvPr>
        </p:nvSpPr>
        <p:spPr>
          <a:xfrm>
            <a:off x="3453115" y="3172536"/>
            <a:ext cx="2162175" cy="1265572"/>
          </a:xfrm>
          <a:prstGeom prst="rect">
            <a:avLst/>
          </a:prstGeom>
        </p:spPr>
        <p:txBody>
          <a:bodyPr/>
          <a:lstStyle>
            <a:lvl1pPr>
              <a:defRPr>
                <a:solidFill>
                  <a:schemeClr val="bg1"/>
                </a:solidFill>
              </a:defRPr>
            </a:lvl1pPr>
          </a:lstStyle>
          <a:p>
            <a:r>
              <a:rPr lang="en-GB"/>
              <a:t>Click to add picture</a:t>
            </a:r>
            <a:endParaRPr lang="en-US"/>
          </a:p>
        </p:txBody>
      </p:sp>
      <p:sp>
        <p:nvSpPr>
          <p:cNvPr id="19" name="Text Placeholder 15">
            <a:extLst>
              <a:ext uri="{FF2B5EF4-FFF2-40B4-BE49-F238E27FC236}">
                <a16:creationId xmlns:a16="http://schemas.microsoft.com/office/drawing/2014/main" id="{A6B49EB9-71CD-F9FD-9773-737E4C356F6B}"/>
              </a:ext>
            </a:extLst>
          </p:cNvPr>
          <p:cNvSpPr>
            <a:spLocks noGrp="1"/>
          </p:cNvSpPr>
          <p:nvPr>
            <p:ph type="body" sz="quarter" idx="30"/>
          </p:nvPr>
        </p:nvSpPr>
        <p:spPr>
          <a:xfrm>
            <a:off x="3458343" y="4619318"/>
            <a:ext cx="2162175" cy="1577975"/>
          </a:xfrm>
        </p:spPr>
        <p:txBody>
          <a:bodyPr/>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21">
            <a:extLst>
              <a:ext uri="{FF2B5EF4-FFF2-40B4-BE49-F238E27FC236}">
                <a16:creationId xmlns:a16="http://schemas.microsoft.com/office/drawing/2014/main" id="{D92EA717-57F2-DEA3-DE17-F5FEBBD92153}"/>
              </a:ext>
            </a:extLst>
          </p:cNvPr>
          <p:cNvSpPr>
            <a:spLocks noGrp="1"/>
          </p:cNvSpPr>
          <p:nvPr>
            <p:ph type="pic" sz="quarter" idx="31" hasCustomPrompt="1"/>
          </p:nvPr>
        </p:nvSpPr>
        <p:spPr>
          <a:xfrm>
            <a:off x="6335211" y="3172536"/>
            <a:ext cx="2162175" cy="1265572"/>
          </a:xfrm>
          <a:prstGeom prst="rect">
            <a:avLst/>
          </a:prstGeom>
        </p:spPr>
        <p:txBody>
          <a:bodyPr/>
          <a:lstStyle>
            <a:lvl1pPr>
              <a:defRPr>
                <a:solidFill>
                  <a:schemeClr val="bg1"/>
                </a:solidFill>
              </a:defRPr>
            </a:lvl1pPr>
          </a:lstStyle>
          <a:p>
            <a:r>
              <a:rPr lang="en-GB"/>
              <a:t>Click to add picture</a:t>
            </a:r>
            <a:endParaRPr lang="en-US"/>
          </a:p>
        </p:txBody>
      </p:sp>
      <p:sp>
        <p:nvSpPr>
          <p:cNvPr id="21" name="Text Placeholder 15">
            <a:extLst>
              <a:ext uri="{FF2B5EF4-FFF2-40B4-BE49-F238E27FC236}">
                <a16:creationId xmlns:a16="http://schemas.microsoft.com/office/drawing/2014/main" id="{02242C8D-880F-6768-2926-2577787DD0D9}"/>
              </a:ext>
            </a:extLst>
          </p:cNvPr>
          <p:cNvSpPr>
            <a:spLocks noGrp="1"/>
          </p:cNvSpPr>
          <p:nvPr>
            <p:ph type="body" sz="quarter" idx="32"/>
          </p:nvPr>
        </p:nvSpPr>
        <p:spPr>
          <a:xfrm>
            <a:off x="6340439" y="4619318"/>
            <a:ext cx="2162175" cy="1577975"/>
          </a:xfrm>
        </p:spPr>
        <p:txBody>
          <a:bodyPr/>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21">
            <a:extLst>
              <a:ext uri="{FF2B5EF4-FFF2-40B4-BE49-F238E27FC236}">
                <a16:creationId xmlns:a16="http://schemas.microsoft.com/office/drawing/2014/main" id="{0BAF7318-7750-72D0-7FE6-5C7A826FAF36}"/>
              </a:ext>
            </a:extLst>
          </p:cNvPr>
          <p:cNvSpPr>
            <a:spLocks noGrp="1"/>
          </p:cNvSpPr>
          <p:nvPr>
            <p:ph type="pic" sz="quarter" idx="33" hasCustomPrompt="1"/>
          </p:nvPr>
        </p:nvSpPr>
        <p:spPr>
          <a:xfrm>
            <a:off x="9252031" y="3172536"/>
            <a:ext cx="2162175" cy="1265572"/>
          </a:xfrm>
          <a:prstGeom prst="rect">
            <a:avLst/>
          </a:prstGeom>
        </p:spPr>
        <p:txBody>
          <a:bodyPr/>
          <a:lstStyle>
            <a:lvl1pPr>
              <a:defRPr>
                <a:solidFill>
                  <a:schemeClr val="bg1"/>
                </a:solidFill>
              </a:defRPr>
            </a:lvl1pPr>
          </a:lstStyle>
          <a:p>
            <a:r>
              <a:rPr lang="en-GB"/>
              <a:t>Click to add picture</a:t>
            </a:r>
            <a:endParaRPr lang="en-US"/>
          </a:p>
        </p:txBody>
      </p:sp>
      <p:sp>
        <p:nvSpPr>
          <p:cNvPr id="23" name="Text Placeholder 15">
            <a:extLst>
              <a:ext uri="{FF2B5EF4-FFF2-40B4-BE49-F238E27FC236}">
                <a16:creationId xmlns:a16="http://schemas.microsoft.com/office/drawing/2014/main" id="{C486EC64-CAD8-45EC-69AA-4322D4B3D0DD}"/>
              </a:ext>
            </a:extLst>
          </p:cNvPr>
          <p:cNvSpPr>
            <a:spLocks noGrp="1"/>
          </p:cNvSpPr>
          <p:nvPr>
            <p:ph type="body" sz="quarter" idx="34"/>
          </p:nvPr>
        </p:nvSpPr>
        <p:spPr>
          <a:xfrm>
            <a:off x="9257259" y="4619318"/>
            <a:ext cx="2162175" cy="1577975"/>
          </a:xfrm>
        </p:spPr>
        <p:txBody>
          <a:bodyPr/>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Rounded Rectangle 23" descr="Building partnerships to transform lives chapter title">
            <a:extLst>
              <a:ext uri="{FF2B5EF4-FFF2-40B4-BE49-F238E27FC236}">
                <a16:creationId xmlns:a16="http://schemas.microsoft.com/office/drawing/2014/main" id="{F37A3139-353E-C9BC-4795-4AE3340A70E9}"/>
              </a:ext>
            </a:extLst>
          </p:cNvPr>
          <p:cNvSpPr/>
          <p:nvPr userDrawn="1"/>
        </p:nvSpPr>
        <p:spPr>
          <a:xfrm>
            <a:off x="348731" y="401444"/>
            <a:ext cx="2788804" cy="27878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Building partnerships to transform lives</a:t>
            </a:r>
          </a:p>
        </p:txBody>
      </p:sp>
    </p:spTree>
    <p:extLst>
      <p:ext uri="{BB962C8B-B14F-4D97-AF65-F5344CB8AC3E}">
        <p14:creationId xmlns:p14="http://schemas.microsoft.com/office/powerpoint/2010/main" val="3533403109"/>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infographic columns_Our programmes">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0F0123-F240-DED9-B2A0-0C0B185F3191}"/>
              </a:ext>
            </a:extLst>
          </p:cNvPr>
          <p:cNvSpPr/>
          <p:nvPr userDrawn="1"/>
        </p:nvSpPr>
        <p:spPr>
          <a:xfrm>
            <a:off x="0" y="4282633"/>
            <a:ext cx="12192000" cy="257536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43A592-CEEB-3C9F-0506-FC77C79D3CFB}"/>
              </a:ext>
            </a:extLst>
          </p:cNvPr>
          <p:cNvSpPr>
            <a:spLocks noGrp="1"/>
          </p:cNvSpPr>
          <p:nvPr>
            <p:ph type="title"/>
          </p:nvPr>
        </p:nvSpPr>
        <p:spPr>
          <a:xfrm>
            <a:off x="340396" y="1056916"/>
            <a:ext cx="11229543" cy="618385"/>
          </a:xfrm>
        </p:spPr>
        <p:txBody>
          <a:bodyPr anchor="t"/>
          <a:lstStyle/>
          <a:p>
            <a:r>
              <a:rPr lang="en-US"/>
              <a:t>Click to edit Master title style</a:t>
            </a:r>
          </a:p>
        </p:txBody>
      </p:sp>
      <p:sp>
        <p:nvSpPr>
          <p:cNvPr id="8" name="Text Placeholder 13">
            <a:extLst>
              <a:ext uri="{FF2B5EF4-FFF2-40B4-BE49-F238E27FC236}">
                <a16:creationId xmlns:a16="http://schemas.microsoft.com/office/drawing/2014/main" id="{BEB01C67-FA82-7E6A-96F6-595F4F4C3554}"/>
              </a:ext>
            </a:extLst>
          </p:cNvPr>
          <p:cNvSpPr>
            <a:spLocks noGrp="1"/>
          </p:cNvSpPr>
          <p:nvPr>
            <p:ph type="body" sz="quarter" idx="13"/>
          </p:nvPr>
        </p:nvSpPr>
        <p:spPr>
          <a:xfrm>
            <a:off x="339725" y="1851025"/>
            <a:ext cx="9349965" cy="833438"/>
          </a:xfrm>
        </p:spPr>
        <p:txBody>
          <a:bodyPr/>
          <a:lstStyle/>
          <a:p>
            <a:pPr lvl="0"/>
            <a:r>
              <a:rPr lang="en-US"/>
              <a:t>Click to edit Master text styles</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A4F0E4D1-69BA-1D49-B8DB-73891EFBDDDE}"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3" name="Round Single Corner of Rectangle 2">
            <a:extLst>
              <a:ext uri="{FF2B5EF4-FFF2-40B4-BE49-F238E27FC236}">
                <a16:creationId xmlns:a16="http://schemas.microsoft.com/office/drawing/2014/main" id="{0FE6B1EB-7999-B599-BAE1-50F7ED13E05C}"/>
              </a:ext>
            </a:extLst>
          </p:cNvPr>
          <p:cNvSpPr/>
          <p:nvPr userDrawn="1"/>
        </p:nvSpPr>
        <p:spPr>
          <a:xfrm>
            <a:off x="339725" y="2951544"/>
            <a:ext cx="2623393" cy="3383820"/>
          </a:xfrm>
          <a:prstGeom prst="round1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ingle Corner of Rectangle 12">
            <a:extLst>
              <a:ext uri="{FF2B5EF4-FFF2-40B4-BE49-F238E27FC236}">
                <a16:creationId xmlns:a16="http://schemas.microsoft.com/office/drawing/2014/main" id="{32CFA47F-25FA-EEE3-6D3D-54EA35E74689}"/>
              </a:ext>
            </a:extLst>
          </p:cNvPr>
          <p:cNvSpPr/>
          <p:nvPr userDrawn="1"/>
        </p:nvSpPr>
        <p:spPr>
          <a:xfrm>
            <a:off x="3233396" y="2951544"/>
            <a:ext cx="2623393" cy="3383820"/>
          </a:xfrm>
          <a:prstGeom prst="round1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Single Corner of Rectangle 13">
            <a:extLst>
              <a:ext uri="{FF2B5EF4-FFF2-40B4-BE49-F238E27FC236}">
                <a16:creationId xmlns:a16="http://schemas.microsoft.com/office/drawing/2014/main" id="{6CC9DF80-23F6-8BC3-D5BE-7004C1C87254}"/>
              </a:ext>
            </a:extLst>
          </p:cNvPr>
          <p:cNvSpPr/>
          <p:nvPr userDrawn="1"/>
        </p:nvSpPr>
        <p:spPr>
          <a:xfrm>
            <a:off x="6127067" y="2951544"/>
            <a:ext cx="2623393" cy="3383820"/>
          </a:xfrm>
          <a:prstGeom prst="round1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Single Corner of Rectangle 14">
            <a:extLst>
              <a:ext uri="{FF2B5EF4-FFF2-40B4-BE49-F238E27FC236}">
                <a16:creationId xmlns:a16="http://schemas.microsoft.com/office/drawing/2014/main" id="{0507040D-1717-292A-4BDF-9EDF1438B9E7}"/>
              </a:ext>
            </a:extLst>
          </p:cNvPr>
          <p:cNvSpPr/>
          <p:nvPr userDrawn="1"/>
        </p:nvSpPr>
        <p:spPr>
          <a:xfrm>
            <a:off x="9020737" y="2951544"/>
            <a:ext cx="2623393" cy="3383820"/>
          </a:xfrm>
          <a:prstGeom prst="round1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1">
            <a:extLst>
              <a:ext uri="{FF2B5EF4-FFF2-40B4-BE49-F238E27FC236}">
                <a16:creationId xmlns:a16="http://schemas.microsoft.com/office/drawing/2014/main" id="{13358765-EB68-E2BA-FF06-4098E0E437D1}"/>
              </a:ext>
            </a:extLst>
          </p:cNvPr>
          <p:cNvSpPr>
            <a:spLocks noGrp="1"/>
          </p:cNvSpPr>
          <p:nvPr>
            <p:ph type="pic" sz="quarter" idx="19" hasCustomPrompt="1"/>
          </p:nvPr>
        </p:nvSpPr>
        <p:spPr>
          <a:xfrm>
            <a:off x="547870" y="3172536"/>
            <a:ext cx="2162175" cy="1265572"/>
          </a:xfrm>
          <a:prstGeom prst="rect">
            <a:avLst/>
          </a:prstGeom>
        </p:spPr>
        <p:txBody>
          <a:bodyPr/>
          <a:lstStyle>
            <a:lvl1pPr>
              <a:defRPr>
                <a:solidFill>
                  <a:schemeClr val="bg1"/>
                </a:solidFill>
              </a:defRPr>
            </a:lvl1pPr>
          </a:lstStyle>
          <a:p>
            <a:r>
              <a:rPr lang="en-GB"/>
              <a:t>Click to add picture</a:t>
            </a:r>
            <a:endParaRPr lang="en-US"/>
          </a:p>
        </p:txBody>
      </p:sp>
      <p:sp>
        <p:nvSpPr>
          <p:cNvPr id="17" name="Text Placeholder 15">
            <a:extLst>
              <a:ext uri="{FF2B5EF4-FFF2-40B4-BE49-F238E27FC236}">
                <a16:creationId xmlns:a16="http://schemas.microsoft.com/office/drawing/2014/main" id="{51B97BE5-ECB6-87E6-C5BB-5D85E37A65AE}"/>
              </a:ext>
            </a:extLst>
          </p:cNvPr>
          <p:cNvSpPr>
            <a:spLocks noGrp="1"/>
          </p:cNvSpPr>
          <p:nvPr>
            <p:ph type="body" sz="quarter" idx="28"/>
          </p:nvPr>
        </p:nvSpPr>
        <p:spPr>
          <a:xfrm>
            <a:off x="553098" y="4619318"/>
            <a:ext cx="2162175" cy="157797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21">
            <a:extLst>
              <a:ext uri="{FF2B5EF4-FFF2-40B4-BE49-F238E27FC236}">
                <a16:creationId xmlns:a16="http://schemas.microsoft.com/office/drawing/2014/main" id="{740FD688-0D95-1AB4-8E69-83CEB3A46EB3}"/>
              </a:ext>
            </a:extLst>
          </p:cNvPr>
          <p:cNvSpPr>
            <a:spLocks noGrp="1"/>
          </p:cNvSpPr>
          <p:nvPr>
            <p:ph type="pic" sz="quarter" idx="29" hasCustomPrompt="1"/>
          </p:nvPr>
        </p:nvSpPr>
        <p:spPr>
          <a:xfrm>
            <a:off x="3453115" y="3172536"/>
            <a:ext cx="2162175" cy="1265572"/>
          </a:xfrm>
          <a:prstGeom prst="rect">
            <a:avLst/>
          </a:prstGeom>
        </p:spPr>
        <p:txBody>
          <a:bodyPr/>
          <a:lstStyle>
            <a:lvl1pPr>
              <a:defRPr>
                <a:solidFill>
                  <a:schemeClr val="bg1"/>
                </a:solidFill>
              </a:defRPr>
            </a:lvl1pPr>
          </a:lstStyle>
          <a:p>
            <a:r>
              <a:rPr lang="en-GB"/>
              <a:t>Click to add picture</a:t>
            </a:r>
            <a:endParaRPr lang="en-US"/>
          </a:p>
        </p:txBody>
      </p:sp>
      <p:sp>
        <p:nvSpPr>
          <p:cNvPr id="19" name="Text Placeholder 15">
            <a:extLst>
              <a:ext uri="{FF2B5EF4-FFF2-40B4-BE49-F238E27FC236}">
                <a16:creationId xmlns:a16="http://schemas.microsoft.com/office/drawing/2014/main" id="{A6B49EB9-71CD-F9FD-9773-737E4C356F6B}"/>
              </a:ext>
            </a:extLst>
          </p:cNvPr>
          <p:cNvSpPr>
            <a:spLocks noGrp="1"/>
          </p:cNvSpPr>
          <p:nvPr>
            <p:ph type="body" sz="quarter" idx="30"/>
          </p:nvPr>
        </p:nvSpPr>
        <p:spPr>
          <a:xfrm>
            <a:off x="3458343" y="4619318"/>
            <a:ext cx="2162175" cy="157797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21">
            <a:extLst>
              <a:ext uri="{FF2B5EF4-FFF2-40B4-BE49-F238E27FC236}">
                <a16:creationId xmlns:a16="http://schemas.microsoft.com/office/drawing/2014/main" id="{D92EA717-57F2-DEA3-DE17-F5FEBBD92153}"/>
              </a:ext>
            </a:extLst>
          </p:cNvPr>
          <p:cNvSpPr>
            <a:spLocks noGrp="1"/>
          </p:cNvSpPr>
          <p:nvPr>
            <p:ph type="pic" sz="quarter" idx="31" hasCustomPrompt="1"/>
          </p:nvPr>
        </p:nvSpPr>
        <p:spPr>
          <a:xfrm>
            <a:off x="6335211" y="3172536"/>
            <a:ext cx="2162175" cy="1265572"/>
          </a:xfrm>
          <a:prstGeom prst="rect">
            <a:avLst/>
          </a:prstGeom>
        </p:spPr>
        <p:txBody>
          <a:bodyPr/>
          <a:lstStyle>
            <a:lvl1pPr>
              <a:defRPr>
                <a:solidFill>
                  <a:schemeClr val="bg1"/>
                </a:solidFill>
              </a:defRPr>
            </a:lvl1pPr>
          </a:lstStyle>
          <a:p>
            <a:r>
              <a:rPr lang="en-GB"/>
              <a:t>Click to add picture</a:t>
            </a:r>
            <a:endParaRPr lang="en-US"/>
          </a:p>
        </p:txBody>
      </p:sp>
      <p:sp>
        <p:nvSpPr>
          <p:cNvPr id="21" name="Text Placeholder 15">
            <a:extLst>
              <a:ext uri="{FF2B5EF4-FFF2-40B4-BE49-F238E27FC236}">
                <a16:creationId xmlns:a16="http://schemas.microsoft.com/office/drawing/2014/main" id="{02242C8D-880F-6768-2926-2577787DD0D9}"/>
              </a:ext>
            </a:extLst>
          </p:cNvPr>
          <p:cNvSpPr>
            <a:spLocks noGrp="1"/>
          </p:cNvSpPr>
          <p:nvPr>
            <p:ph type="body" sz="quarter" idx="32"/>
          </p:nvPr>
        </p:nvSpPr>
        <p:spPr>
          <a:xfrm>
            <a:off x="6340439" y="4619318"/>
            <a:ext cx="2162175" cy="157797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21">
            <a:extLst>
              <a:ext uri="{FF2B5EF4-FFF2-40B4-BE49-F238E27FC236}">
                <a16:creationId xmlns:a16="http://schemas.microsoft.com/office/drawing/2014/main" id="{0BAF7318-7750-72D0-7FE6-5C7A826FAF36}"/>
              </a:ext>
            </a:extLst>
          </p:cNvPr>
          <p:cNvSpPr>
            <a:spLocks noGrp="1"/>
          </p:cNvSpPr>
          <p:nvPr>
            <p:ph type="pic" sz="quarter" idx="33" hasCustomPrompt="1"/>
          </p:nvPr>
        </p:nvSpPr>
        <p:spPr>
          <a:xfrm>
            <a:off x="9252031" y="3172536"/>
            <a:ext cx="2162175" cy="1265572"/>
          </a:xfrm>
          <a:prstGeom prst="rect">
            <a:avLst/>
          </a:prstGeom>
        </p:spPr>
        <p:txBody>
          <a:bodyPr/>
          <a:lstStyle>
            <a:lvl1pPr>
              <a:defRPr>
                <a:solidFill>
                  <a:schemeClr val="bg1"/>
                </a:solidFill>
              </a:defRPr>
            </a:lvl1pPr>
          </a:lstStyle>
          <a:p>
            <a:r>
              <a:rPr lang="en-GB"/>
              <a:t>Click to add picture</a:t>
            </a:r>
            <a:endParaRPr lang="en-US"/>
          </a:p>
        </p:txBody>
      </p:sp>
      <p:sp>
        <p:nvSpPr>
          <p:cNvPr id="23" name="Text Placeholder 15">
            <a:extLst>
              <a:ext uri="{FF2B5EF4-FFF2-40B4-BE49-F238E27FC236}">
                <a16:creationId xmlns:a16="http://schemas.microsoft.com/office/drawing/2014/main" id="{C486EC64-CAD8-45EC-69AA-4322D4B3D0DD}"/>
              </a:ext>
            </a:extLst>
          </p:cNvPr>
          <p:cNvSpPr>
            <a:spLocks noGrp="1"/>
          </p:cNvSpPr>
          <p:nvPr>
            <p:ph type="body" sz="quarter" idx="34"/>
          </p:nvPr>
        </p:nvSpPr>
        <p:spPr>
          <a:xfrm>
            <a:off x="9257259" y="4619318"/>
            <a:ext cx="2162175" cy="1577975"/>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ounded Rectangle 6" descr="Our programmes chapter title">
            <a:extLst>
              <a:ext uri="{FF2B5EF4-FFF2-40B4-BE49-F238E27FC236}">
                <a16:creationId xmlns:a16="http://schemas.microsoft.com/office/drawing/2014/main" id="{BE5F6BA8-C1BD-D8EE-AEFC-1669550EF31F}"/>
              </a:ext>
            </a:extLst>
          </p:cNvPr>
          <p:cNvSpPr/>
          <p:nvPr userDrawn="1"/>
        </p:nvSpPr>
        <p:spPr>
          <a:xfrm>
            <a:off x="348731" y="401444"/>
            <a:ext cx="1431943"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Our programmes</a:t>
            </a:r>
          </a:p>
        </p:txBody>
      </p:sp>
      <p:sp>
        <p:nvSpPr>
          <p:cNvPr id="9" name="Rounded Rectangle 8" descr="Our programmes chapter title">
            <a:extLst>
              <a:ext uri="{FF2B5EF4-FFF2-40B4-BE49-F238E27FC236}">
                <a16:creationId xmlns:a16="http://schemas.microsoft.com/office/drawing/2014/main" id="{48F84BF7-5A77-092C-18F2-CF9669D02F6F}"/>
              </a:ext>
            </a:extLst>
          </p:cNvPr>
          <p:cNvSpPr/>
          <p:nvPr userDrawn="1"/>
        </p:nvSpPr>
        <p:spPr>
          <a:xfrm>
            <a:off x="1902231" y="401444"/>
            <a:ext cx="1004256" cy="27878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Education</a:t>
            </a:r>
          </a:p>
        </p:txBody>
      </p:sp>
    </p:spTree>
    <p:extLst>
      <p:ext uri="{BB962C8B-B14F-4D97-AF65-F5344CB8AC3E}">
        <p14:creationId xmlns:p14="http://schemas.microsoft.com/office/powerpoint/2010/main" val="1073162452"/>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sub header_Blue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A592-CEEB-3C9F-0506-FC77C79D3CFB}"/>
              </a:ext>
            </a:extLst>
          </p:cNvPr>
          <p:cNvSpPr>
            <a:spLocks noGrp="1"/>
          </p:cNvSpPr>
          <p:nvPr>
            <p:ph type="title"/>
          </p:nvPr>
        </p:nvSpPr>
        <p:spPr>
          <a:xfrm>
            <a:off x="340396" y="1056916"/>
            <a:ext cx="11229543" cy="618385"/>
          </a:xfrm>
        </p:spPr>
        <p:txBody>
          <a:bodyPr anchor="t"/>
          <a:lstStyle/>
          <a:p>
            <a:r>
              <a:rPr lang="en-US"/>
              <a:t>Click to edit Master title style</a:t>
            </a:r>
          </a:p>
        </p:txBody>
      </p:sp>
      <p:sp>
        <p:nvSpPr>
          <p:cNvPr id="8" name="Text Placeholder 13">
            <a:extLst>
              <a:ext uri="{FF2B5EF4-FFF2-40B4-BE49-F238E27FC236}">
                <a16:creationId xmlns:a16="http://schemas.microsoft.com/office/drawing/2014/main" id="{BEB01C67-FA82-7E6A-96F6-595F4F4C3554}"/>
              </a:ext>
            </a:extLst>
          </p:cNvPr>
          <p:cNvSpPr>
            <a:spLocks noGrp="1"/>
          </p:cNvSpPr>
          <p:nvPr>
            <p:ph type="body" sz="quarter" idx="13"/>
          </p:nvPr>
        </p:nvSpPr>
        <p:spPr>
          <a:xfrm>
            <a:off x="339725" y="1851025"/>
            <a:ext cx="9349965" cy="833438"/>
          </a:xfrm>
        </p:spPr>
        <p:txBody>
          <a:bodyPr/>
          <a:lstStyle/>
          <a:p>
            <a:pPr lvl="0"/>
            <a:r>
              <a:rPr lang="en-US"/>
              <a:t>Click to edit Master text styles</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B61DC198-7BA8-114B-9CF8-048CE60EB067}"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3" name="Rounded Rectangle 2" descr="Building partnerships to transform lives chapter title">
            <a:extLst>
              <a:ext uri="{FF2B5EF4-FFF2-40B4-BE49-F238E27FC236}">
                <a16:creationId xmlns:a16="http://schemas.microsoft.com/office/drawing/2014/main" id="{57AA4A34-6FFD-CCB6-63BA-8F929548367F}"/>
              </a:ext>
            </a:extLst>
          </p:cNvPr>
          <p:cNvSpPr/>
          <p:nvPr userDrawn="1"/>
        </p:nvSpPr>
        <p:spPr>
          <a:xfrm>
            <a:off x="348731" y="401444"/>
            <a:ext cx="2788804" cy="27878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Building partnerships to transform lives</a:t>
            </a:r>
          </a:p>
        </p:txBody>
      </p:sp>
    </p:spTree>
    <p:extLst>
      <p:ext uri="{BB962C8B-B14F-4D97-AF65-F5344CB8AC3E}">
        <p14:creationId xmlns:p14="http://schemas.microsoft.com/office/powerpoint/2010/main" val="963553044"/>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ase study">
    <p:bg>
      <p:bgRef idx="1001">
        <a:schemeClr val="bg2"/>
      </p:bgRef>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FD047E7-A7D2-DC6E-7C79-6D11C956B520}"/>
              </a:ext>
            </a:extLst>
          </p:cNvPr>
          <p:cNvSpPr/>
          <p:nvPr userDrawn="1"/>
        </p:nvSpPr>
        <p:spPr>
          <a:xfrm>
            <a:off x="5835192" y="0"/>
            <a:ext cx="6356807"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32205346-449B-EB43-92C9-35E38DAB0916}"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9" name="Title 1">
            <a:extLst>
              <a:ext uri="{FF2B5EF4-FFF2-40B4-BE49-F238E27FC236}">
                <a16:creationId xmlns:a16="http://schemas.microsoft.com/office/drawing/2014/main" id="{FEB9B165-9A0D-1653-26D2-7438553E35F1}"/>
              </a:ext>
            </a:extLst>
          </p:cNvPr>
          <p:cNvSpPr>
            <a:spLocks noGrp="1"/>
          </p:cNvSpPr>
          <p:nvPr>
            <p:ph type="title"/>
          </p:nvPr>
        </p:nvSpPr>
        <p:spPr>
          <a:xfrm>
            <a:off x="340397" y="1056916"/>
            <a:ext cx="5040394" cy="933930"/>
          </a:xfrm>
        </p:spPr>
        <p:txBody>
          <a:bodyPr anchor="t">
            <a:normAutofit/>
          </a:bodyPr>
          <a:lstStyle>
            <a:lvl1pPr>
              <a:defRPr sz="2400"/>
            </a:lvl1pPr>
          </a:lstStyle>
          <a:p>
            <a:r>
              <a:rPr lang="en-US"/>
              <a:t>Click to edit Master title style</a:t>
            </a:r>
          </a:p>
        </p:txBody>
      </p:sp>
      <p:sp>
        <p:nvSpPr>
          <p:cNvPr id="10" name="Text Placeholder 9">
            <a:extLst>
              <a:ext uri="{FF2B5EF4-FFF2-40B4-BE49-F238E27FC236}">
                <a16:creationId xmlns:a16="http://schemas.microsoft.com/office/drawing/2014/main" id="{0C1BBAE6-996B-090E-6D37-3EA6DEC98F98}"/>
              </a:ext>
            </a:extLst>
          </p:cNvPr>
          <p:cNvSpPr>
            <a:spLocks noGrp="1"/>
          </p:cNvSpPr>
          <p:nvPr>
            <p:ph type="body" sz="quarter" idx="13"/>
          </p:nvPr>
        </p:nvSpPr>
        <p:spPr>
          <a:xfrm>
            <a:off x="349251" y="2076846"/>
            <a:ext cx="5032978" cy="4156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ounded Rectangle 27" descr="Global chapter title">
            <a:extLst>
              <a:ext uri="{FF2B5EF4-FFF2-40B4-BE49-F238E27FC236}">
                <a16:creationId xmlns:a16="http://schemas.microsoft.com/office/drawing/2014/main" id="{B777E572-141E-B2AC-41DC-992120B04D3E}"/>
              </a:ext>
            </a:extLst>
          </p:cNvPr>
          <p:cNvSpPr/>
          <p:nvPr userDrawn="1"/>
        </p:nvSpPr>
        <p:spPr>
          <a:xfrm>
            <a:off x="348732" y="401444"/>
            <a:ext cx="1046620"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Case study</a:t>
            </a:r>
          </a:p>
        </p:txBody>
      </p:sp>
      <p:sp>
        <p:nvSpPr>
          <p:cNvPr id="33" name="Text Placeholder 29">
            <a:extLst>
              <a:ext uri="{FF2B5EF4-FFF2-40B4-BE49-F238E27FC236}">
                <a16:creationId xmlns:a16="http://schemas.microsoft.com/office/drawing/2014/main" id="{DE7B5EE0-C9FB-20E6-4E0A-7AB018BA3B87}"/>
              </a:ext>
            </a:extLst>
          </p:cNvPr>
          <p:cNvSpPr>
            <a:spLocks noGrp="1"/>
          </p:cNvSpPr>
          <p:nvPr>
            <p:ph type="body" sz="quarter" idx="42"/>
          </p:nvPr>
        </p:nvSpPr>
        <p:spPr>
          <a:xfrm>
            <a:off x="6286272" y="1471117"/>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44" name="Text Placeholder 9">
            <a:extLst>
              <a:ext uri="{FF2B5EF4-FFF2-40B4-BE49-F238E27FC236}">
                <a16:creationId xmlns:a16="http://schemas.microsoft.com/office/drawing/2014/main" id="{41190CF4-2FA9-CF6A-A2E1-BA0CC317E9D0}"/>
              </a:ext>
            </a:extLst>
          </p:cNvPr>
          <p:cNvSpPr>
            <a:spLocks noGrp="1"/>
          </p:cNvSpPr>
          <p:nvPr>
            <p:ph type="body" sz="quarter" idx="48"/>
          </p:nvPr>
        </p:nvSpPr>
        <p:spPr>
          <a:xfrm>
            <a:off x="6286272" y="1056916"/>
            <a:ext cx="5032978" cy="2789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 name="Text Placeholder 29">
            <a:extLst>
              <a:ext uri="{FF2B5EF4-FFF2-40B4-BE49-F238E27FC236}">
                <a16:creationId xmlns:a16="http://schemas.microsoft.com/office/drawing/2014/main" id="{4BDB4F0B-211F-78E4-F383-3822248C290E}"/>
              </a:ext>
            </a:extLst>
          </p:cNvPr>
          <p:cNvSpPr>
            <a:spLocks noGrp="1"/>
          </p:cNvSpPr>
          <p:nvPr>
            <p:ph type="body" sz="quarter" idx="49"/>
          </p:nvPr>
        </p:nvSpPr>
        <p:spPr>
          <a:xfrm>
            <a:off x="6286272" y="2655625"/>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7" name="Text Placeholder 29">
            <a:extLst>
              <a:ext uri="{FF2B5EF4-FFF2-40B4-BE49-F238E27FC236}">
                <a16:creationId xmlns:a16="http://schemas.microsoft.com/office/drawing/2014/main" id="{2C544AFD-E919-39F9-8D7E-A05C56A5DD1F}"/>
              </a:ext>
            </a:extLst>
          </p:cNvPr>
          <p:cNvSpPr>
            <a:spLocks noGrp="1"/>
          </p:cNvSpPr>
          <p:nvPr>
            <p:ph type="body" sz="quarter" idx="50"/>
          </p:nvPr>
        </p:nvSpPr>
        <p:spPr>
          <a:xfrm>
            <a:off x="6286272" y="3840133"/>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Text Placeholder 29">
            <a:extLst>
              <a:ext uri="{FF2B5EF4-FFF2-40B4-BE49-F238E27FC236}">
                <a16:creationId xmlns:a16="http://schemas.microsoft.com/office/drawing/2014/main" id="{B6763CD5-2637-633B-3127-B2D14E82E057}"/>
              </a:ext>
            </a:extLst>
          </p:cNvPr>
          <p:cNvSpPr>
            <a:spLocks noGrp="1"/>
          </p:cNvSpPr>
          <p:nvPr>
            <p:ph type="body" sz="quarter" idx="51"/>
          </p:nvPr>
        </p:nvSpPr>
        <p:spPr>
          <a:xfrm>
            <a:off x="6286272" y="5024641"/>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 name="Text Placeholder 29">
            <a:extLst>
              <a:ext uri="{FF2B5EF4-FFF2-40B4-BE49-F238E27FC236}">
                <a16:creationId xmlns:a16="http://schemas.microsoft.com/office/drawing/2014/main" id="{B5D90EFF-AC94-8F5E-2A37-F5F839E97F67}"/>
              </a:ext>
            </a:extLst>
          </p:cNvPr>
          <p:cNvSpPr>
            <a:spLocks noGrp="1"/>
          </p:cNvSpPr>
          <p:nvPr>
            <p:ph type="body" sz="quarter" idx="54"/>
          </p:nvPr>
        </p:nvSpPr>
        <p:spPr>
          <a:xfrm>
            <a:off x="8929111" y="1471117"/>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 Placeholder 29">
            <a:extLst>
              <a:ext uri="{FF2B5EF4-FFF2-40B4-BE49-F238E27FC236}">
                <a16:creationId xmlns:a16="http://schemas.microsoft.com/office/drawing/2014/main" id="{9E8E8871-FD51-528D-89BD-A4B8E85EF1AB}"/>
              </a:ext>
            </a:extLst>
          </p:cNvPr>
          <p:cNvSpPr>
            <a:spLocks noGrp="1"/>
          </p:cNvSpPr>
          <p:nvPr>
            <p:ph type="body" sz="quarter" idx="55"/>
          </p:nvPr>
        </p:nvSpPr>
        <p:spPr>
          <a:xfrm>
            <a:off x="8929111" y="2655625"/>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29">
            <a:extLst>
              <a:ext uri="{FF2B5EF4-FFF2-40B4-BE49-F238E27FC236}">
                <a16:creationId xmlns:a16="http://schemas.microsoft.com/office/drawing/2014/main" id="{7D6299F3-1E75-AC57-A567-E4A2214EA696}"/>
              </a:ext>
            </a:extLst>
          </p:cNvPr>
          <p:cNvSpPr>
            <a:spLocks noGrp="1"/>
          </p:cNvSpPr>
          <p:nvPr>
            <p:ph type="body" sz="quarter" idx="56"/>
          </p:nvPr>
        </p:nvSpPr>
        <p:spPr>
          <a:xfrm>
            <a:off x="8929111" y="3840133"/>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29">
            <a:extLst>
              <a:ext uri="{FF2B5EF4-FFF2-40B4-BE49-F238E27FC236}">
                <a16:creationId xmlns:a16="http://schemas.microsoft.com/office/drawing/2014/main" id="{2D1A225B-A777-83A2-A707-EC69077918A3}"/>
              </a:ext>
            </a:extLst>
          </p:cNvPr>
          <p:cNvSpPr>
            <a:spLocks noGrp="1"/>
          </p:cNvSpPr>
          <p:nvPr>
            <p:ph type="body" sz="quarter" idx="57"/>
          </p:nvPr>
        </p:nvSpPr>
        <p:spPr>
          <a:xfrm>
            <a:off x="8929111" y="5024641"/>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83685121"/>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ase study layout (Education)">
    <p:bg>
      <p:bgRef idx="1001">
        <a:schemeClr val="bg2"/>
      </p:bgRef>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8126B3-03BA-FA51-24F1-C9A83860FA3F}"/>
              </a:ext>
            </a:extLst>
          </p:cNvPr>
          <p:cNvSpPr>
            <a:spLocks noGrp="1"/>
          </p:cNvSpPr>
          <p:nvPr>
            <p:ph type="pic" sz="quarter" idx="58"/>
          </p:nvPr>
        </p:nvSpPr>
        <p:spPr>
          <a:xfrm>
            <a:off x="7245752" y="0"/>
            <a:ext cx="4946248" cy="6858000"/>
          </a:xfrm>
        </p:spPr>
        <p:txBody>
          <a:bodyPr/>
          <a:lstStyle/>
          <a:p>
            <a:r>
              <a:rPr lang="en-US"/>
              <a:t>Click icon to add picture</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790FED2C-AB3D-094A-A380-A87B1D93485F}"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9" name="Title 1">
            <a:extLst>
              <a:ext uri="{FF2B5EF4-FFF2-40B4-BE49-F238E27FC236}">
                <a16:creationId xmlns:a16="http://schemas.microsoft.com/office/drawing/2014/main" id="{FEB9B165-9A0D-1653-26D2-7438553E35F1}"/>
              </a:ext>
            </a:extLst>
          </p:cNvPr>
          <p:cNvSpPr>
            <a:spLocks noGrp="1"/>
          </p:cNvSpPr>
          <p:nvPr>
            <p:ph type="title"/>
          </p:nvPr>
        </p:nvSpPr>
        <p:spPr>
          <a:xfrm>
            <a:off x="340397" y="1056916"/>
            <a:ext cx="5040394" cy="933930"/>
          </a:xfrm>
        </p:spPr>
        <p:txBody>
          <a:bodyPr anchor="t">
            <a:normAutofit/>
          </a:bodyPr>
          <a:lstStyle>
            <a:lvl1pPr>
              <a:defRPr sz="2400"/>
            </a:lvl1pPr>
          </a:lstStyle>
          <a:p>
            <a:r>
              <a:rPr lang="en-US"/>
              <a:t>Click to edit Master title style</a:t>
            </a:r>
          </a:p>
        </p:txBody>
      </p:sp>
      <p:sp>
        <p:nvSpPr>
          <p:cNvPr id="10" name="Text Placeholder 9">
            <a:extLst>
              <a:ext uri="{FF2B5EF4-FFF2-40B4-BE49-F238E27FC236}">
                <a16:creationId xmlns:a16="http://schemas.microsoft.com/office/drawing/2014/main" id="{0C1BBAE6-996B-090E-6D37-3EA6DEC98F98}"/>
              </a:ext>
            </a:extLst>
          </p:cNvPr>
          <p:cNvSpPr>
            <a:spLocks noGrp="1"/>
          </p:cNvSpPr>
          <p:nvPr>
            <p:ph type="body" sz="quarter" idx="13"/>
          </p:nvPr>
        </p:nvSpPr>
        <p:spPr>
          <a:xfrm>
            <a:off x="349251" y="2076847"/>
            <a:ext cx="5032978" cy="1881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ounded Rectangle 27" descr="Global chapter title">
            <a:extLst>
              <a:ext uri="{FF2B5EF4-FFF2-40B4-BE49-F238E27FC236}">
                <a16:creationId xmlns:a16="http://schemas.microsoft.com/office/drawing/2014/main" id="{B777E572-141E-B2AC-41DC-992120B04D3E}"/>
              </a:ext>
            </a:extLst>
          </p:cNvPr>
          <p:cNvSpPr/>
          <p:nvPr userDrawn="1"/>
        </p:nvSpPr>
        <p:spPr>
          <a:xfrm>
            <a:off x="348732" y="401444"/>
            <a:ext cx="1046620"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Case study</a:t>
            </a:r>
          </a:p>
        </p:txBody>
      </p:sp>
      <p:sp>
        <p:nvSpPr>
          <p:cNvPr id="33" name="Text Placeholder 29">
            <a:extLst>
              <a:ext uri="{FF2B5EF4-FFF2-40B4-BE49-F238E27FC236}">
                <a16:creationId xmlns:a16="http://schemas.microsoft.com/office/drawing/2014/main" id="{DE7B5EE0-C9FB-20E6-4E0A-7AB018BA3B87}"/>
              </a:ext>
            </a:extLst>
          </p:cNvPr>
          <p:cNvSpPr>
            <a:spLocks noGrp="1"/>
          </p:cNvSpPr>
          <p:nvPr>
            <p:ph type="body" sz="quarter" idx="42"/>
          </p:nvPr>
        </p:nvSpPr>
        <p:spPr>
          <a:xfrm>
            <a:off x="348731" y="4123810"/>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 name="Text Placeholder 29">
            <a:extLst>
              <a:ext uri="{FF2B5EF4-FFF2-40B4-BE49-F238E27FC236}">
                <a16:creationId xmlns:a16="http://schemas.microsoft.com/office/drawing/2014/main" id="{4BDB4F0B-211F-78E4-F383-3822248C290E}"/>
              </a:ext>
            </a:extLst>
          </p:cNvPr>
          <p:cNvSpPr>
            <a:spLocks noGrp="1"/>
          </p:cNvSpPr>
          <p:nvPr>
            <p:ph type="body" sz="quarter" idx="49"/>
          </p:nvPr>
        </p:nvSpPr>
        <p:spPr>
          <a:xfrm>
            <a:off x="2991414" y="4123810"/>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7" name="Text Placeholder 29">
            <a:extLst>
              <a:ext uri="{FF2B5EF4-FFF2-40B4-BE49-F238E27FC236}">
                <a16:creationId xmlns:a16="http://schemas.microsoft.com/office/drawing/2014/main" id="{2C544AFD-E919-39F9-8D7E-A05C56A5DD1F}"/>
              </a:ext>
            </a:extLst>
          </p:cNvPr>
          <p:cNvSpPr>
            <a:spLocks noGrp="1"/>
          </p:cNvSpPr>
          <p:nvPr>
            <p:ph type="body" sz="quarter" idx="50"/>
          </p:nvPr>
        </p:nvSpPr>
        <p:spPr>
          <a:xfrm>
            <a:off x="5634097" y="4132723"/>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Text Placeholder 29">
            <a:extLst>
              <a:ext uri="{FF2B5EF4-FFF2-40B4-BE49-F238E27FC236}">
                <a16:creationId xmlns:a16="http://schemas.microsoft.com/office/drawing/2014/main" id="{B6763CD5-2637-633B-3127-B2D14E82E057}"/>
              </a:ext>
            </a:extLst>
          </p:cNvPr>
          <p:cNvSpPr>
            <a:spLocks noGrp="1"/>
          </p:cNvSpPr>
          <p:nvPr>
            <p:ph type="body" sz="quarter" idx="51"/>
          </p:nvPr>
        </p:nvSpPr>
        <p:spPr>
          <a:xfrm>
            <a:off x="340397" y="5287082"/>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 name="Text Placeholder 29">
            <a:extLst>
              <a:ext uri="{FF2B5EF4-FFF2-40B4-BE49-F238E27FC236}">
                <a16:creationId xmlns:a16="http://schemas.microsoft.com/office/drawing/2014/main" id="{B5D90EFF-AC94-8F5E-2A37-F5F839E97F67}"/>
              </a:ext>
            </a:extLst>
          </p:cNvPr>
          <p:cNvSpPr>
            <a:spLocks noGrp="1"/>
          </p:cNvSpPr>
          <p:nvPr>
            <p:ph type="body" sz="quarter" idx="54"/>
          </p:nvPr>
        </p:nvSpPr>
        <p:spPr>
          <a:xfrm>
            <a:off x="2983080" y="5317081"/>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29">
            <a:extLst>
              <a:ext uri="{FF2B5EF4-FFF2-40B4-BE49-F238E27FC236}">
                <a16:creationId xmlns:a16="http://schemas.microsoft.com/office/drawing/2014/main" id="{2D1A225B-A777-83A2-A707-EC69077918A3}"/>
              </a:ext>
            </a:extLst>
          </p:cNvPr>
          <p:cNvSpPr>
            <a:spLocks noGrp="1"/>
          </p:cNvSpPr>
          <p:nvPr>
            <p:ph type="body" sz="quarter" idx="57"/>
          </p:nvPr>
        </p:nvSpPr>
        <p:spPr>
          <a:xfrm>
            <a:off x="5625763" y="5317080"/>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Rounded Rectangle 15" descr="Our programmes chapter title">
            <a:extLst>
              <a:ext uri="{FF2B5EF4-FFF2-40B4-BE49-F238E27FC236}">
                <a16:creationId xmlns:a16="http://schemas.microsoft.com/office/drawing/2014/main" id="{0D26A4FF-A116-A40E-3470-97BC36A16844}"/>
              </a:ext>
            </a:extLst>
          </p:cNvPr>
          <p:cNvSpPr/>
          <p:nvPr userDrawn="1"/>
        </p:nvSpPr>
        <p:spPr>
          <a:xfrm>
            <a:off x="1543419" y="401444"/>
            <a:ext cx="1003530" cy="27878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Education</a:t>
            </a:r>
          </a:p>
        </p:txBody>
      </p:sp>
    </p:spTree>
    <p:extLst>
      <p:ext uri="{BB962C8B-B14F-4D97-AF65-F5344CB8AC3E}">
        <p14:creationId xmlns:p14="http://schemas.microsoft.com/office/powerpoint/2010/main" val="2059299890"/>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ase study layout (English)">
    <p:bg>
      <p:bgRef idx="1001">
        <a:schemeClr val="bg2"/>
      </p:bgRef>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8126B3-03BA-FA51-24F1-C9A83860FA3F}"/>
              </a:ext>
            </a:extLst>
          </p:cNvPr>
          <p:cNvSpPr>
            <a:spLocks noGrp="1"/>
          </p:cNvSpPr>
          <p:nvPr>
            <p:ph type="pic" sz="quarter" idx="58"/>
          </p:nvPr>
        </p:nvSpPr>
        <p:spPr>
          <a:xfrm>
            <a:off x="7245752" y="0"/>
            <a:ext cx="4946248" cy="6858000"/>
          </a:xfrm>
        </p:spPr>
        <p:txBody>
          <a:bodyPr/>
          <a:lstStyle/>
          <a:p>
            <a:r>
              <a:rPr lang="en-US"/>
              <a:t>Click icon to add picture</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C09AB53D-F3DF-9D4E-BEAF-63E70F6D1B29}"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9" name="Title 1">
            <a:extLst>
              <a:ext uri="{FF2B5EF4-FFF2-40B4-BE49-F238E27FC236}">
                <a16:creationId xmlns:a16="http://schemas.microsoft.com/office/drawing/2014/main" id="{FEB9B165-9A0D-1653-26D2-7438553E35F1}"/>
              </a:ext>
            </a:extLst>
          </p:cNvPr>
          <p:cNvSpPr>
            <a:spLocks noGrp="1"/>
          </p:cNvSpPr>
          <p:nvPr>
            <p:ph type="title"/>
          </p:nvPr>
        </p:nvSpPr>
        <p:spPr>
          <a:xfrm>
            <a:off x="340397" y="1056916"/>
            <a:ext cx="5040394" cy="933930"/>
          </a:xfrm>
        </p:spPr>
        <p:txBody>
          <a:bodyPr anchor="t">
            <a:normAutofit/>
          </a:bodyPr>
          <a:lstStyle>
            <a:lvl1pPr>
              <a:defRPr sz="2400"/>
            </a:lvl1pPr>
          </a:lstStyle>
          <a:p>
            <a:r>
              <a:rPr lang="en-US"/>
              <a:t>Click to edit Master title style</a:t>
            </a:r>
          </a:p>
        </p:txBody>
      </p:sp>
      <p:sp>
        <p:nvSpPr>
          <p:cNvPr id="10" name="Text Placeholder 9">
            <a:extLst>
              <a:ext uri="{FF2B5EF4-FFF2-40B4-BE49-F238E27FC236}">
                <a16:creationId xmlns:a16="http://schemas.microsoft.com/office/drawing/2014/main" id="{0C1BBAE6-996B-090E-6D37-3EA6DEC98F98}"/>
              </a:ext>
            </a:extLst>
          </p:cNvPr>
          <p:cNvSpPr>
            <a:spLocks noGrp="1"/>
          </p:cNvSpPr>
          <p:nvPr>
            <p:ph type="body" sz="quarter" idx="13"/>
          </p:nvPr>
        </p:nvSpPr>
        <p:spPr>
          <a:xfrm>
            <a:off x="349251" y="2076847"/>
            <a:ext cx="5032978" cy="1881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ounded Rectangle 27" descr="Global chapter title">
            <a:extLst>
              <a:ext uri="{FF2B5EF4-FFF2-40B4-BE49-F238E27FC236}">
                <a16:creationId xmlns:a16="http://schemas.microsoft.com/office/drawing/2014/main" id="{B777E572-141E-B2AC-41DC-992120B04D3E}"/>
              </a:ext>
            </a:extLst>
          </p:cNvPr>
          <p:cNvSpPr/>
          <p:nvPr userDrawn="1"/>
        </p:nvSpPr>
        <p:spPr>
          <a:xfrm>
            <a:off x="348732" y="401444"/>
            <a:ext cx="1046620"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Case study</a:t>
            </a:r>
          </a:p>
        </p:txBody>
      </p:sp>
      <p:sp>
        <p:nvSpPr>
          <p:cNvPr id="33" name="Text Placeholder 29">
            <a:extLst>
              <a:ext uri="{FF2B5EF4-FFF2-40B4-BE49-F238E27FC236}">
                <a16:creationId xmlns:a16="http://schemas.microsoft.com/office/drawing/2014/main" id="{DE7B5EE0-C9FB-20E6-4E0A-7AB018BA3B87}"/>
              </a:ext>
            </a:extLst>
          </p:cNvPr>
          <p:cNvSpPr>
            <a:spLocks noGrp="1"/>
          </p:cNvSpPr>
          <p:nvPr>
            <p:ph type="body" sz="quarter" idx="42"/>
          </p:nvPr>
        </p:nvSpPr>
        <p:spPr>
          <a:xfrm>
            <a:off x="348731" y="4123810"/>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 name="Text Placeholder 29">
            <a:extLst>
              <a:ext uri="{FF2B5EF4-FFF2-40B4-BE49-F238E27FC236}">
                <a16:creationId xmlns:a16="http://schemas.microsoft.com/office/drawing/2014/main" id="{4BDB4F0B-211F-78E4-F383-3822248C290E}"/>
              </a:ext>
            </a:extLst>
          </p:cNvPr>
          <p:cNvSpPr>
            <a:spLocks noGrp="1"/>
          </p:cNvSpPr>
          <p:nvPr>
            <p:ph type="body" sz="quarter" idx="49"/>
          </p:nvPr>
        </p:nvSpPr>
        <p:spPr>
          <a:xfrm>
            <a:off x="2991414" y="4123810"/>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7" name="Text Placeholder 29">
            <a:extLst>
              <a:ext uri="{FF2B5EF4-FFF2-40B4-BE49-F238E27FC236}">
                <a16:creationId xmlns:a16="http://schemas.microsoft.com/office/drawing/2014/main" id="{2C544AFD-E919-39F9-8D7E-A05C56A5DD1F}"/>
              </a:ext>
            </a:extLst>
          </p:cNvPr>
          <p:cNvSpPr>
            <a:spLocks noGrp="1"/>
          </p:cNvSpPr>
          <p:nvPr>
            <p:ph type="body" sz="quarter" idx="50"/>
          </p:nvPr>
        </p:nvSpPr>
        <p:spPr>
          <a:xfrm>
            <a:off x="5634097" y="4132723"/>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Text Placeholder 29">
            <a:extLst>
              <a:ext uri="{FF2B5EF4-FFF2-40B4-BE49-F238E27FC236}">
                <a16:creationId xmlns:a16="http://schemas.microsoft.com/office/drawing/2014/main" id="{B6763CD5-2637-633B-3127-B2D14E82E057}"/>
              </a:ext>
            </a:extLst>
          </p:cNvPr>
          <p:cNvSpPr>
            <a:spLocks noGrp="1"/>
          </p:cNvSpPr>
          <p:nvPr>
            <p:ph type="body" sz="quarter" idx="51"/>
          </p:nvPr>
        </p:nvSpPr>
        <p:spPr>
          <a:xfrm>
            <a:off x="340397" y="5287082"/>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 name="Text Placeholder 29">
            <a:extLst>
              <a:ext uri="{FF2B5EF4-FFF2-40B4-BE49-F238E27FC236}">
                <a16:creationId xmlns:a16="http://schemas.microsoft.com/office/drawing/2014/main" id="{B5D90EFF-AC94-8F5E-2A37-F5F839E97F67}"/>
              </a:ext>
            </a:extLst>
          </p:cNvPr>
          <p:cNvSpPr>
            <a:spLocks noGrp="1"/>
          </p:cNvSpPr>
          <p:nvPr>
            <p:ph type="body" sz="quarter" idx="54"/>
          </p:nvPr>
        </p:nvSpPr>
        <p:spPr>
          <a:xfrm>
            <a:off x="2983080" y="5317081"/>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29">
            <a:extLst>
              <a:ext uri="{FF2B5EF4-FFF2-40B4-BE49-F238E27FC236}">
                <a16:creationId xmlns:a16="http://schemas.microsoft.com/office/drawing/2014/main" id="{2D1A225B-A777-83A2-A707-EC69077918A3}"/>
              </a:ext>
            </a:extLst>
          </p:cNvPr>
          <p:cNvSpPr>
            <a:spLocks noGrp="1"/>
          </p:cNvSpPr>
          <p:nvPr>
            <p:ph type="body" sz="quarter" idx="57"/>
          </p:nvPr>
        </p:nvSpPr>
        <p:spPr>
          <a:xfrm>
            <a:off x="5625763" y="5317080"/>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Rounded Rectangle 11" descr="Our programmes chapter title">
            <a:extLst>
              <a:ext uri="{FF2B5EF4-FFF2-40B4-BE49-F238E27FC236}">
                <a16:creationId xmlns:a16="http://schemas.microsoft.com/office/drawing/2014/main" id="{C4AD9381-7A03-85D4-8B1B-D1288005EE50}"/>
              </a:ext>
            </a:extLst>
          </p:cNvPr>
          <p:cNvSpPr/>
          <p:nvPr userDrawn="1"/>
        </p:nvSpPr>
        <p:spPr>
          <a:xfrm>
            <a:off x="1535085" y="399268"/>
            <a:ext cx="716657" cy="27878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000" b="1">
                <a:solidFill>
                  <a:schemeClr val="bg1"/>
                </a:solidFill>
              </a:rPr>
              <a:t>English</a:t>
            </a:r>
          </a:p>
        </p:txBody>
      </p:sp>
    </p:spTree>
    <p:extLst>
      <p:ext uri="{BB962C8B-B14F-4D97-AF65-F5344CB8AC3E}">
        <p14:creationId xmlns:p14="http://schemas.microsoft.com/office/powerpoint/2010/main" val="167081567"/>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ase study layout (Arts)">
    <p:bg>
      <p:bgRef idx="1001">
        <a:schemeClr val="bg2"/>
      </p:bgRef>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8126B3-03BA-FA51-24F1-C9A83860FA3F}"/>
              </a:ext>
            </a:extLst>
          </p:cNvPr>
          <p:cNvSpPr>
            <a:spLocks noGrp="1"/>
          </p:cNvSpPr>
          <p:nvPr>
            <p:ph type="pic" sz="quarter" idx="58"/>
          </p:nvPr>
        </p:nvSpPr>
        <p:spPr>
          <a:xfrm>
            <a:off x="7245752" y="0"/>
            <a:ext cx="4946248" cy="6858000"/>
          </a:xfrm>
        </p:spPr>
        <p:txBody>
          <a:bodyPr/>
          <a:lstStyle/>
          <a:p>
            <a:r>
              <a:rPr lang="en-US"/>
              <a:t>Click icon to add picture</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8C67821C-0955-584D-B18A-AC5F294B86B9}"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9" name="Title 1">
            <a:extLst>
              <a:ext uri="{FF2B5EF4-FFF2-40B4-BE49-F238E27FC236}">
                <a16:creationId xmlns:a16="http://schemas.microsoft.com/office/drawing/2014/main" id="{FEB9B165-9A0D-1653-26D2-7438553E35F1}"/>
              </a:ext>
            </a:extLst>
          </p:cNvPr>
          <p:cNvSpPr>
            <a:spLocks noGrp="1"/>
          </p:cNvSpPr>
          <p:nvPr>
            <p:ph type="title"/>
          </p:nvPr>
        </p:nvSpPr>
        <p:spPr>
          <a:xfrm>
            <a:off x="340397" y="1056916"/>
            <a:ext cx="5040394" cy="933930"/>
          </a:xfrm>
        </p:spPr>
        <p:txBody>
          <a:bodyPr anchor="t">
            <a:normAutofit/>
          </a:bodyPr>
          <a:lstStyle>
            <a:lvl1pPr>
              <a:defRPr sz="2400"/>
            </a:lvl1pPr>
          </a:lstStyle>
          <a:p>
            <a:r>
              <a:rPr lang="en-US"/>
              <a:t>Click to edit Master title style</a:t>
            </a:r>
          </a:p>
        </p:txBody>
      </p:sp>
      <p:sp>
        <p:nvSpPr>
          <p:cNvPr id="10" name="Text Placeholder 9">
            <a:extLst>
              <a:ext uri="{FF2B5EF4-FFF2-40B4-BE49-F238E27FC236}">
                <a16:creationId xmlns:a16="http://schemas.microsoft.com/office/drawing/2014/main" id="{0C1BBAE6-996B-090E-6D37-3EA6DEC98F98}"/>
              </a:ext>
            </a:extLst>
          </p:cNvPr>
          <p:cNvSpPr>
            <a:spLocks noGrp="1"/>
          </p:cNvSpPr>
          <p:nvPr>
            <p:ph type="body" sz="quarter" idx="13"/>
          </p:nvPr>
        </p:nvSpPr>
        <p:spPr>
          <a:xfrm>
            <a:off x="349251" y="2076847"/>
            <a:ext cx="5032978" cy="1881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ounded Rectangle 27" descr="Global chapter title">
            <a:extLst>
              <a:ext uri="{FF2B5EF4-FFF2-40B4-BE49-F238E27FC236}">
                <a16:creationId xmlns:a16="http://schemas.microsoft.com/office/drawing/2014/main" id="{B777E572-141E-B2AC-41DC-992120B04D3E}"/>
              </a:ext>
            </a:extLst>
          </p:cNvPr>
          <p:cNvSpPr/>
          <p:nvPr userDrawn="1"/>
        </p:nvSpPr>
        <p:spPr>
          <a:xfrm>
            <a:off x="348732" y="401444"/>
            <a:ext cx="1046620"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Case study</a:t>
            </a:r>
          </a:p>
        </p:txBody>
      </p:sp>
      <p:sp>
        <p:nvSpPr>
          <p:cNvPr id="33" name="Text Placeholder 29">
            <a:extLst>
              <a:ext uri="{FF2B5EF4-FFF2-40B4-BE49-F238E27FC236}">
                <a16:creationId xmlns:a16="http://schemas.microsoft.com/office/drawing/2014/main" id="{DE7B5EE0-C9FB-20E6-4E0A-7AB018BA3B87}"/>
              </a:ext>
            </a:extLst>
          </p:cNvPr>
          <p:cNvSpPr>
            <a:spLocks noGrp="1"/>
          </p:cNvSpPr>
          <p:nvPr>
            <p:ph type="body" sz="quarter" idx="42"/>
          </p:nvPr>
        </p:nvSpPr>
        <p:spPr>
          <a:xfrm>
            <a:off x="348731" y="4123810"/>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 name="Text Placeholder 29">
            <a:extLst>
              <a:ext uri="{FF2B5EF4-FFF2-40B4-BE49-F238E27FC236}">
                <a16:creationId xmlns:a16="http://schemas.microsoft.com/office/drawing/2014/main" id="{4BDB4F0B-211F-78E4-F383-3822248C290E}"/>
              </a:ext>
            </a:extLst>
          </p:cNvPr>
          <p:cNvSpPr>
            <a:spLocks noGrp="1"/>
          </p:cNvSpPr>
          <p:nvPr>
            <p:ph type="body" sz="quarter" idx="49"/>
          </p:nvPr>
        </p:nvSpPr>
        <p:spPr>
          <a:xfrm>
            <a:off x="2991414" y="4123810"/>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7" name="Text Placeholder 29">
            <a:extLst>
              <a:ext uri="{FF2B5EF4-FFF2-40B4-BE49-F238E27FC236}">
                <a16:creationId xmlns:a16="http://schemas.microsoft.com/office/drawing/2014/main" id="{2C544AFD-E919-39F9-8D7E-A05C56A5DD1F}"/>
              </a:ext>
            </a:extLst>
          </p:cNvPr>
          <p:cNvSpPr>
            <a:spLocks noGrp="1"/>
          </p:cNvSpPr>
          <p:nvPr>
            <p:ph type="body" sz="quarter" idx="50"/>
          </p:nvPr>
        </p:nvSpPr>
        <p:spPr>
          <a:xfrm>
            <a:off x="5634097" y="4132723"/>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Text Placeholder 29">
            <a:extLst>
              <a:ext uri="{FF2B5EF4-FFF2-40B4-BE49-F238E27FC236}">
                <a16:creationId xmlns:a16="http://schemas.microsoft.com/office/drawing/2014/main" id="{B6763CD5-2637-633B-3127-B2D14E82E057}"/>
              </a:ext>
            </a:extLst>
          </p:cNvPr>
          <p:cNvSpPr>
            <a:spLocks noGrp="1"/>
          </p:cNvSpPr>
          <p:nvPr>
            <p:ph type="body" sz="quarter" idx="51"/>
          </p:nvPr>
        </p:nvSpPr>
        <p:spPr>
          <a:xfrm>
            <a:off x="340397" y="5287082"/>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 name="Text Placeholder 29">
            <a:extLst>
              <a:ext uri="{FF2B5EF4-FFF2-40B4-BE49-F238E27FC236}">
                <a16:creationId xmlns:a16="http://schemas.microsoft.com/office/drawing/2014/main" id="{B5D90EFF-AC94-8F5E-2A37-F5F839E97F67}"/>
              </a:ext>
            </a:extLst>
          </p:cNvPr>
          <p:cNvSpPr>
            <a:spLocks noGrp="1"/>
          </p:cNvSpPr>
          <p:nvPr>
            <p:ph type="body" sz="quarter" idx="54"/>
          </p:nvPr>
        </p:nvSpPr>
        <p:spPr>
          <a:xfrm>
            <a:off x="2983080" y="5317081"/>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29">
            <a:extLst>
              <a:ext uri="{FF2B5EF4-FFF2-40B4-BE49-F238E27FC236}">
                <a16:creationId xmlns:a16="http://schemas.microsoft.com/office/drawing/2014/main" id="{2D1A225B-A777-83A2-A707-EC69077918A3}"/>
              </a:ext>
            </a:extLst>
          </p:cNvPr>
          <p:cNvSpPr>
            <a:spLocks noGrp="1"/>
          </p:cNvSpPr>
          <p:nvPr>
            <p:ph type="body" sz="quarter" idx="57"/>
          </p:nvPr>
        </p:nvSpPr>
        <p:spPr>
          <a:xfrm>
            <a:off x="5625763" y="5317080"/>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Rounded Rectangle 11" descr="Our programmes chapter title">
            <a:extLst>
              <a:ext uri="{FF2B5EF4-FFF2-40B4-BE49-F238E27FC236}">
                <a16:creationId xmlns:a16="http://schemas.microsoft.com/office/drawing/2014/main" id="{8D19A15C-8328-8F6B-A8E5-D083951A94F3}"/>
              </a:ext>
            </a:extLst>
          </p:cNvPr>
          <p:cNvSpPr/>
          <p:nvPr userDrawn="1"/>
        </p:nvSpPr>
        <p:spPr>
          <a:xfrm>
            <a:off x="1538327" y="401444"/>
            <a:ext cx="1431943" cy="27878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Arts and culture</a:t>
            </a:r>
          </a:p>
        </p:txBody>
      </p:sp>
    </p:spTree>
    <p:extLst>
      <p:ext uri="{BB962C8B-B14F-4D97-AF65-F5344CB8AC3E}">
        <p14:creationId xmlns:p14="http://schemas.microsoft.com/office/powerpoint/2010/main" val="648828070"/>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ase study layout (Master)">
    <p:bg>
      <p:bgRef idx="1001">
        <a:schemeClr val="bg2"/>
      </p:bgRef>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8126B3-03BA-FA51-24F1-C9A83860FA3F}"/>
              </a:ext>
            </a:extLst>
          </p:cNvPr>
          <p:cNvSpPr>
            <a:spLocks noGrp="1"/>
          </p:cNvSpPr>
          <p:nvPr>
            <p:ph type="pic" sz="quarter" idx="58"/>
          </p:nvPr>
        </p:nvSpPr>
        <p:spPr>
          <a:xfrm>
            <a:off x="7245752" y="0"/>
            <a:ext cx="4946248" cy="6858000"/>
          </a:xfrm>
        </p:spPr>
        <p:txBody>
          <a:bodyPr/>
          <a:lstStyle/>
          <a:p>
            <a:r>
              <a:rPr lang="en-US"/>
              <a:t>Click icon to add picture</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47C8645B-ABD7-0749-B925-FF169EB9B0CF}"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9" name="Title 1">
            <a:extLst>
              <a:ext uri="{FF2B5EF4-FFF2-40B4-BE49-F238E27FC236}">
                <a16:creationId xmlns:a16="http://schemas.microsoft.com/office/drawing/2014/main" id="{FEB9B165-9A0D-1653-26D2-7438553E35F1}"/>
              </a:ext>
            </a:extLst>
          </p:cNvPr>
          <p:cNvSpPr>
            <a:spLocks noGrp="1"/>
          </p:cNvSpPr>
          <p:nvPr>
            <p:ph type="title"/>
          </p:nvPr>
        </p:nvSpPr>
        <p:spPr>
          <a:xfrm>
            <a:off x="340397" y="1056916"/>
            <a:ext cx="5040394" cy="933930"/>
          </a:xfrm>
        </p:spPr>
        <p:txBody>
          <a:bodyPr anchor="t">
            <a:normAutofit/>
          </a:bodyPr>
          <a:lstStyle>
            <a:lvl1pPr>
              <a:defRPr sz="2400"/>
            </a:lvl1pPr>
          </a:lstStyle>
          <a:p>
            <a:r>
              <a:rPr lang="en-US"/>
              <a:t>Click to edit Master title style</a:t>
            </a:r>
          </a:p>
        </p:txBody>
      </p:sp>
      <p:sp>
        <p:nvSpPr>
          <p:cNvPr id="10" name="Text Placeholder 9">
            <a:extLst>
              <a:ext uri="{FF2B5EF4-FFF2-40B4-BE49-F238E27FC236}">
                <a16:creationId xmlns:a16="http://schemas.microsoft.com/office/drawing/2014/main" id="{0C1BBAE6-996B-090E-6D37-3EA6DEC98F98}"/>
              </a:ext>
            </a:extLst>
          </p:cNvPr>
          <p:cNvSpPr>
            <a:spLocks noGrp="1"/>
          </p:cNvSpPr>
          <p:nvPr>
            <p:ph type="body" sz="quarter" idx="13"/>
          </p:nvPr>
        </p:nvSpPr>
        <p:spPr>
          <a:xfrm>
            <a:off x="349251" y="2076847"/>
            <a:ext cx="5032978" cy="1881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ounded Rectangle 27" descr="Global chapter title">
            <a:extLst>
              <a:ext uri="{FF2B5EF4-FFF2-40B4-BE49-F238E27FC236}">
                <a16:creationId xmlns:a16="http://schemas.microsoft.com/office/drawing/2014/main" id="{B777E572-141E-B2AC-41DC-992120B04D3E}"/>
              </a:ext>
            </a:extLst>
          </p:cNvPr>
          <p:cNvSpPr/>
          <p:nvPr userDrawn="1"/>
        </p:nvSpPr>
        <p:spPr>
          <a:xfrm>
            <a:off x="348732" y="401444"/>
            <a:ext cx="1046620"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Case study</a:t>
            </a:r>
          </a:p>
        </p:txBody>
      </p:sp>
      <p:sp>
        <p:nvSpPr>
          <p:cNvPr id="33" name="Text Placeholder 29">
            <a:extLst>
              <a:ext uri="{FF2B5EF4-FFF2-40B4-BE49-F238E27FC236}">
                <a16:creationId xmlns:a16="http://schemas.microsoft.com/office/drawing/2014/main" id="{DE7B5EE0-C9FB-20E6-4E0A-7AB018BA3B87}"/>
              </a:ext>
            </a:extLst>
          </p:cNvPr>
          <p:cNvSpPr>
            <a:spLocks noGrp="1"/>
          </p:cNvSpPr>
          <p:nvPr>
            <p:ph type="body" sz="quarter" idx="42"/>
          </p:nvPr>
        </p:nvSpPr>
        <p:spPr>
          <a:xfrm>
            <a:off x="348731" y="4123810"/>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 name="Text Placeholder 29">
            <a:extLst>
              <a:ext uri="{FF2B5EF4-FFF2-40B4-BE49-F238E27FC236}">
                <a16:creationId xmlns:a16="http://schemas.microsoft.com/office/drawing/2014/main" id="{4BDB4F0B-211F-78E4-F383-3822248C290E}"/>
              </a:ext>
            </a:extLst>
          </p:cNvPr>
          <p:cNvSpPr>
            <a:spLocks noGrp="1"/>
          </p:cNvSpPr>
          <p:nvPr>
            <p:ph type="body" sz="quarter" idx="49"/>
          </p:nvPr>
        </p:nvSpPr>
        <p:spPr>
          <a:xfrm>
            <a:off x="2991414" y="4123810"/>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7" name="Text Placeholder 29">
            <a:extLst>
              <a:ext uri="{FF2B5EF4-FFF2-40B4-BE49-F238E27FC236}">
                <a16:creationId xmlns:a16="http://schemas.microsoft.com/office/drawing/2014/main" id="{2C544AFD-E919-39F9-8D7E-A05C56A5DD1F}"/>
              </a:ext>
            </a:extLst>
          </p:cNvPr>
          <p:cNvSpPr>
            <a:spLocks noGrp="1"/>
          </p:cNvSpPr>
          <p:nvPr>
            <p:ph type="body" sz="quarter" idx="50"/>
          </p:nvPr>
        </p:nvSpPr>
        <p:spPr>
          <a:xfrm>
            <a:off x="5634097" y="4132723"/>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Text Placeholder 29">
            <a:extLst>
              <a:ext uri="{FF2B5EF4-FFF2-40B4-BE49-F238E27FC236}">
                <a16:creationId xmlns:a16="http://schemas.microsoft.com/office/drawing/2014/main" id="{B6763CD5-2637-633B-3127-B2D14E82E057}"/>
              </a:ext>
            </a:extLst>
          </p:cNvPr>
          <p:cNvSpPr>
            <a:spLocks noGrp="1"/>
          </p:cNvSpPr>
          <p:nvPr>
            <p:ph type="body" sz="quarter" idx="51"/>
          </p:nvPr>
        </p:nvSpPr>
        <p:spPr>
          <a:xfrm>
            <a:off x="340397" y="5287082"/>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 name="Text Placeholder 29">
            <a:extLst>
              <a:ext uri="{FF2B5EF4-FFF2-40B4-BE49-F238E27FC236}">
                <a16:creationId xmlns:a16="http://schemas.microsoft.com/office/drawing/2014/main" id="{B5D90EFF-AC94-8F5E-2A37-F5F839E97F67}"/>
              </a:ext>
            </a:extLst>
          </p:cNvPr>
          <p:cNvSpPr>
            <a:spLocks noGrp="1"/>
          </p:cNvSpPr>
          <p:nvPr>
            <p:ph type="body" sz="quarter" idx="54"/>
          </p:nvPr>
        </p:nvSpPr>
        <p:spPr>
          <a:xfrm>
            <a:off x="2983080" y="5317081"/>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29">
            <a:extLst>
              <a:ext uri="{FF2B5EF4-FFF2-40B4-BE49-F238E27FC236}">
                <a16:creationId xmlns:a16="http://schemas.microsoft.com/office/drawing/2014/main" id="{2D1A225B-A777-83A2-A707-EC69077918A3}"/>
              </a:ext>
            </a:extLst>
          </p:cNvPr>
          <p:cNvSpPr>
            <a:spLocks noGrp="1"/>
          </p:cNvSpPr>
          <p:nvPr>
            <p:ph type="body" sz="quarter" idx="57"/>
          </p:nvPr>
        </p:nvSpPr>
        <p:spPr>
          <a:xfrm>
            <a:off x="5625763" y="5317080"/>
            <a:ext cx="2389377" cy="10280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75203629"/>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ase study layout 2 (English)">
    <p:bg>
      <p:bgRef idx="1001">
        <a:schemeClr val="bg2"/>
      </p:bgRef>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8126B3-03BA-FA51-24F1-C9A83860FA3F}"/>
              </a:ext>
            </a:extLst>
          </p:cNvPr>
          <p:cNvSpPr>
            <a:spLocks noGrp="1"/>
          </p:cNvSpPr>
          <p:nvPr>
            <p:ph type="pic" sz="quarter" idx="58"/>
          </p:nvPr>
        </p:nvSpPr>
        <p:spPr>
          <a:xfrm flipH="1">
            <a:off x="6504972" y="2076847"/>
            <a:ext cx="5687028" cy="4781152"/>
          </a:xfrm>
          <a:prstGeom prst="round1Rect">
            <a:avLst/>
          </a:prstGeom>
        </p:spPr>
        <p:txBody>
          <a:bodyPr/>
          <a:lstStyle/>
          <a:p>
            <a:r>
              <a:rPr lang="en-US"/>
              <a:t>Click icon to add picture</a:t>
            </a:r>
          </a:p>
        </p:txBody>
      </p:sp>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985B3B3F-CCDD-5D42-B9B4-13DB1CDFB5AE}"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9" name="Title 1">
            <a:extLst>
              <a:ext uri="{FF2B5EF4-FFF2-40B4-BE49-F238E27FC236}">
                <a16:creationId xmlns:a16="http://schemas.microsoft.com/office/drawing/2014/main" id="{FEB9B165-9A0D-1653-26D2-7438553E35F1}"/>
              </a:ext>
            </a:extLst>
          </p:cNvPr>
          <p:cNvSpPr>
            <a:spLocks noGrp="1"/>
          </p:cNvSpPr>
          <p:nvPr>
            <p:ph type="title"/>
          </p:nvPr>
        </p:nvSpPr>
        <p:spPr>
          <a:xfrm>
            <a:off x="340397" y="1056916"/>
            <a:ext cx="5040394" cy="933930"/>
          </a:xfrm>
        </p:spPr>
        <p:txBody>
          <a:bodyPr anchor="t">
            <a:normAutofit/>
          </a:bodyPr>
          <a:lstStyle>
            <a:lvl1pPr>
              <a:defRPr sz="2400"/>
            </a:lvl1pPr>
          </a:lstStyle>
          <a:p>
            <a:r>
              <a:rPr lang="en-US"/>
              <a:t>Click to edit Master title style</a:t>
            </a:r>
          </a:p>
        </p:txBody>
      </p:sp>
      <p:sp>
        <p:nvSpPr>
          <p:cNvPr id="10" name="Text Placeholder 9">
            <a:extLst>
              <a:ext uri="{FF2B5EF4-FFF2-40B4-BE49-F238E27FC236}">
                <a16:creationId xmlns:a16="http://schemas.microsoft.com/office/drawing/2014/main" id="{0C1BBAE6-996B-090E-6D37-3EA6DEC98F98}"/>
              </a:ext>
            </a:extLst>
          </p:cNvPr>
          <p:cNvSpPr>
            <a:spLocks noGrp="1"/>
          </p:cNvSpPr>
          <p:nvPr>
            <p:ph type="body" sz="quarter" idx="13"/>
          </p:nvPr>
        </p:nvSpPr>
        <p:spPr>
          <a:xfrm>
            <a:off x="349251" y="2076847"/>
            <a:ext cx="5032978" cy="1881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ounded Rectangle 27" descr="Global chapter title">
            <a:extLst>
              <a:ext uri="{FF2B5EF4-FFF2-40B4-BE49-F238E27FC236}">
                <a16:creationId xmlns:a16="http://schemas.microsoft.com/office/drawing/2014/main" id="{B777E572-141E-B2AC-41DC-992120B04D3E}"/>
              </a:ext>
            </a:extLst>
          </p:cNvPr>
          <p:cNvSpPr/>
          <p:nvPr userDrawn="1"/>
        </p:nvSpPr>
        <p:spPr>
          <a:xfrm>
            <a:off x="348732" y="401444"/>
            <a:ext cx="1046620"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Case study</a:t>
            </a:r>
          </a:p>
        </p:txBody>
      </p:sp>
      <p:sp>
        <p:nvSpPr>
          <p:cNvPr id="33" name="Text Placeholder 29">
            <a:extLst>
              <a:ext uri="{FF2B5EF4-FFF2-40B4-BE49-F238E27FC236}">
                <a16:creationId xmlns:a16="http://schemas.microsoft.com/office/drawing/2014/main" id="{DE7B5EE0-C9FB-20E6-4E0A-7AB018BA3B87}"/>
              </a:ext>
            </a:extLst>
          </p:cNvPr>
          <p:cNvSpPr>
            <a:spLocks noGrp="1"/>
          </p:cNvSpPr>
          <p:nvPr>
            <p:ph type="body" sz="quarter" idx="42"/>
          </p:nvPr>
        </p:nvSpPr>
        <p:spPr>
          <a:xfrm>
            <a:off x="348731" y="4123810"/>
            <a:ext cx="2389377" cy="1028003"/>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 name="Text Placeholder 29">
            <a:extLst>
              <a:ext uri="{FF2B5EF4-FFF2-40B4-BE49-F238E27FC236}">
                <a16:creationId xmlns:a16="http://schemas.microsoft.com/office/drawing/2014/main" id="{4BDB4F0B-211F-78E4-F383-3822248C290E}"/>
              </a:ext>
            </a:extLst>
          </p:cNvPr>
          <p:cNvSpPr>
            <a:spLocks noGrp="1"/>
          </p:cNvSpPr>
          <p:nvPr>
            <p:ph type="body" sz="quarter" idx="49"/>
          </p:nvPr>
        </p:nvSpPr>
        <p:spPr>
          <a:xfrm>
            <a:off x="2991414" y="4123810"/>
            <a:ext cx="2389377" cy="1028003"/>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7" name="Text Placeholder 29">
            <a:extLst>
              <a:ext uri="{FF2B5EF4-FFF2-40B4-BE49-F238E27FC236}">
                <a16:creationId xmlns:a16="http://schemas.microsoft.com/office/drawing/2014/main" id="{2C544AFD-E919-39F9-8D7E-A05C56A5DD1F}"/>
              </a:ext>
            </a:extLst>
          </p:cNvPr>
          <p:cNvSpPr>
            <a:spLocks noGrp="1"/>
          </p:cNvSpPr>
          <p:nvPr>
            <p:ph type="body" sz="quarter" idx="50"/>
          </p:nvPr>
        </p:nvSpPr>
        <p:spPr>
          <a:xfrm>
            <a:off x="5634097" y="4132723"/>
            <a:ext cx="2389377" cy="1028003"/>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Text Placeholder 29">
            <a:extLst>
              <a:ext uri="{FF2B5EF4-FFF2-40B4-BE49-F238E27FC236}">
                <a16:creationId xmlns:a16="http://schemas.microsoft.com/office/drawing/2014/main" id="{B6763CD5-2637-633B-3127-B2D14E82E057}"/>
              </a:ext>
            </a:extLst>
          </p:cNvPr>
          <p:cNvSpPr>
            <a:spLocks noGrp="1"/>
          </p:cNvSpPr>
          <p:nvPr>
            <p:ph type="body" sz="quarter" idx="51"/>
          </p:nvPr>
        </p:nvSpPr>
        <p:spPr>
          <a:xfrm>
            <a:off x="340397" y="5287082"/>
            <a:ext cx="2389377" cy="1028003"/>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 name="Text Placeholder 29">
            <a:extLst>
              <a:ext uri="{FF2B5EF4-FFF2-40B4-BE49-F238E27FC236}">
                <a16:creationId xmlns:a16="http://schemas.microsoft.com/office/drawing/2014/main" id="{B5D90EFF-AC94-8F5E-2A37-F5F839E97F67}"/>
              </a:ext>
            </a:extLst>
          </p:cNvPr>
          <p:cNvSpPr>
            <a:spLocks noGrp="1"/>
          </p:cNvSpPr>
          <p:nvPr>
            <p:ph type="body" sz="quarter" idx="54"/>
          </p:nvPr>
        </p:nvSpPr>
        <p:spPr>
          <a:xfrm>
            <a:off x="2983080" y="5317081"/>
            <a:ext cx="2389377" cy="1028003"/>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29">
            <a:extLst>
              <a:ext uri="{FF2B5EF4-FFF2-40B4-BE49-F238E27FC236}">
                <a16:creationId xmlns:a16="http://schemas.microsoft.com/office/drawing/2014/main" id="{2D1A225B-A777-83A2-A707-EC69077918A3}"/>
              </a:ext>
            </a:extLst>
          </p:cNvPr>
          <p:cNvSpPr>
            <a:spLocks noGrp="1"/>
          </p:cNvSpPr>
          <p:nvPr>
            <p:ph type="body" sz="quarter" idx="57"/>
          </p:nvPr>
        </p:nvSpPr>
        <p:spPr>
          <a:xfrm>
            <a:off x="5625763" y="5317080"/>
            <a:ext cx="2389377" cy="1028003"/>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9">
            <a:extLst>
              <a:ext uri="{FF2B5EF4-FFF2-40B4-BE49-F238E27FC236}">
                <a16:creationId xmlns:a16="http://schemas.microsoft.com/office/drawing/2014/main" id="{45CB759D-10CE-A794-D92D-5FF2A1783C5D}"/>
              </a:ext>
            </a:extLst>
          </p:cNvPr>
          <p:cNvSpPr>
            <a:spLocks noGrp="1"/>
          </p:cNvSpPr>
          <p:nvPr>
            <p:ph type="body" sz="quarter" idx="59"/>
          </p:nvPr>
        </p:nvSpPr>
        <p:spPr>
          <a:xfrm>
            <a:off x="6298638" y="964317"/>
            <a:ext cx="5544630" cy="933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ounded Rectangle 13" descr="Our programmes chapter title">
            <a:extLst>
              <a:ext uri="{FF2B5EF4-FFF2-40B4-BE49-F238E27FC236}">
                <a16:creationId xmlns:a16="http://schemas.microsoft.com/office/drawing/2014/main" id="{4875D41E-DFDB-97C6-986D-EEC08FCF74CA}"/>
              </a:ext>
            </a:extLst>
          </p:cNvPr>
          <p:cNvSpPr/>
          <p:nvPr userDrawn="1"/>
        </p:nvSpPr>
        <p:spPr>
          <a:xfrm>
            <a:off x="1543419" y="399268"/>
            <a:ext cx="716657" cy="27878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000" b="1">
                <a:solidFill>
                  <a:schemeClr val="bg1"/>
                </a:solidFill>
              </a:rPr>
              <a:t>English</a:t>
            </a:r>
          </a:p>
        </p:txBody>
      </p:sp>
    </p:spTree>
    <p:extLst>
      <p:ext uri="{BB962C8B-B14F-4D97-AF65-F5344CB8AC3E}">
        <p14:creationId xmlns:p14="http://schemas.microsoft.com/office/powerpoint/2010/main" val="2789330125"/>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g image case study">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06A85A70-C365-2D48-87CE-A04021EC08DD}" type="datetime1">
              <a:rPr lang="en-GB" smtClean="0"/>
              <a:t>19/05/2025</a:t>
            </a:fld>
            <a:endParaRPr lang="en-US"/>
          </a:p>
        </p:txBody>
      </p:sp>
      <p:sp>
        <p:nvSpPr>
          <p:cNvPr id="3" name="Title 1">
            <a:extLst>
              <a:ext uri="{FF2B5EF4-FFF2-40B4-BE49-F238E27FC236}">
                <a16:creationId xmlns:a16="http://schemas.microsoft.com/office/drawing/2014/main" id="{37CEFF92-956D-28B7-F2F6-59D76F0E3B48}"/>
              </a:ext>
            </a:extLst>
          </p:cNvPr>
          <p:cNvSpPr>
            <a:spLocks noGrp="1"/>
          </p:cNvSpPr>
          <p:nvPr>
            <p:ph type="title"/>
          </p:nvPr>
        </p:nvSpPr>
        <p:spPr>
          <a:xfrm>
            <a:off x="340397" y="1056916"/>
            <a:ext cx="5040394" cy="933930"/>
          </a:xfrm>
        </p:spPr>
        <p:txBody>
          <a:bodyPr anchor="t">
            <a:normAutofit/>
          </a:bodyPr>
          <a:lstStyle>
            <a:lvl1pPr>
              <a:defRPr sz="2400"/>
            </a:lvl1pPr>
          </a:lstStyle>
          <a:p>
            <a:r>
              <a:rPr lang="en-US"/>
              <a:t>Click to edit Master title style</a:t>
            </a:r>
          </a:p>
        </p:txBody>
      </p:sp>
      <p:sp>
        <p:nvSpPr>
          <p:cNvPr id="7" name="Text Placeholder 9">
            <a:extLst>
              <a:ext uri="{FF2B5EF4-FFF2-40B4-BE49-F238E27FC236}">
                <a16:creationId xmlns:a16="http://schemas.microsoft.com/office/drawing/2014/main" id="{1B8F94F6-6BAA-0A73-E745-0F0BBB799394}"/>
              </a:ext>
            </a:extLst>
          </p:cNvPr>
          <p:cNvSpPr>
            <a:spLocks noGrp="1"/>
          </p:cNvSpPr>
          <p:nvPr>
            <p:ph type="body" sz="quarter" idx="13"/>
          </p:nvPr>
        </p:nvSpPr>
        <p:spPr>
          <a:xfrm>
            <a:off x="349251" y="2076846"/>
            <a:ext cx="5032978" cy="4156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descr="Global chapter title">
            <a:extLst>
              <a:ext uri="{FF2B5EF4-FFF2-40B4-BE49-F238E27FC236}">
                <a16:creationId xmlns:a16="http://schemas.microsoft.com/office/drawing/2014/main" id="{B4568D52-C9E0-4043-CCA1-427011D812F1}"/>
              </a:ext>
            </a:extLst>
          </p:cNvPr>
          <p:cNvSpPr/>
          <p:nvPr userDrawn="1"/>
        </p:nvSpPr>
        <p:spPr>
          <a:xfrm>
            <a:off x="348732" y="401444"/>
            <a:ext cx="1046620"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Case study</a:t>
            </a:r>
          </a:p>
        </p:txBody>
      </p:sp>
      <p:sp>
        <p:nvSpPr>
          <p:cNvPr id="11" name="Rectangle 10">
            <a:extLst>
              <a:ext uri="{FF2B5EF4-FFF2-40B4-BE49-F238E27FC236}">
                <a16:creationId xmlns:a16="http://schemas.microsoft.com/office/drawing/2014/main" id="{648C4490-CC98-78E4-A084-DBB272F24440}"/>
              </a:ext>
            </a:extLst>
          </p:cNvPr>
          <p:cNvSpPr/>
          <p:nvPr userDrawn="1"/>
        </p:nvSpPr>
        <p:spPr>
          <a:xfrm>
            <a:off x="9100071" y="0"/>
            <a:ext cx="309192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9">
            <a:extLst>
              <a:ext uri="{FF2B5EF4-FFF2-40B4-BE49-F238E27FC236}">
                <a16:creationId xmlns:a16="http://schemas.microsoft.com/office/drawing/2014/main" id="{737CC418-98B8-87B3-87E0-C9387EAC7128}"/>
              </a:ext>
            </a:extLst>
          </p:cNvPr>
          <p:cNvSpPr>
            <a:spLocks noGrp="1"/>
          </p:cNvSpPr>
          <p:nvPr>
            <p:ph type="pic" sz="quarter" idx="16"/>
          </p:nvPr>
        </p:nvSpPr>
        <p:spPr>
          <a:xfrm flipH="1">
            <a:off x="6638215" y="1056916"/>
            <a:ext cx="4750762" cy="4520924"/>
          </a:xfrm>
          <a:prstGeom prst="round1Rect">
            <a:avLst/>
          </a:prstGeom>
        </p:spPr>
        <p:txBody>
          <a:bodyPr/>
          <a:lstStyle>
            <a:lvl1pPr algn="ctr">
              <a:defRPr/>
            </a:lvl1pPr>
          </a:lstStyle>
          <a:p>
            <a:r>
              <a:rPr lang="en-US"/>
              <a:t>Click icon to add picture</a:t>
            </a:r>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2" name="Rounded Rectangle 1" descr="Our programmes chapter title">
            <a:extLst>
              <a:ext uri="{FF2B5EF4-FFF2-40B4-BE49-F238E27FC236}">
                <a16:creationId xmlns:a16="http://schemas.microsoft.com/office/drawing/2014/main" id="{A9BF3070-D176-1D74-D58D-BD71CB6E7A8B}"/>
              </a:ext>
            </a:extLst>
          </p:cNvPr>
          <p:cNvSpPr/>
          <p:nvPr userDrawn="1"/>
        </p:nvSpPr>
        <p:spPr>
          <a:xfrm>
            <a:off x="1538327" y="401444"/>
            <a:ext cx="1431943" cy="278780"/>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Arts and culture</a:t>
            </a:r>
          </a:p>
        </p:txBody>
      </p:sp>
    </p:spTree>
    <p:extLst>
      <p:ext uri="{BB962C8B-B14F-4D97-AF65-F5344CB8AC3E}">
        <p14:creationId xmlns:p14="http://schemas.microsoft.com/office/powerpoint/2010/main" val="236258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US" noProof="0"/>
              <a:t>Click to edit Master title style</a:t>
            </a:r>
            <a:endParaRPr lang="en-US"/>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6573528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ig image case study (English)">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95424675-412E-E248-A172-9ED95DF60DFC}" type="datetime1">
              <a:rPr lang="en-GB" smtClean="0"/>
              <a:t>19/05/2025</a:t>
            </a:fld>
            <a:endParaRPr lang="en-US"/>
          </a:p>
        </p:txBody>
      </p:sp>
      <p:sp>
        <p:nvSpPr>
          <p:cNvPr id="3" name="Title 1">
            <a:extLst>
              <a:ext uri="{FF2B5EF4-FFF2-40B4-BE49-F238E27FC236}">
                <a16:creationId xmlns:a16="http://schemas.microsoft.com/office/drawing/2014/main" id="{37CEFF92-956D-28B7-F2F6-59D76F0E3B48}"/>
              </a:ext>
            </a:extLst>
          </p:cNvPr>
          <p:cNvSpPr>
            <a:spLocks noGrp="1"/>
          </p:cNvSpPr>
          <p:nvPr>
            <p:ph type="title"/>
          </p:nvPr>
        </p:nvSpPr>
        <p:spPr>
          <a:xfrm>
            <a:off x="340397" y="1056916"/>
            <a:ext cx="5040394" cy="933930"/>
          </a:xfrm>
        </p:spPr>
        <p:txBody>
          <a:bodyPr anchor="t">
            <a:normAutofit/>
          </a:bodyPr>
          <a:lstStyle>
            <a:lvl1pPr>
              <a:defRPr sz="2400"/>
            </a:lvl1pPr>
          </a:lstStyle>
          <a:p>
            <a:r>
              <a:rPr lang="en-US"/>
              <a:t>Click to edit Master title style</a:t>
            </a:r>
          </a:p>
        </p:txBody>
      </p:sp>
      <p:sp>
        <p:nvSpPr>
          <p:cNvPr id="7" name="Text Placeholder 9">
            <a:extLst>
              <a:ext uri="{FF2B5EF4-FFF2-40B4-BE49-F238E27FC236}">
                <a16:creationId xmlns:a16="http://schemas.microsoft.com/office/drawing/2014/main" id="{1B8F94F6-6BAA-0A73-E745-0F0BBB799394}"/>
              </a:ext>
            </a:extLst>
          </p:cNvPr>
          <p:cNvSpPr>
            <a:spLocks noGrp="1"/>
          </p:cNvSpPr>
          <p:nvPr>
            <p:ph type="body" sz="quarter" idx="13"/>
          </p:nvPr>
        </p:nvSpPr>
        <p:spPr>
          <a:xfrm>
            <a:off x="349251" y="2076846"/>
            <a:ext cx="5032978" cy="4156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descr="Global chapter title">
            <a:extLst>
              <a:ext uri="{FF2B5EF4-FFF2-40B4-BE49-F238E27FC236}">
                <a16:creationId xmlns:a16="http://schemas.microsoft.com/office/drawing/2014/main" id="{B4568D52-C9E0-4043-CCA1-427011D812F1}"/>
              </a:ext>
            </a:extLst>
          </p:cNvPr>
          <p:cNvSpPr/>
          <p:nvPr userDrawn="1"/>
        </p:nvSpPr>
        <p:spPr>
          <a:xfrm>
            <a:off x="348732" y="401444"/>
            <a:ext cx="1046620"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Case study</a:t>
            </a:r>
          </a:p>
        </p:txBody>
      </p:sp>
      <p:sp>
        <p:nvSpPr>
          <p:cNvPr id="11" name="Rectangle 10">
            <a:extLst>
              <a:ext uri="{FF2B5EF4-FFF2-40B4-BE49-F238E27FC236}">
                <a16:creationId xmlns:a16="http://schemas.microsoft.com/office/drawing/2014/main" id="{648C4490-CC98-78E4-A084-DBB272F24440}"/>
              </a:ext>
            </a:extLst>
          </p:cNvPr>
          <p:cNvSpPr/>
          <p:nvPr userDrawn="1"/>
        </p:nvSpPr>
        <p:spPr>
          <a:xfrm>
            <a:off x="9100071" y="0"/>
            <a:ext cx="309192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9">
            <a:extLst>
              <a:ext uri="{FF2B5EF4-FFF2-40B4-BE49-F238E27FC236}">
                <a16:creationId xmlns:a16="http://schemas.microsoft.com/office/drawing/2014/main" id="{737CC418-98B8-87B3-87E0-C9387EAC7128}"/>
              </a:ext>
            </a:extLst>
          </p:cNvPr>
          <p:cNvSpPr>
            <a:spLocks noGrp="1"/>
          </p:cNvSpPr>
          <p:nvPr>
            <p:ph type="pic" sz="quarter" idx="16"/>
          </p:nvPr>
        </p:nvSpPr>
        <p:spPr>
          <a:xfrm flipH="1">
            <a:off x="6638215" y="1056916"/>
            <a:ext cx="4750762" cy="4520924"/>
          </a:xfrm>
          <a:prstGeom prst="round1Rect">
            <a:avLst/>
          </a:prstGeom>
        </p:spPr>
        <p:txBody>
          <a:bodyPr/>
          <a:lstStyle>
            <a:lvl1pPr algn="ctr">
              <a:defRPr/>
            </a:lvl1pPr>
          </a:lstStyle>
          <a:p>
            <a:r>
              <a:rPr lang="en-US"/>
              <a:t>Click icon to add picture</a:t>
            </a:r>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12" name="Rounded Rectangle 11" descr="Our programmes chapter title">
            <a:extLst>
              <a:ext uri="{FF2B5EF4-FFF2-40B4-BE49-F238E27FC236}">
                <a16:creationId xmlns:a16="http://schemas.microsoft.com/office/drawing/2014/main" id="{539F76E3-64BD-B884-E3E8-F0AF8A1A9433}"/>
              </a:ext>
            </a:extLst>
          </p:cNvPr>
          <p:cNvSpPr/>
          <p:nvPr userDrawn="1"/>
        </p:nvSpPr>
        <p:spPr>
          <a:xfrm>
            <a:off x="1543419" y="399268"/>
            <a:ext cx="716657" cy="278780"/>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000" b="1">
                <a:solidFill>
                  <a:schemeClr val="bg1"/>
                </a:solidFill>
              </a:rPr>
              <a:t>English</a:t>
            </a:r>
          </a:p>
        </p:txBody>
      </p:sp>
    </p:spTree>
    <p:extLst>
      <p:ext uri="{BB962C8B-B14F-4D97-AF65-F5344CB8AC3E}">
        <p14:creationId xmlns:p14="http://schemas.microsoft.com/office/powerpoint/2010/main" val="36245780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ig image case study (Education)">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57D6DEE8-0256-8441-B51F-DFFB5AF60B2C}" type="datetime1">
              <a:rPr lang="en-GB" smtClean="0"/>
              <a:t>19/05/2025</a:t>
            </a:fld>
            <a:endParaRPr lang="en-US"/>
          </a:p>
        </p:txBody>
      </p:sp>
      <p:sp>
        <p:nvSpPr>
          <p:cNvPr id="3" name="Title 1">
            <a:extLst>
              <a:ext uri="{FF2B5EF4-FFF2-40B4-BE49-F238E27FC236}">
                <a16:creationId xmlns:a16="http://schemas.microsoft.com/office/drawing/2014/main" id="{37CEFF92-956D-28B7-F2F6-59D76F0E3B48}"/>
              </a:ext>
            </a:extLst>
          </p:cNvPr>
          <p:cNvSpPr>
            <a:spLocks noGrp="1"/>
          </p:cNvSpPr>
          <p:nvPr>
            <p:ph type="title"/>
          </p:nvPr>
        </p:nvSpPr>
        <p:spPr>
          <a:xfrm>
            <a:off x="340397" y="1056916"/>
            <a:ext cx="5040394" cy="933930"/>
          </a:xfrm>
        </p:spPr>
        <p:txBody>
          <a:bodyPr anchor="t">
            <a:normAutofit/>
          </a:bodyPr>
          <a:lstStyle>
            <a:lvl1pPr>
              <a:defRPr sz="2400"/>
            </a:lvl1pPr>
          </a:lstStyle>
          <a:p>
            <a:r>
              <a:rPr lang="en-US"/>
              <a:t>Click to edit Master title style</a:t>
            </a:r>
          </a:p>
        </p:txBody>
      </p:sp>
      <p:sp>
        <p:nvSpPr>
          <p:cNvPr id="7" name="Text Placeholder 9">
            <a:extLst>
              <a:ext uri="{FF2B5EF4-FFF2-40B4-BE49-F238E27FC236}">
                <a16:creationId xmlns:a16="http://schemas.microsoft.com/office/drawing/2014/main" id="{1B8F94F6-6BAA-0A73-E745-0F0BBB799394}"/>
              </a:ext>
            </a:extLst>
          </p:cNvPr>
          <p:cNvSpPr>
            <a:spLocks noGrp="1"/>
          </p:cNvSpPr>
          <p:nvPr>
            <p:ph type="body" sz="quarter" idx="13"/>
          </p:nvPr>
        </p:nvSpPr>
        <p:spPr>
          <a:xfrm>
            <a:off x="349251" y="2076846"/>
            <a:ext cx="5032978" cy="4156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descr="Global chapter title">
            <a:extLst>
              <a:ext uri="{FF2B5EF4-FFF2-40B4-BE49-F238E27FC236}">
                <a16:creationId xmlns:a16="http://schemas.microsoft.com/office/drawing/2014/main" id="{B4568D52-C9E0-4043-CCA1-427011D812F1}"/>
              </a:ext>
            </a:extLst>
          </p:cNvPr>
          <p:cNvSpPr/>
          <p:nvPr userDrawn="1"/>
        </p:nvSpPr>
        <p:spPr>
          <a:xfrm>
            <a:off x="348732" y="401444"/>
            <a:ext cx="1046620" cy="27878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Case study</a:t>
            </a:r>
          </a:p>
        </p:txBody>
      </p:sp>
      <p:sp>
        <p:nvSpPr>
          <p:cNvPr id="11" name="Rectangle 10">
            <a:extLst>
              <a:ext uri="{FF2B5EF4-FFF2-40B4-BE49-F238E27FC236}">
                <a16:creationId xmlns:a16="http://schemas.microsoft.com/office/drawing/2014/main" id="{648C4490-CC98-78E4-A084-DBB272F24440}"/>
              </a:ext>
            </a:extLst>
          </p:cNvPr>
          <p:cNvSpPr/>
          <p:nvPr userDrawn="1"/>
        </p:nvSpPr>
        <p:spPr>
          <a:xfrm>
            <a:off x="9100071" y="0"/>
            <a:ext cx="309192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9">
            <a:extLst>
              <a:ext uri="{FF2B5EF4-FFF2-40B4-BE49-F238E27FC236}">
                <a16:creationId xmlns:a16="http://schemas.microsoft.com/office/drawing/2014/main" id="{737CC418-98B8-87B3-87E0-C9387EAC7128}"/>
              </a:ext>
            </a:extLst>
          </p:cNvPr>
          <p:cNvSpPr>
            <a:spLocks noGrp="1"/>
          </p:cNvSpPr>
          <p:nvPr>
            <p:ph type="pic" sz="quarter" idx="16"/>
          </p:nvPr>
        </p:nvSpPr>
        <p:spPr>
          <a:xfrm flipH="1">
            <a:off x="6638215" y="1056916"/>
            <a:ext cx="4750762" cy="4520924"/>
          </a:xfrm>
          <a:prstGeom prst="round1Rect">
            <a:avLst/>
          </a:prstGeom>
        </p:spPr>
        <p:txBody>
          <a:bodyPr/>
          <a:lstStyle>
            <a:lvl1pPr algn="ctr">
              <a:defRPr/>
            </a:lvl1pPr>
          </a:lstStyle>
          <a:p>
            <a:r>
              <a:rPr lang="en-US"/>
              <a:t>Click icon to add picture</a:t>
            </a:r>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bg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bg1"/>
                </a:solidFill>
              </a:defRPr>
            </a:lvl1pPr>
          </a:lstStyle>
          <a:p>
            <a:fld id="{E438D721-A5EC-5C4A-8E5D-33607DD7E730}" type="slidenum">
              <a:rPr lang="en-US" smtClean="0"/>
              <a:pPr/>
              <a:t>‹#›</a:t>
            </a:fld>
            <a:endParaRPr lang="en-US"/>
          </a:p>
        </p:txBody>
      </p:sp>
      <p:sp>
        <p:nvSpPr>
          <p:cNvPr id="2" name="Rounded Rectangle 1" descr="Our programmes chapter title">
            <a:extLst>
              <a:ext uri="{FF2B5EF4-FFF2-40B4-BE49-F238E27FC236}">
                <a16:creationId xmlns:a16="http://schemas.microsoft.com/office/drawing/2014/main" id="{34D94259-C49C-E216-609B-6A4254BA8A89}"/>
              </a:ext>
            </a:extLst>
          </p:cNvPr>
          <p:cNvSpPr/>
          <p:nvPr userDrawn="1"/>
        </p:nvSpPr>
        <p:spPr>
          <a:xfrm>
            <a:off x="1543419" y="401444"/>
            <a:ext cx="1003530" cy="27878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Education</a:t>
            </a:r>
          </a:p>
        </p:txBody>
      </p:sp>
    </p:spTree>
    <p:extLst>
      <p:ext uri="{BB962C8B-B14F-4D97-AF65-F5344CB8AC3E}">
        <p14:creationId xmlns:p14="http://schemas.microsoft.com/office/powerpoint/2010/main" val="7402132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sia pacific case study">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734B53-3965-2818-D37D-3FE94EAED13D}"/>
              </a:ext>
            </a:extLst>
          </p:cNvPr>
          <p:cNvSpPr>
            <a:spLocks noGrp="1"/>
          </p:cNvSpPr>
          <p:nvPr>
            <p:ph type="dt" sz="half" idx="10"/>
          </p:nvPr>
        </p:nvSpPr>
        <p:spPr/>
        <p:txBody>
          <a:bodyPr/>
          <a:lstStyle/>
          <a:p>
            <a:fld id="{9244B2E4-07E7-E143-8A18-A91DA3C863D0}" type="datetime1">
              <a:rPr lang="en-GB" smtClean="0"/>
              <a:t>19/05/2025</a:t>
            </a:fld>
            <a:endParaRPr lang="en-US"/>
          </a:p>
        </p:txBody>
      </p:sp>
      <p:sp>
        <p:nvSpPr>
          <p:cNvPr id="5" name="Footer Placeholder 4">
            <a:extLst>
              <a:ext uri="{FF2B5EF4-FFF2-40B4-BE49-F238E27FC236}">
                <a16:creationId xmlns:a16="http://schemas.microsoft.com/office/drawing/2014/main" id="{68CF57A9-3CDB-0F16-6BA8-7AFD58974D63}"/>
              </a:ext>
            </a:extLst>
          </p:cNvPr>
          <p:cNvSpPr>
            <a:spLocks noGrp="1"/>
          </p:cNvSpPr>
          <p:nvPr>
            <p:ph type="ftr" sz="quarter" idx="11"/>
          </p:nvPr>
        </p:nvSpPr>
        <p:spPr/>
        <p:txBody>
          <a:bodyPr/>
          <a:lstStyle>
            <a:lvl1pPr>
              <a:defRPr>
                <a:solidFill>
                  <a:schemeClr val="tx1"/>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5FE66890-8C46-DB83-5D16-EA82D357AE26}"/>
              </a:ext>
            </a:extLst>
          </p:cNvPr>
          <p:cNvSpPr>
            <a:spLocks noGrp="1"/>
          </p:cNvSpPr>
          <p:nvPr>
            <p:ph type="sldNum" sz="quarter" idx="12"/>
          </p:nvPr>
        </p:nvSpPr>
        <p:spPr/>
        <p:txBody>
          <a:bodyPr/>
          <a:lstStyle>
            <a:lvl1pPr>
              <a:defRPr>
                <a:solidFill>
                  <a:schemeClr val="tx1"/>
                </a:solidFill>
              </a:defRPr>
            </a:lvl1pPr>
          </a:lstStyle>
          <a:p>
            <a:fld id="{E438D721-A5EC-5C4A-8E5D-33607DD7E730}" type="slidenum">
              <a:rPr lang="en-US" smtClean="0"/>
              <a:pPr/>
              <a:t>‹#›</a:t>
            </a:fld>
            <a:endParaRPr lang="en-US"/>
          </a:p>
        </p:txBody>
      </p:sp>
      <p:sp>
        <p:nvSpPr>
          <p:cNvPr id="9" name="Title 1">
            <a:extLst>
              <a:ext uri="{FF2B5EF4-FFF2-40B4-BE49-F238E27FC236}">
                <a16:creationId xmlns:a16="http://schemas.microsoft.com/office/drawing/2014/main" id="{FEB9B165-9A0D-1653-26D2-7438553E35F1}"/>
              </a:ext>
            </a:extLst>
          </p:cNvPr>
          <p:cNvSpPr>
            <a:spLocks noGrp="1"/>
          </p:cNvSpPr>
          <p:nvPr>
            <p:ph type="title"/>
          </p:nvPr>
        </p:nvSpPr>
        <p:spPr>
          <a:xfrm>
            <a:off x="340397" y="1056916"/>
            <a:ext cx="5040394" cy="933930"/>
          </a:xfrm>
        </p:spPr>
        <p:txBody>
          <a:bodyPr anchor="t">
            <a:normAutofit/>
          </a:bodyPr>
          <a:lstStyle>
            <a:lvl1pPr>
              <a:defRPr sz="2400"/>
            </a:lvl1pPr>
          </a:lstStyle>
          <a:p>
            <a:r>
              <a:rPr lang="en-US"/>
              <a:t>Click to edit Master title style</a:t>
            </a:r>
          </a:p>
        </p:txBody>
      </p:sp>
      <p:sp>
        <p:nvSpPr>
          <p:cNvPr id="44" name="Text Placeholder 9">
            <a:extLst>
              <a:ext uri="{FF2B5EF4-FFF2-40B4-BE49-F238E27FC236}">
                <a16:creationId xmlns:a16="http://schemas.microsoft.com/office/drawing/2014/main" id="{41190CF4-2FA9-CF6A-A2E1-BA0CC317E9D0}"/>
              </a:ext>
            </a:extLst>
          </p:cNvPr>
          <p:cNvSpPr>
            <a:spLocks noGrp="1"/>
          </p:cNvSpPr>
          <p:nvPr>
            <p:ph type="body" sz="quarter" idx="48"/>
          </p:nvPr>
        </p:nvSpPr>
        <p:spPr>
          <a:xfrm>
            <a:off x="348731" y="1711928"/>
            <a:ext cx="5032978" cy="278918"/>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A8797C87-4546-B712-8BBE-2B46FB62D503}"/>
              </a:ext>
            </a:extLst>
          </p:cNvPr>
          <p:cNvSpPr>
            <a:spLocks noGrp="1"/>
          </p:cNvSpPr>
          <p:nvPr>
            <p:ph type="body" sz="quarter" idx="51"/>
          </p:nvPr>
        </p:nvSpPr>
        <p:spPr>
          <a:xfrm>
            <a:off x="4911725" y="2395276"/>
            <a:ext cx="2162175" cy="1196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9">
            <a:extLst>
              <a:ext uri="{FF2B5EF4-FFF2-40B4-BE49-F238E27FC236}">
                <a16:creationId xmlns:a16="http://schemas.microsoft.com/office/drawing/2014/main" id="{F4ADDB04-0CBB-7B23-E6E3-EAAAF90287CE}"/>
              </a:ext>
            </a:extLst>
          </p:cNvPr>
          <p:cNvSpPr>
            <a:spLocks noGrp="1"/>
          </p:cNvSpPr>
          <p:nvPr>
            <p:ph type="body" sz="quarter" idx="52"/>
          </p:nvPr>
        </p:nvSpPr>
        <p:spPr>
          <a:xfrm>
            <a:off x="7197725" y="2395276"/>
            <a:ext cx="2162175" cy="1196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9">
            <a:extLst>
              <a:ext uri="{FF2B5EF4-FFF2-40B4-BE49-F238E27FC236}">
                <a16:creationId xmlns:a16="http://schemas.microsoft.com/office/drawing/2014/main" id="{4ED42F53-B7E7-B16F-866D-DC26CB7300FA}"/>
              </a:ext>
            </a:extLst>
          </p:cNvPr>
          <p:cNvSpPr>
            <a:spLocks noGrp="1"/>
          </p:cNvSpPr>
          <p:nvPr>
            <p:ph type="body" sz="quarter" idx="53"/>
          </p:nvPr>
        </p:nvSpPr>
        <p:spPr>
          <a:xfrm>
            <a:off x="9483725" y="2395276"/>
            <a:ext cx="2162175" cy="1196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9">
            <a:extLst>
              <a:ext uri="{FF2B5EF4-FFF2-40B4-BE49-F238E27FC236}">
                <a16:creationId xmlns:a16="http://schemas.microsoft.com/office/drawing/2014/main" id="{068FA647-090A-EEA1-6E6C-8C9F5D7377FF}"/>
              </a:ext>
            </a:extLst>
          </p:cNvPr>
          <p:cNvSpPr>
            <a:spLocks noGrp="1"/>
          </p:cNvSpPr>
          <p:nvPr>
            <p:ph type="body" sz="quarter" idx="54"/>
          </p:nvPr>
        </p:nvSpPr>
        <p:spPr>
          <a:xfrm>
            <a:off x="339725" y="4277865"/>
            <a:ext cx="2162175" cy="1196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9">
            <a:extLst>
              <a:ext uri="{FF2B5EF4-FFF2-40B4-BE49-F238E27FC236}">
                <a16:creationId xmlns:a16="http://schemas.microsoft.com/office/drawing/2014/main" id="{6B8A8438-0241-3334-1363-04F439751C24}"/>
              </a:ext>
            </a:extLst>
          </p:cNvPr>
          <p:cNvSpPr>
            <a:spLocks noGrp="1"/>
          </p:cNvSpPr>
          <p:nvPr>
            <p:ph type="body" sz="quarter" idx="55"/>
          </p:nvPr>
        </p:nvSpPr>
        <p:spPr>
          <a:xfrm>
            <a:off x="2625725" y="4277865"/>
            <a:ext cx="2162175" cy="1196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19">
            <a:extLst>
              <a:ext uri="{FF2B5EF4-FFF2-40B4-BE49-F238E27FC236}">
                <a16:creationId xmlns:a16="http://schemas.microsoft.com/office/drawing/2014/main" id="{15657254-A7DD-41FC-931C-B3C77BC5FA1E}"/>
              </a:ext>
            </a:extLst>
          </p:cNvPr>
          <p:cNvSpPr>
            <a:spLocks noGrp="1"/>
          </p:cNvSpPr>
          <p:nvPr>
            <p:ph type="body" sz="quarter" idx="56"/>
          </p:nvPr>
        </p:nvSpPr>
        <p:spPr>
          <a:xfrm>
            <a:off x="4911725" y="4277865"/>
            <a:ext cx="2162175" cy="1196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19">
            <a:extLst>
              <a:ext uri="{FF2B5EF4-FFF2-40B4-BE49-F238E27FC236}">
                <a16:creationId xmlns:a16="http://schemas.microsoft.com/office/drawing/2014/main" id="{3C8D0324-82D8-BFC6-0CDB-30BAD366B77C}"/>
              </a:ext>
            </a:extLst>
          </p:cNvPr>
          <p:cNvSpPr>
            <a:spLocks noGrp="1"/>
          </p:cNvSpPr>
          <p:nvPr>
            <p:ph type="body" sz="quarter" idx="57"/>
          </p:nvPr>
        </p:nvSpPr>
        <p:spPr>
          <a:xfrm>
            <a:off x="7197725" y="4277865"/>
            <a:ext cx="2162175" cy="1196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19">
            <a:extLst>
              <a:ext uri="{FF2B5EF4-FFF2-40B4-BE49-F238E27FC236}">
                <a16:creationId xmlns:a16="http://schemas.microsoft.com/office/drawing/2014/main" id="{FDCDC81B-47EC-08EA-838E-A2740CDAC3E3}"/>
              </a:ext>
            </a:extLst>
          </p:cNvPr>
          <p:cNvSpPr>
            <a:spLocks noGrp="1"/>
          </p:cNvSpPr>
          <p:nvPr>
            <p:ph type="body" sz="quarter" idx="58"/>
          </p:nvPr>
        </p:nvSpPr>
        <p:spPr>
          <a:xfrm>
            <a:off x="9483725" y="4277865"/>
            <a:ext cx="2162175" cy="1196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19">
            <a:extLst>
              <a:ext uri="{FF2B5EF4-FFF2-40B4-BE49-F238E27FC236}">
                <a16:creationId xmlns:a16="http://schemas.microsoft.com/office/drawing/2014/main" id="{9D4C2439-4A3D-CCF2-493B-02949AB1A27E}"/>
              </a:ext>
            </a:extLst>
          </p:cNvPr>
          <p:cNvSpPr>
            <a:spLocks noGrp="1"/>
          </p:cNvSpPr>
          <p:nvPr>
            <p:ph type="body" sz="quarter" idx="60"/>
          </p:nvPr>
        </p:nvSpPr>
        <p:spPr>
          <a:xfrm>
            <a:off x="339725" y="2395276"/>
            <a:ext cx="2162175" cy="1196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35">
            <a:extLst>
              <a:ext uri="{FF2B5EF4-FFF2-40B4-BE49-F238E27FC236}">
                <a16:creationId xmlns:a16="http://schemas.microsoft.com/office/drawing/2014/main" id="{23A946C3-EEA8-4084-94BD-29EDBA8B0FAA}"/>
              </a:ext>
            </a:extLst>
          </p:cNvPr>
          <p:cNvSpPr>
            <a:spLocks noGrp="1"/>
          </p:cNvSpPr>
          <p:nvPr>
            <p:ph type="body" sz="quarter" idx="61"/>
          </p:nvPr>
        </p:nvSpPr>
        <p:spPr>
          <a:xfrm>
            <a:off x="2625725" y="2367538"/>
            <a:ext cx="2162175" cy="1224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ounded Rectangle 2" descr="Building partnerships to transform lives chapter title">
            <a:extLst>
              <a:ext uri="{FF2B5EF4-FFF2-40B4-BE49-F238E27FC236}">
                <a16:creationId xmlns:a16="http://schemas.microsoft.com/office/drawing/2014/main" id="{FEDA06A2-86DA-F299-6324-2428414AACDB}"/>
              </a:ext>
            </a:extLst>
          </p:cNvPr>
          <p:cNvSpPr/>
          <p:nvPr userDrawn="1"/>
        </p:nvSpPr>
        <p:spPr>
          <a:xfrm>
            <a:off x="348731" y="401444"/>
            <a:ext cx="2788804" cy="27878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2"/>
                </a:solidFill>
              </a:rPr>
              <a:t>Building partnerships to transform lives</a:t>
            </a:r>
          </a:p>
        </p:txBody>
      </p:sp>
      <p:sp>
        <p:nvSpPr>
          <p:cNvPr id="7" name="Rounded Rectangle 6" descr="Our work titles">
            <a:extLst>
              <a:ext uri="{FF2B5EF4-FFF2-40B4-BE49-F238E27FC236}">
                <a16:creationId xmlns:a16="http://schemas.microsoft.com/office/drawing/2014/main" id="{0F1D94F0-7C20-6F16-35F7-967F2A1E1110}"/>
              </a:ext>
            </a:extLst>
          </p:cNvPr>
          <p:cNvSpPr/>
          <p:nvPr userDrawn="1"/>
        </p:nvSpPr>
        <p:spPr>
          <a:xfrm>
            <a:off x="3229091" y="401444"/>
            <a:ext cx="885709" cy="278780"/>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Our work</a:t>
            </a:r>
          </a:p>
        </p:txBody>
      </p:sp>
    </p:spTree>
    <p:extLst>
      <p:ext uri="{BB962C8B-B14F-4D97-AF65-F5344CB8AC3E}">
        <p14:creationId xmlns:p14="http://schemas.microsoft.com/office/powerpoint/2010/main" val="273198404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a:t>Click </a:t>
            </a:r>
            <a:r>
              <a:rPr lang="en-GB" noProof="0"/>
              <a:t>to</a:t>
            </a:r>
            <a:r>
              <a:rPr lang="en-US"/>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a:t>
            </a:r>
            <a:r>
              <a:rPr lang="en-US"/>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a:t>Edit </a:t>
            </a:r>
            <a:r>
              <a:rPr lang="en-GB" noProof="0"/>
              <a:t>Master</a:t>
            </a:r>
            <a:r>
              <a:rPr lang="en-US"/>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4.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50" Type="http://schemas.openxmlformats.org/officeDocument/2006/relationships/slideLayout" Target="../slideLayouts/slideLayout72.xml"/><Relationship Id="rId55" Type="http://schemas.openxmlformats.org/officeDocument/2006/relationships/slideLayout" Target="../slideLayouts/slideLayout77.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slideLayout" Target="../slideLayouts/slideLayout63.xml"/><Relationship Id="rId54" Type="http://schemas.openxmlformats.org/officeDocument/2006/relationships/slideLayout" Target="../slideLayouts/slideLayout76.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3" Type="http://schemas.openxmlformats.org/officeDocument/2006/relationships/slideLayout" Target="../slideLayouts/slideLayout75.xml"/><Relationship Id="rId58" Type="http://schemas.openxmlformats.org/officeDocument/2006/relationships/slideLayout" Target="../slideLayouts/slideLayout80.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 Id="rId57" Type="http://schemas.openxmlformats.org/officeDocument/2006/relationships/slideLayout" Target="../slideLayouts/slideLayout79.xml"/><Relationship Id="rId61" Type="http://schemas.openxmlformats.org/officeDocument/2006/relationships/theme" Target="../theme/theme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slideLayout" Target="../slideLayouts/slideLayout74.xml"/><Relationship Id="rId60" Type="http://schemas.openxmlformats.org/officeDocument/2006/relationships/slideLayout" Target="../slideLayouts/slideLayout8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56" Type="http://schemas.openxmlformats.org/officeDocument/2006/relationships/slideLayout" Target="../slideLayouts/slideLayout78.xml"/><Relationship Id="rId8" Type="http://schemas.openxmlformats.org/officeDocument/2006/relationships/slideLayout" Target="../slideLayouts/slideLayout30.xml"/><Relationship Id="rId51" Type="http://schemas.openxmlformats.org/officeDocument/2006/relationships/slideLayout" Target="../slideLayouts/slideLayout73.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5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8144029-A22A-9A49-B9EE-98B449D69D85}"/>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www.britishcouncil.org</a:t>
            </a: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tx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a:t>Edit </a:t>
            </a:r>
            <a:r>
              <a:rPr lang="en-GB" noProof="0"/>
              <a:t>Master</a:t>
            </a:r>
            <a:r>
              <a:rPr lang="en-US"/>
              <a:t>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www.britishcouncil.org</a:t>
            </a:r>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65" r:id="rId5"/>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a:t>Click</a:t>
            </a:r>
            <a:r>
              <a:rPr lang="en-US"/>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www.britishcouncil.org</a:t>
            </a:r>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a:t>Click</a:t>
            </a:r>
            <a:r>
              <a:rPr lang="en-US"/>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www.britishcouncil.org</a:t>
            </a:r>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a:t>Click </a:t>
            </a:r>
            <a:r>
              <a:rPr lang="en-GB" noProof="0"/>
              <a:t>to</a:t>
            </a:r>
            <a:r>
              <a:rPr lang="en-US"/>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a:t>www.britishcouncil.org</a:t>
            </a:r>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accent1"/>
                </a:solidFill>
              </a:defRPr>
            </a:lvl1pPr>
          </a:lstStyle>
          <a:p>
            <a:fld id="{A36854FA-307F-854E-96D4-DE585DB24BD3}" type="slidenum">
              <a:rPr lang="en-GB" noProof="0" smtClean="0"/>
              <a:pPr/>
              <a:t>‹#›</a:t>
            </a:fld>
            <a:endParaRPr lang="en-GB" noProof="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a:t>
            </a:r>
            <a:r>
              <a:rPr lang="en-GB" noProof="0"/>
              <a:t>level</a:t>
            </a:r>
          </a:p>
          <a:p>
            <a:pPr lvl="4"/>
            <a:r>
              <a:rPr lang="en-US"/>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1283FB-F9CF-C9C7-FACE-E6F52EB3BA5D}"/>
              </a:ext>
            </a:extLst>
          </p:cNvPr>
          <p:cNvSpPr>
            <a:spLocks noGrp="1"/>
          </p:cNvSpPr>
          <p:nvPr>
            <p:ph type="title"/>
          </p:nvPr>
        </p:nvSpPr>
        <p:spPr>
          <a:xfrm>
            <a:off x="516000" y="340073"/>
            <a:ext cx="11160000"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4A657FBC-17C6-3D4A-4AB4-90877DFB51B4}"/>
              </a:ext>
            </a:extLst>
          </p:cNvPr>
          <p:cNvSpPr>
            <a:spLocks noGrp="1"/>
          </p:cNvSpPr>
          <p:nvPr>
            <p:ph type="body" idx="1"/>
          </p:nvPr>
        </p:nvSpPr>
        <p:spPr>
          <a:xfrm>
            <a:off x="516000" y="1800573"/>
            <a:ext cx="1116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7B12C0-BBAD-9FC9-CC0A-6A67F8324A8B}"/>
              </a:ext>
            </a:extLst>
          </p:cNvPr>
          <p:cNvSpPr>
            <a:spLocks noGrp="1"/>
          </p:cNvSpPr>
          <p:nvPr>
            <p:ph type="dt" sz="half" idx="2"/>
          </p:nvPr>
        </p:nvSpPr>
        <p:spPr>
          <a:xfrm>
            <a:off x="348731" y="6345084"/>
            <a:ext cx="2743200" cy="365125"/>
          </a:xfrm>
          <a:prstGeom prst="rect">
            <a:avLst/>
          </a:prstGeom>
        </p:spPr>
        <p:txBody>
          <a:bodyPr vert="horz" lIns="91440" tIns="45720" rIns="91440" bIns="45720" rtlCol="0" anchor="ctr"/>
          <a:lstStyle>
            <a:lvl1pPr algn="l">
              <a:defRPr sz="1000">
                <a:solidFill>
                  <a:schemeClr val="tx1">
                    <a:tint val="82000"/>
                  </a:schemeClr>
                </a:solidFill>
              </a:defRPr>
            </a:lvl1pPr>
          </a:lstStyle>
          <a:p>
            <a:fld id="{B2379914-2C65-B646-9C69-504E6D6A8538}" type="datetime1">
              <a:rPr lang="en-GB" smtClean="0"/>
              <a:t>19/05/2025</a:t>
            </a:fld>
            <a:endParaRPr lang="en-US"/>
          </a:p>
        </p:txBody>
      </p:sp>
      <p:sp>
        <p:nvSpPr>
          <p:cNvPr id="5" name="Footer Placeholder 4">
            <a:extLst>
              <a:ext uri="{FF2B5EF4-FFF2-40B4-BE49-F238E27FC236}">
                <a16:creationId xmlns:a16="http://schemas.microsoft.com/office/drawing/2014/main" id="{450BFAF3-72C7-EDF9-1CF7-48E3AF9ED951}"/>
              </a:ext>
            </a:extLst>
          </p:cNvPr>
          <p:cNvSpPr>
            <a:spLocks noGrp="1"/>
          </p:cNvSpPr>
          <p:nvPr>
            <p:ph type="ftr" sz="quarter" idx="3"/>
          </p:nvPr>
        </p:nvSpPr>
        <p:spPr>
          <a:xfrm>
            <a:off x="9320839" y="6345084"/>
            <a:ext cx="1990593" cy="365125"/>
          </a:xfrm>
          <a:prstGeom prst="rect">
            <a:avLst/>
          </a:prstGeom>
        </p:spPr>
        <p:txBody>
          <a:bodyPr vert="horz" lIns="91440" tIns="45720" rIns="91440" bIns="45720" rtlCol="0" anchor="ctr"/>
          <a:lstStyle>
            <a:lvl1pPr algn="r">
              <a:defRPr sz="900" b="1">
                <a:solidFill>
                  <a:schemeClr val="tx2"/>
                </a:solidFill>
              </a:defRPr>
            </a:lvl1pPr>
          </a:lstStyle>
          <a:p>
            <a:r>
              <a:rPr lang="en-US" err="1"/>
              <a:t>www.britishcouncil.org</a:t>
            </a:r>
            <a:endParaRPr lang="en-US"/>
          </a:p>
        </p:txBody>
      </p:sp>
      <p:sp>
        <p:nvSpPr>
          <p:cNvPr id="6" name="Slide Number Placeholder 5">
            <a:extLst>
              <a:ext uri="{FF2B5EF4-FFF2-40B4-BE49-F238E27FC236}">
                <a16:creationId xmlns:a16="http://schemas.microsoft.com/office/drawing/2014/main" id="{B6FB81DE-75B7-2D53-1052-5C6BA396AC6B}"/>
              </a:ext>
            </a:extLst>
          </p:cNvPr>
          <p:cNvSpPr>
            <a:spLocks noGrp="1"/>
          </p:cNvSpPr>
          <p:nvPr>
            <p:ph type="sldNum" sz="quarter" idx="4"/>
          </p:nvPr>
        </p:nvSpPr>
        <p:spPr>
          <a:xfrm>
            <a:off x="11319250" y="6335364"/>
            <a:ext cx="356750" cy="365125"/>
          </a:xfrm>
          <a:prstGeom prst="rect">
            <a:avLst/>
          </a:prstGeom>
        </p:spPr>
        <p:txBody>
          <a:bodyPr vert="horz" lIns="91440" tIns="45720" rIns="91440" bIns="45720" rtlCol="0" anchor="ctr"/>
          <a:lstStyle>
            <a:lvl1pPr algn="r">
              <a:defRPr sz="900" b="1">
                <a:solidFill>
                  <a:schemeClr val="tx1"/>
                </a:solidFill>
              </a:defRPr>
            </a:lvl1pPr>
          </a:lstStyle>
          <a:p>
            <a:fld id="{E438D721-A5EC-5C4A-8E5D-33607DD7E730}" type="slidenum">
              <a:rPr lang="en-US" smtClean="0"/>
              <a:pPr/>
              <a:t>‹#›</a:t>
            </a:fld>
            <a:endParaRPr lang="en-US"/>
          </a:p>
        </p:txBody>
      </p:sp>
    </p:spTree>
    <p:extLst>
      <p:ext uri="{BB962C8B-B14F-4D97-AF65-F5344CB8AC3E}">
        <p14:creationId xmlns:p14="http://schemas.microsoft.com/office/powerpoint/2010/main" val="52780846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1" r:id="rId44"/>
    <p:sldLayoutId id="2147483812" r:id="rId45"/>
    <p:sldLayoutId id="2147483813" r:id="rId46"/>
    <p:sldLayoutId id="2147483814" r:id="rId47"/>
    <p:sldLayoutId id="2147483815" r:id="rId48"/>
    <p:sldLayoutId id="2147483816" r:id="rId49"/>
    <p:sldLayoutId id="2147483817" r:id="rId50"/>
    <p:sldLayoutId id="2147483818" r:id="rId51"/>
    <p:sldLayoutId id="2147483819" r:id="rId52"/>
    <p:sldLayoutId id="2147483820" r:id="rId53"/>
    <p:sldLayoutId id="2147483821" r:id="rId54"/>
    <p:sldLayoutId id="2147483822" r:id="rId55"/>
    <p:sldLayoutId id="2147483823" r:id="rId56"/>
    <p:sldLayoutId id="2147483824" r:id="rId57"/>
    <p:sldLayoutId id="2147483825" r:id="rId58"/>
    <p:sldLayoutId id="2147483826" r:id="rId59"/>
    <p:sldLayoutId id="2147483827" r:id="rId60"/>
  </p:sldLayoutIdLst>
  <p:hf hdr="0" dt="0"/>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9525" indent="0" algn="l" defTabSz="914400" rtl="0" eaLnBrk="1" latinLnBrk="0" hangingPunct="1">
        <a:lnSpc>
          <a:spcPct val="100000"/>
        </a:lnSpc>
        <a:spcBef>
          <a:spcPts val="500"/>
        </a:spcBef>
        <a:buFont typeface="Arial" panose="020B0604020202020204" pitchFamily="34" charset="0"/>
        <a:buNone/>
        <a:tabLst/>
        <a:defRPr sz="1200" b="1" kern="1200">
          <a:solidFill>
            <a:schemeClr val="tx1"/>
          </a:solidFill>
          <a:latin typeface="+mn-lt"/>
          <a:ea typeface="+mn-ea"/>
          <a:cs typeface="+mn-cs"/>
        </a:defRPr>
      </a:lvl2pPr>
      <a:lvl3pPr marL="9525" indent="0" algn="l" defTabSz="914400" rtl="0" eaLnBrk="1" latinLnBrk="0" hangingPunct="1">
        <a:lnSpc>
          <a:spcPct val="100000"/>
        </a:lnSpc>
        <a:spcBef>
          <a:spcPts val="500"/>
        </a:spcBef>
        <a:buFont typeface="Arial" panose="020B0604020202020204" pitchFamily="34" charset="0"/>
        <a:buNone/>
        <a:tabLst/>
        <a:defRPr sz="1200" b="0" kern="1200">
          <a:solidFill>
            <a:schemeClr val="tx1"/>
          </a:solidFill>
          <a:latin typeface="+mn-lt"/>
          <a:ea typeface="+mn-ea"/>
          <a:cs typeface="+mn-cs"/>
        </a:defRPr>
      </a:lvl3pPr>
      <a:lvl4pPr marL="139700" indent="-130175" algn="l" defTabSz="914400" rtl="0" eaLnBrk="1" latinLnBrk="0" hangingPunct="1">
        <a:lnSpc>
          <a:spcPct val="100000"/>
        </a:lnSpc>
        <a:spcBef>
          <a:spcPts val="500"/>
        </a:spcBef>
        <a:buFont typeface="Arial" panose="020B0604020202020204" pitchFamily="34" charset="0"/>
        <a:buChar char="•"/>
        <a:tabLst/>
        <a:defRPr sz="1200" b="0" kern="1200">
          <a:solidFill>
            <a:schemeClr val="tx1"/>
          </a:solidFill>
          <a:latin typeface="+mn-lt"/>
          <a:ea typeface="+mn-ea"/>
          <a:cs typeface="+mn-cs"/>
        </a:defRPr>
      </a:lvl4pPr>
      <a:lvl5pPr marL="139700" indent="130175" algn="l" defTabSz="914400" rtl="0" eaLnBrk="1" latinLnBrk="0" hangingPunct="1">
        <a:lnSpc>
          <a:spcPct val="100000"/>
        </a:lnSpc>
        <a:spcBef>
          <a:spcPts val="500"/>
        </a:spcBef>
        <a:buFont typeface="System Font Regular"/>
        <a:buChar char="-"/>
        <a:tabLst/>
        <a:defRPr sz="1200" b="0" kern="1200">
          <a:solidFill>
            <a:schemeClr val="tx1"/>
          </a:solidFill>
          <a:latin typeface="+mn-lt"/>
          <a:ea typeface="+mn-ea"/>
          <a:cs typeface="+mn-cs"/>
        </a:defRPr>
      </a:lvl5pPr>
      <a:lvl6pPr marL="9525" indent="0" algn="l" defTabSz="914400" rtl="0" eaLnBrk="1" latinLnBrk="0" hangingPunct="1">
        <a:lnSpc>
          <a:spcPct val="90000"/>
        </a:lnSpc>
        <a:spcBef>
          <a:spcPts val="500"/>
        </a:spcBef>
        <a:buFont typeface="Arial" panose="020B0604020202020204" pitchFamily="34" charset="0"/>
        <a:buNone/>
        <a:tabLst/>
        <a:defRPr sz="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arts.britishcouncil.org/get-involved/opportunities/ctc-2025-open-call" TargetMode="External"/><Relationship Id="rId7" Type="http://schemas.openxmlformats.org/officeDocument/2006/relationships/image" Target="../media/image18.sv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hyperlink" Target="https://forms.office.com/e/rdFpf1c46e" TargetMode="External"/><Relationship Id="rId4" Type="http://schemas.openxmlformats.org/officeDocument/2006/relationships/hyperlink" Target="https://britishcouncilarts.grantplatform.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forms.office.com/e/rdFpf1c46e"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www.britishcouncil.org/about-us/how-we-work/policies/safeguardi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forms.office.com/e/rdFpf1c46e"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18.sv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hyperlink" Target="https://arts.britishcouncil.org/get-involved/opportunities/ctc"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hyperlink" Target="https://forms.office.com/e/rdFpf1c46e" TargetMode="External"/><Relationship Id="rId4" Type="http://schemas.openxmlformats.org/officeDocument/2006/relationships/hyperlink" Target="https://forms.office.com/e/bCDdSg6WHd?origin=lprLink"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90491" y="2700000"/>
            <a:ext cx="7206679" cy="1914452"/>
          </a:xfrm>
        </p:spPr>
        <p:txBody>
          <a:bodyPr>
            <a:normAutofit fontScale="90000"/>
          </a:bodyPr>
          <a:lstStyle/>
          <a:p>
            <a:br>
              <a:rPr lang="en-GB" sz="2800">
                <a:latin typeface="British Council Sans Headline"/>
                <a:cs typeface="British Council Sans Headline"/>
              </a:rPr>
            </a:br>
            <a:r>
              <a:rPr lang="en-GB" sz="2800">
                <a:latin typeface="British Council Sans Headline"/>
                <a:cs typeface="British Council Sans Headline"/>
              </a:rPr>
              <a:t>Information Session</a:t>
            </a:r>
            <a:br>
              <a:rPr lang="en-GB" sz="2800"/>
            </a:br>
            <a:br>
              <a:rPr lang="en-GB" sz="2800"/>
            </a:br>
            <a:r>
              <a:rPr lang="en-GB" sz="2800">
                <a:latin typeface="British Council Sans Headline"/>
                <a:cs typeface="British Council Sans Headline"/>
              </a:rPr>
              <a:t>May 2025 </a:t>
            </a:r>
            <a:br>
              <a:rPr lang="en-GB"/>
            </a:br>
            <a:endParaRPr lang="en-GB"/>
          </a:p>
        </p:txBody>
      </p:sp>
      <p:sp>
        <p:nvSpPr>
          <p:cNvPr id="4" name="Subtitle 3"/>
          <p:cNvSpPr>
            <a:spLocks noGrp="1"/>
          </p:cNvSpPr>
          <p:nvPr>
            <p:ph type="subTitle" idx="1"/>
          </p:nvPr>
        </p:nvSpPr>
        <p:spPr>
          <a:xfrm>
            <a:off x="648000" y="1480008"/>
            <a:ext cx="6876000" cy="1074656"/>
          </a:xfrm>
        </p:spPr>
        <p:txBody>
          <a:bodyPr>
            <a:noAutofit/>
          </a:bodyPr>
          <a:lstStyle/>
          <a:p>
            <a:r>
              <a:rPr lang="en-GB" sz="3200">
                <a:ea typeface="+mn-lt"/>
                <a:cs typeface="+mn-lt"/>
              </a:rPr>
              <a:t>Connections Through Culture Grants 2025</a:t>
            </a:r>
            <a:endParaRPr lang="en-US" sz="3200"/>
          </a:p>
        </p:txBody>
      </p:sp>
      <p:sp>
        <p:nvSpPr>
          <p:cNvPr id="2" name="Footer Placeholder 1"/>
          <p:cNvSpPr>
            <a:spLocks noGrp="1"/>
          </p:cNvSpPr>
          <p:nvPr>
            <p:ph type="ftr" sz="quarter" idx="11"/>
          </p:nvPr>
        </p:nvSpPr>
        <p:spPr/>
        <p:txBody>
          <a:bodyPr/>
          <a:lstStyle/>
          <a:p>
            <a:r>
              <a:rPr lang="en-GB"/>
              <a:t>www.britishcouncil.org</a:t>
            </a:r>
          </a:p>
        </p:txBody>
      </p: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a:xfrm>
            <a:off x="648000" y="504000"/>
            <a:ext cx="10944000" cy="792000"/>
          </a:xfrm>
        </p:spPr>
        <p:txBody>
          <a:bodyPr anchor="t">
            <a:normAutofit/>
          </a:bodyPr>
          <a:lstStyle/>
          <a:p>
            <a:r>
              <a:rPr lang="en-US"/>
              <a:t>S</a:t>
            </a:r>
            <a:r>
              <a:rPr lang="en-GB"/>
              <a:t>election Criteria</a:t>
            </a:r>
            <a:endParaRPr lang="en-US"/>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a:xfrm>
            <a:off x="600000" y="6192000"/>
            <a:ext cx="10439999" cy="180000"/>
          </a:xfrm>
        </p:spPr>
        <p:txBody>
          <a:bodyPr anchor="b">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GB" b="0" i="0" u="none" strike="noStrike" kern="1200" cap="none" spc="0" normalizeH="0" baseline="0" noProof="0">
                <a:ln>
                  <a:noFill/>
                </a:ln>
                <a:effectLst/>
                <a:uLnTx/>
                <a:uFillTx/>
              </a:rPr>
              <a:t>www.britishcouncil.org</a:t>
            </a:r>
          </a:p>
        </p:txBody>
      </p:sp>
      <p:sp>
        <p:nvSpPr>
          <p:cNvPr id="2" name="Slide Number Placeholder 1">
            <a:extLst>
              <a:ext uri="{FF2B5EF4-FFF2-40B4-BE49-F238E27FC236}">
                <a16:creationId xmlns:a16="http://schemas.microsoft.com/office/drawing/2014/main" id="{049D2809-F2F4-462A-8638-7071077260F7}"/>
              </a:ext>
            </a:extLst>
          </p:cNvPr>
          <p:cNvSpPr>
            <a:spLocks noGrp="1"/>
          </p:cNvSpPr>
          <p:nvPr>
            <p:ph type="sldNum" sz="quarter" idx="12"/>
          </p:nvPr>
        </p:nvSpPr>
        <p:spPr>
          <a:xfrm>
            <a:off x="11088000" y="6192000"/>
            <a:ext cx="504000" cy="180000"/>
          </a:xfrm>
        </p:spPr>
        <p:txBody>
          <a:bodyPr anchor="b">
            <a:normAutofit/>
          </a:bodyPr>
          <a:lstStyle/>
          <a:p>
            <a:pPr>
              <a:lnSpc>
                <a:spcPct val="90000"/>
              </a:lnSpc>
              <a:spcAft>
                <a:spcPts val="600"/>
              </a:spcAft>
            </a:pPr>
            <a:fld id="{A36854FA-307F-854E-96D4-DE585DB24BD3}" type="slidenum">
              <a:rPr lang="en-GB" noProof="0" smtClean="0"/>
              <a:pPr>
                <a:lnSpc>
                  <a:spcPct val="90000"/>
                </a:lnSpc>
                <a:spcAft>
                  <a:spcPts val="600"/>
                </a:spcAft>
              </a:pPr>
              <a:t>10</a:t>
            </a:fld>
            <a:endParaRPr lang="en-GB" noProof="0"/>
          </a:p>
        </p:txBody>
      </p:sp>
      <p:graphicFrame>
        <p:nvGraphicFramePr>
          <p:cNvPr id="9" name="Table 8">
            <a:extLst>
              <a:ext uri="{FF2B5EF4-FFF2-40B4-BE49-F238E27FC236}">
                <a16:creationId xmlns:a16="http://schemas.microsoft.com/office/drawing/2014/main" id="{00B6642E-79B2-44BE-B6EA-19FE4AD3570B}"/>
              </a:ext>
            </a:extLst>
          </p:cNvPr>
          <p:cNvGraphicFramePr>
            <a:graphicFrameLocks noGrp="1"/>
          </p:cNvGraphicFramePr>
          <p:nvPr>
            <p:extLst>
              <p:ext uri="{D42A27DB-BD31-4B8C-83A1-F6EECF244321}">
                <p14:modId xmlns:p14="http://schemas.microsoft.com/office/powerpoint/2010/main" val="371500969"/>
              </p:ext>
            </p:extLst>
          </p:nvPr>
        </p:nvGraphicFramePr>
        <p:xfrm>
          <a:off x="648001" y="1002217"/>
          <a:ext cx="10439998" cy="4364355"/>
        </p:xfrm>
        <a:graphic>
          <a:graphicData uri="http://schemas.openxmlformats.org/drawingml/2006/table">
            <a:tbl>
              <a:tblPr firstCol="1" bandRow="1">
                <a:tableStyleId>{6E25E649-3F16-4E02-A733-19D2CDBF48F0}</a:tableStyleId>
              </a:tblPr>
              <a:tblGrid>
                <a:gridCol w="3056733">
                  <a:extLst>
                    <a:ext uri="{9D8B030D-6E8A-4147-A177-3AD203B41FA5}">
                      <a16:colId xmlns:a16="http://schemas.microsoft.com/office/drawing/2014/main" val="3766978504"/>
                    </a:ext>
                  </a:extLst>
                </a:gridCol>
                <a:gridCol w="6358483">
                  <a:extLst>
                    <a:ext uri="{9D8B030D-6E8A-4147-A177-3AD203B41FA5}">
                      <a16:colId xmlns:a16="http://schemas.microsoft.com/office/drawing/2014/main" val="1422021981"/>
                    </a:ext>
                  </a:extLst>
                </a:gridCol>
                <a:gridCol w="1024782">
                  <a:extLst>
                    <a:ext uri="{9D8B030D-6E8A-4147-A177-3AD203B41FA5}">
                      <a16:colId xmlns:a16="http://schemas.microsoft.com/office/drawing/2014/main" val="1162555760"/>
                    </a:ext>
                  </a:extLst>
                </a:gridCol>
              </a:tblGrid>
              <a:tr h="1143305">
                <a:tc>
                  <a:txBody>
                    <a:bodyPr/>
                    <a:lstStyle/>
                    <a:p>
                      <a:pPr lvl="0">
                        <a:buNone/>
                      </a:pPr>
                      <a:r>
                        <a:rPr lang="en-GB" sz="1800" b="0" i="0" u="none" strike="noStrike" noProof="0">
                          <a:solidFill>
                            <a:schemeClr val="bg1"/>
                          </a:solidFill>
                          <a:effectLst/>
                          <a:latin typeface="Arial"/>
                        </a:rPr>
                        <a:t>Quality and artistic/creative merit</a:t>
                      </a:r>
                      <a:endParaRPr lang="en-US" sz="1800">
                        <a:solidFill>
                          <a:schemeClr val="bg1"/>
                        </a:solidFill>
                      </a:endParaRPr>
                    </a:p>
                  </a:txBody>
                  <a:tcPr marL="115382" marR="115382" marT="0" marB="0"/>
                </a:tc>
                <a:tc>
                  <a:txBody>
                    <a:bodyPr/>
                    <a:lstStyle/>
                    <a:p>
                      <a:pPr marL="285750" lvl="0" indent="-285750" algn="l">
                        <a:lnSpc>
                          <a:spcPct val="100000"/>
                        </a:lnSpc>
                        <a:spcBef>
                          <a:spcPts val="0"/>
                        </a:spcBef>
                        <a:spcAft>
                          <a:spcPts val="0"/>
                        </a:spcAft>
                        <a:buFont typeface="Symbol"/>
                        <a:buChar char="•"/>
                      </a:pPr>
                      <a:r>
                        <a:rPr lang="en-GB" sz="1600" b="0" i="0" u="none" strike="noStrike" kern="1200" noProof="0">
                          <a:solidFill>
                            <a:srgbClr val="000000"/>
                          </a:solidFill>
                          <a:effectLst/>
                          <a:latin typeface="Arial"/>
                        </a:rPr>
                        <a:t>The project demonstrates strong high artistic/creative quality relevant to the context in which it is delivering. </a:t>
                      </a:r>
                    </a:p>
                    <a:p>
                      <a:pPr marL="285750" lvl="0" indent="-285750" algn="l">
                        <a:lnSpc>
                          <a:spcPct val="100000"/>
                        </a:lnSpc>
                        <a:spcBef>
                          <a:spcPts val="0"/>
                        </a:spcBef>
                        <a:spcAft>
                          <a:spcPts val="0"/>
                        </a:spcAft>
                        <a:buFont typeface="Symbol"/>
                        <a:buChar char="•"/>
                      </a:pPr>
                      <a:r>
                        <a:rPr lang="en-GB" sz="1600" b="0" i="0" u="none" strike="noStrike" kern="1200" noProof="0">
                          <a:solidFill>
                            <a:srgbClr val="000000"/>
                          </a:solidFill>
                          <a:effectLst/>
                          <a:latin typeface="Arial"/>
                        </a:rPr>
                        <a:t>The project demonstrates applicants’ previous track record of delivering and developing high quality work</a:t>
                      </a:r>
                    </a:p>
                    <a:p>
                      <a:pPr marL="0" marR="0" lvl="0" indent="0" algn="l" defTabSz="914400">
                        <a:lnSpc>
                          <a:spcPct val="114999"/>
                        </a:lnSpc>
                        <a:spcBef>
                          <a:spcPts val="0"/>
                        </a:spcBef>
                        <a:spcAft>
                          <a:spcPts val="600"/>
                        </a:spcAft>
                        <a:buClrTx/>
                        <a:buSzTx/>
                        <a:buFontTx/>
                        <a:buNone/>
                        <a:tabLst/>
                        <a:defRPr/>
                      </a:pPr>
                      <a:endParaRPr lang="en-GB" sz="2000" b="1" i="0" kern="1200">
                        <a:solidFill>
                          <a:schemeClr val="dk1"/>
                        </a:solidFill>
                        <a:effectLst/>
                        <a:latin typeface="+mn-lt"/>
                        <a:ea typeface="+mn-ea"/>
                        <a:cs typeface="+mn-cs"/>
                      </a:endParaRPr>
                    </a:p>
                  </a:txBody>
                  <a:tcPr marL="115382" marR="115382" marT="0" marB="0"/>
                </a:tc>
                <a:tc>
                  <a:txBody>
                    <a:bodyPr/>
                    <a:lstStyle/>
                    <a:p>
                      <a:pPr>
                        <a:lnSpc>
                          <a:spcPct val="115000"/>
                        </a:lnSpc>
                        <a:spcAft>
                          <a:spcPts val="600"/>
                        </a:spcAft>
                      </a:pPr>
                      <a:r>
                        <a:rPr lang="en-GB" sz="2000">
                          <a:effectLst/>
                        </a:rPr>
                        <a:t>25%</a:t>
                      </a:r>
                      <a:endParaRPr lang="en-GB" sz="2000">
                        <a:effectLst/>
                        <a:latin typeface="Arial" panose="020B0604020202020204" pitchFamily="34" charset="0"/>
                        <a:ea typeface="MS PGothic" panose="020B0600070205080204" pitchFamily="34" charset="-128"/>
                        <a:cs typeface="Arial" panose="020B0604020202020204" pitchFamily="34" charset="0"/>
                      </a:endParaRPr>
                    </a:p>
                  </a:txBody>
                  <a:tcPr marL="115382" marR="115382" marT="0" marB="0"/>
                </a:tc>
                <a:extLst>
                  <a:ext uri="{0D108BD9-81ED-4DB2-BD59-A6C34878D82A}">
                    <a16:rowId xmlns:a16="http://schemas.microsoft.com/office/drawing/2014/main" val="985721446"/>
                  </a:ext>
                </a:extLst>
              </a:tr>
              <a:tr h="809922">
                <a:tc>
                  <a:txBody>
                    <a:bodyPr/>
                    <a:lstStyle/>
                    <a:p>
                      <a:r>
                        <a:rPr lang="en-GB" sz="1800">
                          <a:effectLst/>
                        </a:rPr>
                        <a:t>Partnerships and Collaboration</a:t>
                      </a:r>
                    </a:p>
                    <a:p>
                      <a:pPr lvl="0">
                        <a:buNone/>
                      </a:pPr>
                      <a:endParaRPr lang="en-GB" sz="1800">
                        <a:effectLst/>
                      </a:endParaRPr>
                    </a:p>
                  </a:txBody>
                  <a:tcPr marL="115382" marR="115382" marT="0" marB="0"/>
                </a:tc>
                <a:tc>
                  <a:txBody>
                    <a:bodyPr/>
                    <a:lstStyle/>
                    <a:p>
                      <a:pPr marL="285750" lvl="0" indent="-285750" algn="l">
                        <a:lnSpc>
                          <a:spcPct val="100000"/>
                        </a:lnSpc>
                        <a:spcBef>
                          <a:spcPts val="0"/>
                        </a:spcBef>
                        <a:spcAft>
                          <a:spcPts val="0"/>
                        </a:spcAft>
                        <a:buFont typeface="Symbol"/>
                        <a:buChar char="•"/>
                      </a:pPr>
                      <a:r>
                        <a:rPr lang="en-GB" sz="1600" b="0" i="0" u="none" strike="noStrike" noProof="0">
                          <a:solidFill>
                            <a:srgbClr val="000000"/>
                          </a:solidFill>
                          <a:effectLst/>
                          <a:latin typeface="Arial"/>
                        </a:rPr>
                        <a:t>The project fosters meaningful and equitable collaboration between UK and country partners. </a:t>
                      </a:r>
                    </a:p>
                    <a:p>
                      <a:pPr marL="285750" lvl="0" indent="-285750" algn="l">
                        <a:lnSpc>
                          <a:spcPct val="100000"/>
                        </a:lnSpc>
                        <a:spcBef>
                          <a:spcPts val="0"/>
                        </a:spcBef>
                        <a:spcAft>
                          <a:spcPts val="0"/>
                        </a:spcAft>
                        <a:buFont typeface="Symbol"/>
                        <a:buChar char="•"/>
                      </a:pPr>
                      <a:r>
                        <a:rPr lang="en-GB" sz="1600" b="0" i="0" u="none" strike="noStrike" noProof="0">
                          <a:solidFill>
                            <a:srgbClr val="000000"/>
                          </a:solidFill>
                          <a:effectLst/>
                          <a:latin typeface="Arial"/>
                        </a:rPr>
                        <a:t>There is clear evidence of mutual benefit. </a:t>
                      </a:r>
                    </a:p>
                    <a:p>
                      <a:pPr marL="285750" lvl="0" indent="-285750" algn="l">
                        <a:lnSpc>
                          <a:spcPct val="100000"/>
                        </a:lnSpc>
                        <a:spcBef>
                          <a:spcPts val="0"/>
                        </a:spcBef>
                        <a:spcAft>
                          <a:spcPts val="0"/>
                        </a:spcAft>
                        <a:buFont typeface="Symbol"/>
                        <a:buChar char="•"/>
                      </a:pPr>
                      <a:r>
                        <a:rPr lang="en-GB" sz="1600" b="0" i="0" u="none" strike="noStrike" noProof="0">
                          <a:solidFill>
                            <a:srgbClr val="000000"/>
                          </a:solidFill>
                          <a:effectLst/>
                          <a:latin typeface="Arial"/>
                        </a:rPr>
                        <a:t>Roles and responsibilities between partners are </a:t>
                      </a:r>
                      <a:r>
                        <a:rPr lang="en-GB" sz="1600" b="0" i="0" u="none" strike="sngStrike" noProof="0">
                          <a:solidFill>
                            <a:srgbClr val="D13438"/>
                          </a:solidFill>
                          <a:effectLst/>
                          <a:latin typeface="Arial"/>
                        </a:rPr>
                        <a:t> </a:t>
                      </a:r>
                      <a:r>
                        <a:rPr lang="en-GB" sz="1600" b="0" i="0" u="none" strike="noStrike" noProof="0">
                          <a:solidFill>
                            <a:srgbClr val="000000"/>
                          </a:solidFill>
                          <a:effectLst/>
                          <a:latin typeface="Arial"/>
                        </a:rPr>
                        <a:t>clearly defined </a:t>
                      </a:r>
                    </a:p>
                    <a:p>
                      <a:pPr lvl="0">
                        <a:lnSpc>
                          <a:spcPct val="114999"/>
                        </a:lnSpc>
                        <a:spcAft>
                          <a:spcPts val="600"/>
                        </a:spcAft>
                        <a:buNone/>
                      </a:pPr>
                      <a:endParaRPr lang="en-GB" sz="2000" b="0">
                        <a:effectLst/>
                      </a:endParaRPr>
                    </a:p>
                  </a:txBody>
                  <a:tcPr marL="115382" marR="115382" marT="0" marB="0"/>
                </a:tc>
                <a:tc>
                  <a:txBody>
                    <a:bodyPr/>
                    <a:lstStyle/>
                    <a:p>
                      <a:pPr>
                        <a:lnSpc>
                          <a:spcPct val="115000"/>
                        </a:lnSpc>
                        <a:spcAft>
                          <a:spcPts val="600"/>
                        </a:spcAft>
                      </a:pPr>
                      <a:r>
                        <a:rPr lang="en-GB" sz="2000">
                          <a:effectLst/>
                        </a:rPr>
                        <a:t>25%</a:t>
                      </a:r>
                      <a:endParaRPr lang="en-GB" sz="2000">
                        <a:effectLst/>
                        <a:latin typeface="Arial" panose="020B0604020202020204" pitchFamily="34" charset="0"/>
                        <a:ea typeface="MS PGothic" panose="020B0600070205080204" pitchFamily="34" charset="-128"/>
                        <a:cs typeface="Arial" panose="020B0604020202020204" pitchFamily="34" charset="0"/>
                      </a:endParaRPr>
                    </a:p>
                  </a:txBody>
                  <a:tcPr marL="115382" marR="115382" marT="0" marB="0"/>
                </a:tc>
                <a:extLst>
                  <a:ext uri="{0D108BD9-81ED-4DB2-BD59-A6C34878D82A}">
                    <a16:rowId xmlns:a16="http://schemas.microsoft.com/office/drawing/2014/main" val="2116156119"/>
                  </a:ext>
                </a:extLst>
              </a:tr>
              <a:tr h="1164873">
                <a:tc>
                  <a:txBody>
                    <a:bodyPr/>
                    <a:lstStyle/>
                    <a:p>
                      <a:r>
                        <a:rPr lang="en-GB" sz="1800">
                          <a:effectLst/>
                        </a:rPr>
                        <a:t>Feasibility and Project Management</a:t>
                      </a:r>
                      <a:endParaRPr lang="en-AU"/>
                    </a:p>
                  </a:txBody>
                  <a:tcPr marL="115382" marR="115382" marT="0" marB="0"/>
                </a:tc>
                <a:tc>
                  <a:txBody>
                    <a:bodyPr/>
                    <a:lstStyle/>
                    <a:p>
                      <a:pPr marL="285750" lvl="0" indent="-285750" algn="l">
                        <a:lnSpc>
                          <a:spcPct val="100000"/>
                        </a:lnSpc>
                        <a:spcBef>
                          <a:spcPts val="0"/>
                        </a:spcBef>
                        <a:spcAft>
                          <a:spcPts val="0"/>
                        </a:spcAft>
                        <a:buFont typeface="Symbol"/>
                        <a:buChar char="•"/>
                      </a:pPr>
                      <a:r>
                        <a:rPr lang="en-GB" sz="1600" b="0" i="0" u="none" strike="noStrike" noProof="0">
                          <a:solidFill>
                            <a:srgbClr val="000000"/>
                          </a:solidFill>
                          <a:effectLst/>
                          <a:latin typeface="Arial"/>
                        </a:rPr>
                        <a:t>The project is realistic, well-planned, and achievable within the given timeline. </a:t>
                      </a:r>
                    </a:p>
                    <a:p>
                      <a:pPr marL="285750" lvl="0" indent="-285750" algn="l">
                        <a:lnSpc>
                          <a:spcPct val="100000"/>
                        </a:lnSpc>
                        <a:spcBef>
                          <a:spcPts val="0"/>
                        </a:spcBef>
                        <a:spcAft>
                          <a:spcPts val="0"/>
                        </a:spcAft>
                        <a:buFont typeface="Symbol"/>
                        <a:buChar char="•"/>
                      </a:pPr>
                      <a:r>
                        <a:rPr lang="en-GB" sz="1600" b="0" i="0" u="none" strike="noStrike" noProof="0">
                          <a:solidFill>
                            <a:srgbClr val="000000"/>
                          </a:solidFill>
                          <a:effectLst/>
                          <a:latin typeface="Arial"/>
                        </a:rPr>
                        <a:t>The budget is clearly justified and equitably distributed between partners. </a:t>
                      </a:r>
                    </a:p>
                    <a:p>
                      <a:pPr marL="285750" lvl="0" indent="-285750" algn="l">
                        <a:lnSpc>
                          <a:spcPct val="100000"/>
                        </a:lnSpc>
                        <a:spcBef>
                          <a:spcPts val="0"/>
                        </a:spcBef>
                        <a:spcAft>
                          <a:spcPts val="0"/>
                        </a:spcAft>
                        <a:buFont typeface="Symbol"/>
                        <a:buChar char="•"/>
                      </a:pPr>
                      <a:r>
                        <a:rPr lang="en-GB" sz="1600" b="0" i="0" u="none" strike="noStrike" noProof="0">
                          <a:solidFill>
                            <a:srgbClr val="000000"/>
                          </a:solidFill>
                          <a:effectLst/>
                          <a:latin typeface="Arial"/>
                        </a:rPr>
                        <a:t>The project has considered risk and put in strong risk mitigation plans</a:t>
                      </a:r>
                    </a:p>
                    <a:p>
                      <a:pPr lvl="0">
                        <a:lnSpc>
                          <a:spcPct val="114999"/>
                        </a:lnSpc>
                        <a:spcAft>
                          <a:spcPts val="600"/>
                        </a:spcAft>
                        <a:buNone/>
                      </a:pPr>
                      <a:endParaRPr lang="en-GB" sz="2000" b="0">
                        <a:effectLst/>
                      </a:endParaRPr>
                    </a:p>
                  </a:txBody>
                  <a:tcPr marL="115382" marR="115382" marT="0" marB="0"/>
                </a:tc>
                <a:tc>
                  <a:txBody>
                    <a:bodyPr/>
                    <a:lstStyle/>
                    <a:p>
                      <a:pPr>
                        <a:lnSpc>
                          <a:spcPct val="115000"/>
                        </a:lnSpc>
                        <a:spcAft>
                          <a:spcPts val="600"/>
                        </a:spcAft>
                      </a:pPr>
                      <a:r>
                        <a:rPr lang="en-GB" sz="2000">
                          <a:effectLst/>
                        </a:rPr>
                        <a:t>25%</a:t>
                      </a:r>
                      <a:endParaRPr lang="en-GB" sz="2000">
                        <a:effectLst/>
                        <a:latin typeface="Arial" panose="020B0604020202020204" pitchFamily="34" charset="0"/>
                        <a:ea typeface="MS PGothic" panose="020B0600070205080204" pitchFamily="34" charset="-128"/>
                        <a:cs typeface="Arial" panose="020B0604020202020204" pitchFamily="34" charset="0"/>
                      </a:endParaRPr>
                    </a:p>
                  </a:txBody>
                  <a:tcPr marL="115382" marR="115382" marT="0" marB="0"/>
                </a:tc>
                <a:extLst>
                  <a:ext uri="{0D108BD9-81ED-4DB2-BD59-A6C34878D82A}">
                    <a16:rowId xmlns:a16="http://schemas.microsoft.com/office/drawing/2014/main" val="3638518244"/>
                  </a:ext>
                </a:extLst>
              </a:tr>
            </a:tbl>
          </a:graphicData>
        </a:graphic>
      </p:graphicFrame>
    </p:spTree>
    <p:extLst>
      <p:ext uri="{BB962C8B-B14F-4D97-AF65-F5344CB8AC3E}">
        <p14:creationId xmlns:p14="http://schemas.microsoft.com/office/powerpoint/2010/main" val="95547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504A6-8A7D-665C-F647-7692781DC6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E6C3CD7-DD39-4A83-A061-48E8792717A8}"/>
              </a:ext>
            </a:extLst>
          </p:cNvPr>
          <p:cNvSpPr>
            <a:spLocks noGrp="1"/>
          </p:cNvSpPr>
          <p:nvPr>
            <p:ph type="title"/>
          </p:nvPr>
        </p:nvSpPr>
        <p:spPr>
          <a:xfrm>
            <a:off x="648000" y="504000"/>
            <a:ext cx="10944000" cy="792000"/>
          </a:xfrm>
        </p:spPr>
        <p:txBody>
          <a:bodyPr anchor="t">
            <a:normAutofit/>
          </a:bodyPr>
          <a:lstStyle/>
          <a:p>
            <a:r>
              <a:rPr lang="en-US"/>
              <a:t>S</a:t>
            </a:r>
            <a:r>
              <a:rPr lang="en-GB"/>
              <a:t>election Criteria</a:t>
            </a:r>
            <a:endParaRPr lang="en-US"/>
          </a:p>
        </p:txBody>
      </p:sp>
      <p:sp>
        <p:nvSpPr>
          <p:cNvPr id="5" name="Footer Placeholder 4">
            <a:extLst>
              <a:ext uri="{FF2B5EF4-FFF2-40B4-BE49-F238E27FC236}">
                <a16:creationId xmlns:a16="http://schemas.microsoft.com/office/drawing/2014/main" id="{AF5B2327-2BA0-11E2-24E8-2F0F6012DED6}"/>
              </a:ext>
            </a:extLst>
          </p:cNvPr>
          <p:cNvSpPr>
            <a:spLocks noGrp="1"/>
          </p:cNvSpPr>
          <p:nvPr>
            <p:ph type="ftr" sz="quarter" idx="11"/>
          </p:nvPr>
        </p:nvSpPr>
        <p:spPr>
          <a:xfrm>
            <a:off x="600000" y="6192000"/>
            <a:ext cx="10439999" cy="180000"/>
          </a:xfrm>
        </p:spPr>
        <p:txBody>
          <a:bodyPr anchor="b">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GB" b="0" i="0" u="none" strike="noStrike" kern="1200" cap="none" spc="0" normalizeH="0" baseline="0" noProof="0">
                <a:ln>
                  <a:noFill/>
                </a:ln>
                <a:effectLst/>
                <a:uLnTx/>
                <a:uFillTx/>
              </a:rPr>
              <a:t>www.britishcouncil.org</a:t>
            </a:r>
          </a:p>
        </p:txBody>
      </p:sp>
      <p:sp>
        <p:nvSpPr>
          <p:cNvPr id="2" name="Slide Number Placeholder 1">
            <a:extLst>
              <a:ext uri="{FF2B5EF4-FFF2-40B4-BE49-F238E27FC236}">
                <a16:creationId xmlns:a16="http://schemas.microsoft.com/office/drawing/2014/main" id="{4D0F2BE5-F77B-1876-5B27-45A14A1AD179}"/>
              </a:ext>
            </a:extLst>
          </p:cNvPr>
          <p:cNvSpPr>
            <a:spLocks noGrp="1"/>
          </p:cNvSpPr>
          <p:nvPr>
            <p:ph type="sldNum" sz="quarter" idx="12"/>
          </p:nvPr>
        </p:nvSpPr>
        <p:spPr>
          <a:xfrm>
            <a:off x="11088000" y="6192000"/>
            <a:ext cx="504000" cy="180000"/>
          </a:xfrm>
        </p:spPr>
        <p:txBody>
          <a:bodyPr anchor="b">
            <a:normAutofit/>
          </a:bodyPr>
          <a:lstStyle/>
          <a:p>
            <a:pPr>
              <a:lnSpc>
                <a:spcPct val="90000"/>
              </a:lnSpc>
              <a:spcAft>
                <a:spcPts val="600"/>
              </a:spcAft>
            </a:pPr>
            <a:fld id="{A36854FA-307F-854E-96D4-DE585DB24BD3}" type="slidenum">
              <a:rPr lang="en-GB" noProof="0" smtClean="0"/>
              <a:pPr>
                <a:lnSpc>
                  <a:spcPct val="90000"/>
                </a:lnSpc>
                <a:spcAft>
                  <a:spcPts val="600"/>
                </a:spcAft>
              </a:pPr>
              <a:t>11</a:t>
            </a:fld>
            <a:endParaRPr lang="en-GB" noProof="0"/>
          </a:p>
        </p:txBody>
      </p:sp>
      <p:graphicFrame>
        <p:nvGraphicFramePr>
          <p:cNvPr id="9" name="Table 8">
            <a:extLst>
              <a:ext uri="{FF2B5EF4-FFF2-40B4-BE49-F238E27FC236}">
                <a16:creationId xmlns:a16="http://schemas.microsoft.com/office/drawing/2014/main" id="{CFE0FD41-18A1-F369-D616-C2C59F44DF17}"/>
              </a:ext>
            </a:extLst>
          </p:cNvPr>
          <p:cNvGraphicFramePr>
            <a:graphicFrameLocks noGrp="1"/>
          </p:cNvGraphicFramePr>
          <p:nvPr>
            <p:extLst>
              <p:ext uri="{D42A27DB-BD31-4B8C-83A1-F6EECF244321}">
                <p14:modId xmlns:p14="http://schemas.microsoft.com/office/powerpoint/2010/main" val="790509032"/>
              </p:ext>
            </p:extLst>
          </p:nvPr>
        </p:nvGraphicFramePr>
        <p:xfrm>
          <a:off x="877519" y="1296000"/>
          <a:ext cx="10440000" cy="4779010"/>
        </p:xfrm>
        <a:graphic>
          <a:graphicData uri="http://schemas.openxmlformats.org/drawingml/2006/table">
            <a:tbl>
              <a:tblPr firstCol="1" bandRow="1">
                <a:tableStyleId>{6E25E649-3F16-4E02-A733-19D2CDBF48F0}</a:tableStyleId>
              </a:tblPr>
              <a:tblGrid>
                <a:gridCol w="3056734">
                  <a:extLst>
                    <a:ext uri="{9D8B030D-6E8A-4147-A177-3AD203B41FA5}">
                      <a16:colId xmlns:a16="http://schemas.microsoft.com/office/drawing/2014/main" val="3766978504"/>
                    </a:ext>
                  </a:extLst>
                </a:gridCol>
                <a:gridCol w="6358484">
                  <a:extLst>
                    <a:ext uri="{9D8B030D-6E8A-4147-A177-3AD203B41FA5}">
                      <a16:colId xmlns:a16="http://schemas.microsoft.com/office/drawing/2014/main" val="1422021981"/>
                    </a:ext>
                  </a:extLst>
                </a:gridCol>
                <a:gridCol w="1024782">
                  <a:extLst>
                    <a:ext uri="{9D8B030D-6E8A-4147-A177-3AD203B41FA5}">
                      <a16:colId xmlns:a16="http://schemas.microsoft.com/office/drawing/2014/main" val="1162555760"/>
                    </a:ext>
                  </a:extLst>
                </a:gridCol>
              </a:tblGrid>
              <a:tr h="1164872">
                <a:tc>
                  <a:txBody>
                    <a:bodyPr/>
                    <a:lstStyle/>
                    <a:p>
                      <a:pPr lvl="0">
                        <a:buNone/>
                      </a:pPr>
                      <a:r>
                        <a:rPr lang="en-GB" sz="1800">
                          <a:effectLst/>
                        </a:rPr>
                        <a:t>Audience/Participant Engagement and Impact</a:t>
                      </a:r>
                    </a:p>
                  </a:txBody>
                  <a:tcPr marL="115382" marR="115382" marT="0" marB="0"/>
                </a:tc>
                <a:tc>
                  <a:txBody>
                    <a:bodyPr/>
                    <a:lstStyle/>
                    <a:p>
                      <a:pPr marL="285750" lvl="0" indent="-285750" algn="l">
                        <a:lnSpc>
                          <a:spcPct val="100000"/>
                        </a:lnSpc>
                        <a:spcBef>
                          <a:spcPts val="0"/>
                        </a:spcBef>
                        <a:spcAft>
                          <a:spcPts val="0"/>
                        </a:spcAft>
                        <a:buFont typeface="Symbol"/>
                        <a:buChar char="•"/>
                      </a:pPr>
                      <a:r>
                        <a:rPr lang="en-GB" sz="1600" b="0" i="0" u="none" strike="noStrike" noProof="0">
                          <a:solidFill>
                            <a:srgbClr val="000000"/>
                          </a:solidFill>
                          <a:effectLst/>
                          <a:latin typeface="Arial"/>
                        </a:rPr>
                        <a:t>The project clearly defines its intended audience and/or participants and outlines strategies to reach them effectively.</a:t>
                      </a:r>
                    </a:p>
                    <a:p>
                      <a:pPr marL="285750" lvl="0" indent="-285750" algn="l">
                        <a:lnSpc>
                          <a:spcPct val="100000"/>
                        </a:lnSpc>
                        <a:spcBef>
                          <a:spcPts val="0"/>
                        </a:spcBef>
                        <a:spcAft>
                          <a:spcPts val="0"/>
                        </a:spcAft>
                        <a:buFont typeface="Symbol"/>
                        <a:buChar char="•"/>
                      </a:pPr>
                      <a:r>
                        <a:rPr lang="en-GB" sz="1600" b="0" i="0" u="none" strike="noStrike" noProof="0">
                          <a:solidFill>
                            <a:srgbClr val="000000"/>
                          </a:solidFill>
                          <a:effectLst/>
                          <a:latin typeface="Arial"/>
                        </a:rPr>
                        <a:t>(For research and development projects this could be demonstrated as part of future activity beyond the RND or how thinking about audiences/participants has influenced the project’s design and activity.)</a:t>
                      </a:r>
                    </a:p>
                    <a:p>
                      <a:pPr marL="285750" lvl="0" indent="-285750" algn="l">
                        <a:lnSpc>
                          <a:spcPct val="100000"/>
                        </a:lnSpc>
                        <a:spcBef>
                          <a:spcPts val="0"/>
                        </a:spcBef>
                        <a:spcAft>
                          <a:spcPts val="0"/>
                        </a:spcAft>
                        <a:buFont typeface="Symbol"/>
                        <a:buChar char="•"/>
                      </a:pPr>
                      <a:r>
                        <a:rPr lang="en-GB" sz="1600" b="0" i="0" u="none" strike="noStrike" noProof="0">
                          <a:solidFill>
                            <a:srgbClr val="000000"/>
                          </a:solidFill>
                          <a:effectLst/>
                          <a:latin typeface="Arial"/>
                        </a:rPr>
                        <a:t>The project articulates its intended impact and how success will be achieved assessed, considering engagement, outcomes, and relevance.</a:t>
                      </a:r>
                    </a:p>
                    <a:p>
                      <a:pPr marL="285750" lvl="0" indent="-285750" algn="l">
                        <a:lnSpc>
                          <a:spcPct val="100000"/>
                        </a:lnSpc>
                        <a:spcBef>
                          <a:spcPts val="0"/>
                        </a:spcBef>
                        <a:spcAft>
                          <a:spcPts val="0"/>
                        </a:spcAft>
                        <a:buFont typeface="Symbol"/>
                        <a:buChar char="•"/>
                      </a:pPr>
                      <a:r>
                        <a:rPr lang="en-GB" sz="1600" b="0" i="0" u="none" strike="noStrike" noProof="0">
                          <a:solidFill>
                            <a:srgbClr val="000000"/>
                          </a:solidFill>
                          <a:effectLst/>
                          <a:latin typeface="Arial"/>
                        </a:rPr>
                        <a:t>The project considers the potential legacy of the project (proportionate to the grant amount received)</a:t>
                      </a:r>
                    </a:p>
                    <a:p>
                      <a:pPr lvl="0">
                        <a:lnSpc>
                          <a:spcPct val="114999"/>
                        </a:lnSpc>
                        <a:spcAft>
                          <a:spcPts val="600"/>
                        </a:spcAft>
                        <a:buNone/>
                      </a:pPr>
                      <a:endParaRPr lang="en-GB" sz="2000" b="0">
                        <a:effectLst/>
                      </a:endParaRPr>
                    </a:p>
                  </a:txBody>
                  <a:tcPr marL="115382" marR="115382" marT="0" marB="0"/>
                </a:tc>
                <a:tc>
                  <a:txBody>
                    <a:bodyPr/>
                    <a:lstStyle/>
                    <a:p>
                      <a:pPr lvl="0">
                        <a:lnSpc>
                          <a:spcPct val="114999"/>
                        </a:lnSpc>
                        <a:spcAft>
                          <a:spcPts val="600"/>
                        </a:spcAft>
                        <a:buNone/>
                      </a:pPr>
                      <a:r>
                        <a:rPr lang="en-GB" sz="2000">
                          <a:effectLst/>
                        </a:rPr>
                        <a:t>10%</a:t>
                      </a:r>
                    </a:p>
                  </a:txBody>
                  <a:tcPr marL="115382" marR="115382" marT="0" marB="0"/>
                </a:tc>
                <a:extLst>
                  <a:ext uri="{0D108BD9-81ED-4DB2-BD59-A6C34878D82A}">
                    <a16:rowId xmlns:a16="http://schemas.microsoft.com/office/drawing/2014/main" val="2223057494"/>
                  </a:ext>
                </a:extLst>
              </a:tr>
              <a:tr h="956882">
                <a:tc>
                  <a:txBody>
                    <a:bodyPr/>
                    <a:lstStyle/>
                    <a:p>
                      <a:r>
                        <a:rPr lang="en-GB" sz="1800">
                          <a:effectLst/>
                        </a:rPr>
                        <a:t>Diversity, Inclusion and Environmental Sustainability</a:t>
                      </a:r>
                      <a:endParaRPr lang="en-AU"/>
                    </a:p>
                  </a:txBody>
                  <a:tcPr marL="115382" marR="115382" marT="0" marB="0"/>
                </a:tc>
                <a:tc>
                  <a:txBody>
                    <a:bodyPr/>
                    <a:lstStyle/>
                    <a:p>
                      <a:pPr marL="285750" lvl="0" indent="-285750" algn="l">
                        <a:lnSpc>
                          <a:spcPct val="100000"/>
                        </a:lnSpc>
                        <a:spcBef>
                          <a:spcPts val="0"/>
                        </a:spcBef>
                        <a:spcAft>
                          <a:spcPts val="0"/>
                        </a:spcAft>
                        <a:buFont typeface="Symbol"/>
                        <a:buChar char="•"/>
                      </a:pPr>
                      <a:r>
                        <a:rPr lang="en-GB" sz="1600" b="0" i="0" u="none" strike="noStrike" noProof="0">
                          <a:solidFill>
                            <a:srgbClr val="000000"/>
                          </a:solidFill>
                          <a:effectLst/>
                          <a:latin typeface="Arial"/>
                        </a:rPr>
                        <a:t>The project demonstrates a commitment to equality, diversity, and inclusion. </a:t>
                      </a:r>
                    </a:p>
                    <a:p>
                      <a:pPr marL="285750" lvl="0" indent="-285750" algn="l">
                        <a:lnSpc>
                          <a:spcPct val="100000"/>
                        </a:lnSpc>
                        <a:spcBef>
                          <a:spcPts val="0"/>
                        </a:spcBef>
                        <a:spcAft>
                          <a:spcPts val="0"/>
                        </a:spcAft>
                        <a:buFont typeface="Symbol"/>
                        <a:buChar char="•"/>
                      </a:pPr>
                      <a:r>
                        <a:rPr lang="en-GB" sz="1600" b="0" i="0" u="none" strike="noStrike" noProof="0">
                          <a:solidFill>
                            <a:srgbClr val="000000"/>
                          </a:solidFill>
                          <a:effectLst/>
                          <a:latin typeface="Arial"/>
                        </a:rPr>
                        <a:t>It creates opportunities for underrepresented groups or communities. </a:t>
                      </a:r>
                    </a:p>
                    <a:p>
                      <a:pPr marL="285750" lvl="0" indent="-285750" algn="l">
                        <a:lnSpc>
                          <a:spcPct val="100000"/>
                        </a:lnSpc>
                        <a:spcBef>
                          <a:spcPts val="0"/>
                        </a:spcBef>
                        <a:spcAft>
                          <a:spcPts val="0"/>
                        </a:spcAft>
                        <a:buFont typeface="Symbol"/>
                        <a:buChar char="•"/>
                      </a:pPr>
                      <a:r>
                        <a:rPr lang="en-GB" sz="1600" b="0" i="0" u="none" strike="noStrike" noProof="0">
                          <a:solidFill>
                            <a:srgbClr val="000000"/>
                          </a:solidFill>
                          <a:effectLst/>
                          <a:latin typeface="Arial"/>
                        </a:rPr>
                        <a:t>It considers environmental sustainability in its design and delivery. </a:t>
                      </a:r>
                    </a:p>
                    <a:p>
                      <a:pPr lvl="0">
                        <a:lnSpc>
                          <a:spcPct val="114999"/>
                        </a:lnSpc>
                        <a:spcAft>
                          <a:spcPts val="600"/>
                        </a:spcAft>
                        <a:buNone/>
                      </a:pPr>
                      <a:endParaRPr lang="en-GB" sz="2000" b="0">
                        <a:effectLst/>
                      </a:endParaRPr>
                    </a:p>
                  </a:txBody>
                  <a:tcPr marL="115382" marR="115382" marT="0" marB="0"/>
                </a:tc>
                <a:tc>
                  <a:txBody>
                    <a:bodyPr/>
                    <a:lstStyle/>
                    <a:p>
                      <a:pPr>
                        <a:lnSpc>
                          <a:spcPct val="115000"/>
                        </a:lnSpc>
                        <a:spcAft>
                          <a:spcPts val="600"/>
                        </a:spcAft>
                      </a:pPr>
                      <a:r>
                        <a:rPr lang="en-GB" sz="2000">
                          <a:effectLst/>
                        </a:rPr>
                        <a:t>15%</a:t>
                      </a:r>
                      <a:endParaRPr lang="en-GB" sz="2000">
                        <a:effectLst/>
                        <a:latin typeface="Arial" panose="020B0604020202020204" pitchFamily="34" charset="0"/>
                        <a:ea typeface="MS PGothic" panose="020B0600070205080204" pitchFamily="34" charset="-128"/>
                        <a:cs typeface="Arial" panose="020B0604020202020204" pitchFamily="34" charset="0"/>
                      </a:endParaRPr>
                    </a:p>
                  </a:txBody>
                  <a:tcPr marL="115382" marR="115382" marT="0" marB="0"/>
                </a:tc>
                <a:extLst>
                  <a:ext uri="{0D108BD9-81ED-4DB2-BD59-A6C34878D82A}">
                    <a16:rowId xmlns:a16="http://schemas.microsoft.com/office/drawing/2014/main" val="2834706539"/>
                  </a:ext>
                </a:extLst>
              </a:tr>
            </a:tbl>
          </a:graphicData>
        </a:graphic>
      </p:graphicFrame>
    </p:spTree>
    <p:extLst>
      <p:ext uri="{BB962C8B-B14F-4D97-AF65-F5344CB8AC3E}">
        <p14:creationId xmlns:p14="http://schemas.microsoft.com/office/powerpoint/2010/main" val="615056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F73B53FE-30AA-156B-E605-A2D3B0DBF2F5}"/>
              </a:ext>
            </a:extLst>
          </p:cNvPr>
          <p:cNvSpPr/>
          <p:nvPr/>
        </p:nvSpPr>
        <p:spPr>
          <a:xfrm rot="5400000">
            <a:off x="-1705328" y="3533167"/>
            <a:ext cx="4371682" cy="329345"/>
          </a:xfrm>
          <a:prstGeom prst="homePlate">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AU"/>
          </a:p>
        </p:txBody>
      </p:sp>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GB"/>
              <a:t>Grant Timeline</a:t>
            </a:r>
            <a:endParaRPr lang="en-US"/>
          </a:p>
        </p:txBody>
      </p:sp>
      <p:sp>
        <p:nvSpPr>
          <p:cNvPr id="2" name="Slide Number Placeholder 1">
            <a:extLst>
              <a:ext uri="{FF2B5EF4-FFF2-40B4-BE49-F238E27FC236}">
                <a16:creationId xmlns:a16="http://schemas.microsoft.com/office/drawing/2014/main" id="{FB1CF849-35CC-4CD8-AF6D-940299F0DCFB}"/>
              </a:ext>
            </a:extLst>
          </p:cNvPr>
          <p:cNvSpPr>
            <a:spLocks noGrp="1"/>
          </p:cNvSpPr>
          <p:nvPr>
            <p:ph type="sldNum" sz="quarter" idx="12"/>
          </p:nvPr>
        </p:nvSpPr>
        <p:spPr/>
        <p:txBody>
          <a:bodyPr/>
          <a:lstStyle/>
          <a:p>
            <a:fld id="{A36854FA-307F-854E-96D4-DE585DB24BD3}" type="slidenum">
              <a:rPr lang="en-GB" noProof="0" smtClean="0"/>
              <a:t>12</a:t>
            </a:fld>
            <a:endParaRPr lang="en-GB" noProof="0"/>
          </a:p>
        </p:txBody>
      </p:sp>
      <p:sp>
        <p:nvSpPr>
          <p:cNvPr id="6" name="Content Placeholder 5">
            <a:extLst>
              <a:ext uri="{FF2B5EF4-FFF2-40B4-BE49-F238E27FC236}">
                <a16:creationId xmlns:a16="http://schemas.microsoft.com/office/drawing/2014/main" id="{A0587059-B8D7-4A2B-962C-B8F19814E9F0}"/>
              </a:ext>
            </a:extLst>
          </p:cNvPr>
          <p:cNvSpPr>
            <a:spLocks noGrp="1"/>
          </p:cNvSpPr>
          <p:nvPr>
            <p:ph sz="half" idx="1"/>
          </p:nvPr>
        </p:nvSpPr>
        <p:spPr>
          <a:xfrm>
            <a:off x="876387" y="1331998"/>
            <a:ext cx="5949926" cy="4951107"/>
          </a:xfrm>
        </p:spPr>
        <p:txBody>
          <a:bodyPr vert="horz" lIns="0" tIns="0" rIns="0" bIns="0" rtlCol="0" anchor="t">
            <a:noAutofit/>
          </a:bodyPr>
          <a:lstStyle/>
          <a:p>
            <a:pPr marL="457200" indent="-457200">
              <a:buFont typeface="+mj-lt"/>
              <a:buAutoNum type="arabicPeriod"/>
            </a:pPr>
            <a:r>
              <a:rPr lang="en-GB" sz="2000" dirty="0">
                <a:solidFill>
                  <a:schemeClr val="tx1"/>
                </a:solidFill>
              </a:rPr>
              <a:t>Application: </a:t>
            </a:r>
            <a:br>
              <a:rPr lang="en-GB" sz="2000" dirty="0"/>
            </a:br>
            <a:r>
              <a:rPr lang="en-GB" sz="2000" b="0" dirty="0">
                <a:solidFill>
                  <a:schemeClr val="tx1"/>
                </a:solidFill>
              </a:rPr>
              <a:t>The application portal will close on                  </a:t>
            </a:r>
            <a:r>
              <a:rPr lang="en-GB" sz="2000" dirty="0"/>
              <a:t>23 June 2025, at BST 15:00</a:t>
            </a:r>
            <a:r>
              <a:rPr lang="en-GB" sz="2000" b="0" dirty="0">
                <a:solidFill>
                  <a:schemeClr val="tx1"/>
                </a:solidFill>
              </a:rPr>
              <a:t>. </a:t>
            </a:r>
            <a:br>
              <a:rPr lang="en-GB" sz="2000" b="0" dirty="0">
                <a:solidFill>
                  <a:schemeClr val="tx1"/>
                </a:solidFill>
              </a:rPr>
            </a:br>
            <a:r>
              <a:rPr lang="en-GB" sz="2000" b="0" dirty="0">
                <a:solidFill>
                  <a:schemeClr val="tx1"/>
                </a:solidFill>
              </a:rPr>
              <a:t>All applications must be made through the Good Grants website. (Applications are open now.)</a:t>
            </a:r>
            <a:endParaRPr lang="en-GB" dirty="0">
              <a:solidFill>
                <a:schemeClr val="tx1"/>
              </a:solidFill>
            </a:endParaRPr>
          </a:p>
          <a:p>
            <a:pPr marL="457200" indent="-457200">
              <a:buFont typeface="+mj-lt"/>
              <a:buAutoNum type="arabicPeriod"/>
            </a:pPr>
            <a:r>
              <a:rPr lang="en-US" sz="2000" dirty="0">
                <a:solidFill>
                  <a:schemeClr val="tx1"/>
                </a:solidFill>
              </a:rPr>
              <a:t>Assessment: </a:t>
            </a:r>
            <a:br>
              <a:rPr lang="en-US" sz="2000" dirty="0"/>
            </a:br>
            <a:r>
              <a:rPr lang="en-US" sz="2000" b="0" dirty="0">
                <a:solidFill>
                  <a:schemeClr val="tx1"/>
                </a:solidFill>
              </a:rPr>
              <a:t>Your application will be assessed by the British Council in </a:t>
            </a:r>
            <a:r>
              <a:rPr lang="en-US" sz="2000" dirty="0">
                <a:solidFill>
                  <a:srgbClr val="EA0034"/>
                </a:solidFill>
              </a:rPr>
              <a:t>July and August 2025</a:t>
            </a:r>
            <a:r>
              <a:rPr lang="en-US" sz="2000" b="0" dirty="0">
                <a:solidFill>
                  <a:schemeClr val="tx1"/>
                </a:solidFill>
              </a:rPr>
              <a:t>.</a:t>
            </a:r>
          </a:p>
          <a:p>
            <a:pPr marL="457200" indent="-457200">
              <a:buAutoNum type="arabicPeriod"/>
            </a:pPr>
            <a:r>
              <a:rPr lang="en-US" sz="2000" dirty="0">
                <a:solidFill>
                  <a:schemeClr val="tx1"/>
                </a:solidFill>
              </a:rPr>
              <a:t>Announcement and Confirmation of Acceptance from Grantee: </a:t>
            </a:r>
            <a:br>
              <a:rPr lang="en-US" sz="2000" dirty="0"/>
            </a:br>
            <a:r>
              <a:rPr lang="en-US" sz="2000" b="0" dirty="0">
                <a:solidFill>
                  <a:schemeClr val="tx1"/>
                </a:solidFill>
              </a:rPr>
              <a:t>We aim to let all applicants know the outcome of their applications via email by </a:t>
            </a:r>
            <a:r>
              <a:rPr lang="en-US" sz="2000" dirty="0">
                <a:solidFill>
                  <a:srgbClr val="EA0034"/>
                </a:solidFill>
              </a:rPr>
              <a:t>mid</a:t>
            </a:r>
            <a:r>
              <a:rPr lang="en-US" sz="2000" dirty="0"/>
              <a:t> August 2025. </a:t>
            </a:r>
            <a:endParaRPr lang="en-GB" sz="2000" dirty="0"/>
          </a:p>
          <a:p>
            <a:pPr marL="457200" indent="-457200">
              <a:buFont typeface="+mj-lt"/>
              <a:buAutoNum type="arabicPeriod"/>
            </a:pPr>
            <a:endParaRPr lang="en-GB" sz="2000" b="0" dirty="0">
              <a:solidFill>
                <a:schemeClr val="tx1"/>
              </a:solidFill>
            </a:endParaRPr>
          </a:p>
          <a:p>
            <a:pPr marL="457200" indent="-457200">
              <a:buFont typeface="+mj-lt"/>
              <a:buAutoNum type="arabicPeriod"/>
            </a:pPr>
            <a:endParaRPr lang="en-GB" dirty="0"/>
          </a:p>
        </p:txBody>
      </p:sp>
      <p:pic>
        <p:nvPicPr>
          <p:cNvPr id="4" name="Picture 3" descr="A picture containing person&#10;&#10;Description automatically generated">
            <a:extLst>
              <a:ext uri="{FF2B5EF4-FFF2-40B4-BE49-F238E27FC236}">
                <a16:creationId xmlns:a16="http://schemas.microsoft.com/office/drawing/2014/main" id="{308C255D-6F95-2CCE-7F37-E2C31CDF74A1}"/>
              </a:ext>
            </a:extLst>
          </p:cNvPr>
          <p:cNvPicPr>
            <a:picLocks noChangeAspect="1"/>
          </p:cNvPicPr>
          <p:nvPr/>
        </p:nvPicPr>
        <p:blipFill>
          <a:blip r:embed="rId3"/>
          <a:stretch>
            <a:fillRect/>
          </a:stretch>
        </p:blipFill>
        <p:spPr>
          <a:xfrm>
            <a:off x="7092000" y="1511999"/>
            <a:ext cx="4500000" cy="4500000"/>
          </a:xfrm>
          <a:prstGeom prst="rect">
            <a:avLst/>
          </a:prstGeom>
        </p:spPr>
      </p:pic>
    </p:spTree>
    <p:extLst>
      <p:ext uri="{BB962C8B-B14F-4D97-AF65-F5344CB8AC3E}">
        <p14:creationId xmlns:p14="http://schemas.microsoft.com/office/powerpoint/2010/main" val="677833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GB"/>
              <a:t>Grant Timeline</a:t>
            </a:r>
            <a:endParaRPr lang="en-US"/>
          </a:p>
        </p:txBody>
      </p:sp>
      <p:sp>
        <p:nvSpPr>
          <p:cNvPr id="2" name="Slide Number Placeholder 1">
            <a:extLst>
              <a:ext uri="{FF2B5EF4-FFF2-40B4-BE49-F238E27FC236}">
                <a16:creationId xmlns:a16="http://schemas.microsoft.com/office/drawing/2014/main" id="{FB1CF849-35CC-4CD8-AF6D-940299F0DCFB}"/>
              </a:ext>
            </a:extLst>
          </p:cNvPr>
          <p:cNvSpPr>
            <a:spLocks noGrp="1"/>
          </p:cNvSpPr>
          <p:nvPr>
            <p:ph type="sldNum" sz="quarter" idx="12"/>
          </p:nvPr>
        </p:nvSpPr>
        <p:spPr/>
        <p:txBody>
          <a:bodyPr/>
          <a:lstStyle/>
          <a:p>
            <a:fld id="{A36854FA-307F-854E-96D4-DE585DB24BD3}" type="slidenum">
              <a:rPr lang="en-GB" noProof="0" smtClean="0"/>
              <a:t>13</a:t>
            </a:fld>
            <a:endParaRPr lang="en-GB" noProof="0"/>
          </a:p>
        </p:txBody>
      </p:sp>
      <p:sp>
        <p:nvSpPr>
          <p:cNvPr id="6" name="Content Placeholder 5">
            <a:extLst>
              <a:ext uri="{FF2B5EF4-FFF2-40B4-BE49-F238E27FC236}">
                <a16:creationId xmlns:a16="http://schemas.microsoft.com/office/drawing/2014/main" id="{A0587059-B8D7-4A2B-962C-B8F19814E9F0}"/>
              </a:ext>
            </a:extLst>
          </p:cNvPr>
          <p:cNvSpPr>
            <a:spLocks noGrp="1"/>
          </p:cNvSpPr>
          <p:nvPr>
            <p:ph sz="half" idx="1"/>
          </p:nvPr>
        </p:nvSpPr>
        <p:spPr>
          <a:xfrm>
            <a:off x="793851" y="1296000"/>
            <a:ext cx="6243252" cy="4850775"/>
          </a:xfrm>
        </p:spPr>
        <p:txBody>
          <a:bodyPr vert="horz" lIns="0" tIns="0" rIns="0" bIns="0" rtlCol="0" anchor="t">
            <a:normAutofit/>
          </a:bodyPr>
          <a:lstStyle/>
          <a:p>
            <a:pPr marL="457200" indent="-457200">
              <a:buFont typeface="+mj-lt"/>
              <a:buAutoNum type="arabicPeriod" startAt="4"/>
            </a:pPr>
            <a:r>
              <a:rPr lang="en-US" sz="2000">
                <a:solidFill>
                  <a:schemeClr val="tx1"/>
                </a:solidFill>
              </a:rPr>
              <a:t>Contracting: </a:t>
            </a:r>
            <a:br>
              <a:rPr lang="en-US" sz="2000"/>
            </a:br>
            <a:r>
              <a:rPr lang="en-US" sz="2000" b="0">
                <a:solidFill>
                  <a:schemeClr val="tx1"/>
                </a:solidFill>
              </a:rPr>
              <a:t>Successful applicants will sign a British Council Grant Agreement. Payment will be made 30 days following receipt of each invoice. There may be specific payment conditions per country. </a:t>
            </a:r>
          </a:p>
          <a:p>
            <a:pPr marL="457200" indent="-457200">
              <a:buFont typeface="+mj-lt"/>
              <a:buAutoNum type="arabicPeriod" startAt="4"/>
            </a:pPr>
            <a:r>
              <a:rPr lang="en-US" sz="2000">
                <a:solidFill>
                  <a:schemeClr val="tx1"/>
                </a:solidFill>
              </a:rPr>
              <a:t>Grantee Orientation: </a:t>
            </a:r>
            <a:br>
              <a:rPr lang="en-US" sz="2000"/>
            </a:br>
            <a:r>
              <a:rPr lang="en-US" sz="2000" b="0">
                <a:solidFill>
                  <a:schemeClr val="tx1"/>
                </a:solidFill>
              </a:rPr>
              <a:t>British Council will have an Orientation Session for Grantees, covering all requirements for grant project delivery in </a:t>
            </a:r>
            <a:r>
              <a:rPr lang="en-US" sz="2000"/>
              <a:t>October 2025</a:t>
            </a:r>
            <a:r>
              <a:rPr lang="en-US" sz="2000" b="0">
                <a:solidFill>
                  <a:schemeClr val="tx1"/>
                </a:solidFill>
              </a:rPr>
              <a:t>. </a:t>
            </a:r>
          </a:p>
          <a:p>
            <a:pPr marL="457200" indent="-457200">
              <a:buFont typeface="+mj-lt"/>
              <a:buAutoNum type="arabicPeriod" startAt="4"/>
            </a:pPr>
            <a:r>
              <a:rPr lang="en-US" sz="2000">
                <a:solidFill>
                  <a:schemeClr val="tx1"/>
                </a:solidFill>
              </a:rPr>
              <a:t>Grant delivery: </a:t>
            </a:r>
            <a:br>
              <a:rPr lang="en-US" sz="2000"/>
            </a:br>
            <a:r>
              <a:rPr lang="en-US" sz="2000" b="0">
                <a:solidFill>
                  <a:schemeClr val="tx1"/>
                </a:solidFill>
              </a:rPr>
              <a:t>While you deliver your grants from </a:t>
            </a:r>
            <a:r>
              <a:rPr lang="en-US" sz="2000"/>
              <a:t>October 2025 – October 2026</a:t>
            </a:r>
            <a:r>
              <a:rPr lang="en-US" sz="2000" b="0">
                <a:solidFill>
                  <a:schemeClr val="tx1"/>
                </a:solidFill>
              </a:rPr>
              <a:t>, British Council staff will be in communication with you for support and progress updates.   </a:t>
            </a:r>
          </a:p>
        </p:txBody>
      </p:sp>
      <p:pic>
        <p:nvPicPr>
          <p:cNvPr id="4" name="Picture 3" descr="A picture containing colorful, pinwheel, outdoor object, different&#10;&#10;Description automatically generated">
            <a:extLst>
              <a:ext uri="{FF2B5EF4-FFF2-40B4-BE49-F238E27FC236}">
                <a16:creationId xmlns:a16="http://schemas.microsoft.com/office/drawing/2014/main" id="{823BD2ED-280C-9621-37E9-8E056F087A2A}"/>
              </a:ext>
            </a:extLst>
          </p:cNvPr>
          <p:cNvPicPr>
            <a:picLocks noChangeAspect="1"/>
          </p:cNvPicPr>
          <p:nvPr/>
        </p:nvPicPr>
        <p:blipFill>
          <a:blip r:embed="rId3"/>
          <a:stretch>
            <a:fillRect/>
          </a:stretch>
        </p:blipFill>
        <p:spPr>
          <a:xfrm>
            <a:off x="7182954" y="1388855"/>
            <a:ext cx="4409046" cy="4409046"/>
          </a:xfrm>
          <a:prstGeom prst="rect">
            <a:avLst/>
          </a:prstGeom>
        </p:spPr>
      </p:pic>
      <p:sp>
        <p:nvSpPr>
          <p:cNvPr id="8" name="Arrow: Pentagon 7">
            <a:extLst>
              <a:ext uri="{FF2B5EF4-FFF2-40B4-BE49-F238E27FC236}">
                <a16:creationId xmlns:a16="http://schemas.microsoft.com/office/drawing/2014/main" id="{B5EFD874-983C-C748-3B29-FF224C830B6B}"/>
              </a:ext>
            </a:extLst>
          </p:cNvPr>
          <p:cNvSpPr/>
          <p:nvPr/>
        </p:nvSpPr>
        <p:spPr>
          <a:xfrm rot="5400000">
            <a:off x="-1914895" y="3428705"/>
            <a:ext cx="4700441" cy="329347"/>
          </a:xfrm>
          <a:prstGeom prst="homePlate">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AU"/>
          </a:p>
        </p:txBody>
      </p:sp>
    </p:spTree>
    <p:extLst>
      <p:ext uri="{BB962C8B-B14F-4D97-AF65-F5344CB8AC3E}">
        <p14:creationId xmlns:p14="http://schemas.microsoft.com/office/powerpoint/2010/main" val="2972195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GB"/>
              <a:t>Grant Timeline</a:t>
            </a:r>
            <a:endParaRPr lang="en-US"/>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British Council Sans"/>
                <a:ea typeface="+mn-ea"/>
                <a:cs typeface="+mn-cs"/>
              </a:rPr>
              <a:t>www.britishcouncil.org</a:t>
            </a:r>
          </a:p>
        </p:txBody>
      </p:sp>
      <p:sp>
        <p:nvSpPr>
          <p:cNvPr id="2" name="Slide Number Placeholder 1">
            <a:extLst>
              <a:ext uri="{FF2B5EF4-FFF2-40B4-BE49-F238E27FC236}">
                <a16:creationId xmlns:a16="http://schemas.microsoft.com/office/drawing/2014/main" id="{FB1CF849-35CC-4CD8-AF6D-940299F0DCFB}"/>
              </a:ext>
            </a:extLst>
          </p:cNvPr>
          <p:cNvSpPr>
            <a:spLocks noGrp="1"/>
          </p:cNvSpPr>
          <p:nvPr>
            <p:ph type="sldNum" sz="quarter" idx="12"/>
          </p:nvPr>
        </p:nvSpPr>
        <p:spPr/>
        <p:txBody>
          <a:bodyPr/>
          <a:lstStyle/>
          <a:p>
            <a:fld id="{A36854FA-307F-854E-96D4-DE585DB24BD3}" type="slidenum">
              <a:rPr lang="en-GB" noProof="0" smtClean="0"/>
              <a:t>14</a:t>
            </a:fld>
            <a:endParaRPr lang="en-GB" noProof="0"/>
          </a:p>
        </p:txBody>
      </p:sp>
      <p:sp>
        <p:nvSpPr>
          <p:cNvPr id="6" name="Content Placeholder 5">
            <a:extLst>
              <a:ext uri="{FF2B5EF4-FFF2-40B4-BE49-F238E27FC236}">
                <a16:creationId xmlns:a16="http://schemas.microsoft.com/office/drawing/2014/main" id="{A0587059-B8D7-4A2B-962C-B8F19814E9F0}"/>
              </a:ext>
            </a:extLst>
          </p:cNvPr>
          <p:cNvSpPr>
            <a:spLocks noGrp="1"/>
          </p:cNvSpPr>
          <p:nvPr>
            <p:ph sz="half" idx="1"/>
          </p:nvPr>
        </p:nvSpPr>
        <p:spPr>
          <a:xfrm>
            <a:off x="764051" y="1243158"/>
            <a:ext cx="5811794" cy="4850775"/>
          </a:xfrm>
        </p:spPr>
        <p:txBody>
          <a:bodyPr vert="horz" lIns="0" tIns="0" rIns="0" bIns="0" rtlCol="0" anchor="t">
            <a:normAutofit/>
          </a:bodyPr>
          <a:lstStyle/>
          <a:p>
            <a:pPr marL="457200" indent="-457200">
              <a:buFont typeface="+mj-lt"/>
              <a:buAutoNum type="arabicPeriod" startAt="7"/>
            </a:pPr>
            <a:r>
              <a:rPr lang="en-GB" sz="2000">
                <a:solidFill>
                  <a:schemeClr val="tx1"/>
                </a:solidFill>
              </a:rPr>
              <a:t>Grant Project Completion: </a:t>
            </a:r>
            <a:br>
              <a:rPr lang="en-GB" sz="2000"/>
            </a:br>
            <a:r>
              <a:rPr lang="en-GB" sz="2000" b="0">
                <a:solidFill>
                  <a:schemeClr val="tx1"/>
                </a:solidFill>
              </a:rPr>
              <a:t>The grant activity must be completed by </a:t>
            </a:r>
            <a:r>
              <a:rPr lang="en-GB" sz="2000"/>
              <a:t>31 October 2026.</a:t>
            </a:r>
            <a:endParaRPr lang="en-GB">
              <a:solidFill>
                <a:schemeClr val="tx1"/>
              </a:solidFill>
            </a:endParaRPr>
          </a:p>
          <a:p>
            <a:pPr marL="457200" indent="-457200">
              <a:buAutoNum type="arabicPeriod" startAt="7"/>
            </a:pPr>
            <a:r>
              <a:rPr lang="en-GB" sz="2000">
                <a:solidFill>
                  <a:schemeClr val="tx1"/>
                </a:solidFill>
              </a:rPr>
              <a:t>Reporting:</a:t>
            </a:r>
            <a:br>
              <a:rPr lang="en-GB" sz="2000">
                <a:ea typeface="+mn-lt"/>
                <a:cs typeface="+mn-lt"/>
              </a:rPr>
            </a:br>
            <a:r>
              <a:rPr lang="en-GB" sz="2000" b="0">
                <a:solidFill>
                  <a:schemeClr val="tx1"/>
                </a:solidFill>
              </a:rPr>
              <a:t>The</a:t>
            </a:r>
            <a:r>
              <a:rPr lang="en-GB" sz="2000">
                <a:solidFill>
                  <a:schemeClr val="tx1"/>
                </a:solidFill>
                <a:ea typeface="+mn-lt"/>
                <a:cs typeface="+mn-lt"/>
              </a:rPr>
              <a:t> </a:t>
            </a:r>
            <a:r>
              <a:rPr lang="en-GB" sz="2000" b="0">
                <a:solidFill>
                  <a:schemeClr val="tx1"/>
                </a:solidFill>
                <a:ea typeface="+mn-lt"/>
                <a:cs typeface="+mn-lt"/>
              </a:rPr>
              <a:t>project completion report should be submitted within 30 days of the end of the project. For projects longer than 6 months, an interim report should be submitted by end of month 5 of the project. </a:t>
            </a:r>
            <a:endParaRPr lang="en-GB">
              <a:solidFill>
                <a:schemeClr val="tx1"/>
              </a:solidFill>
              <a:ea typeface="+mn-lt"/>
              <a:cs typeface="+mn-lt"/>
            </a:endParaRPr>
          </a:p>
        </p:txBody>
      </p:sp>
      <p:pic>
        <p:nvPicPr>
          <p:cNvPr id="4" name="Picture 3" descr="A picture containing text, person, indoor, shop&#10;&#10;Description automatically generated">
            <a:extLst>
              <a:ext uri="{FF2B5EF4-FFF2-40B4-BE49-F238E27FC236}">
                <a16:creationId xmlns:a16="http://schemas.microsoft.com/office/drawing/2014/main" id="{51C6C27B-662F-2F1D-87DA-0A0A9467A516}"/>
              </a:ext>
            </a:extLst>
          </p:cNvPr>
          <p:cNvPicPr>
            <a:picLocks noChangeAspect="1"/>
          </p:cNvPicPr>
          <p:nvPr/>
        </p:nvPicPr>
        <p:blipFill>
          <a:blip r:embed="rId3"/>
          <a:stretch>
            <a:fillRect/>
          </a:stretch>
        </p:blipFill>
        <p:spPr>
          <a:xfrm>
            <a:off x="6739897" y="1243158"/>
            <a:ext cx="4572000" cy="4572000"/>
          </a:xfrm>
          <a:prstGeom prst="rect">
            <a:avLst/>
          </a:prstGeom>
        </p:spPr>
      </p:pic>
      <p:sp>
        <p:nvSpPr>
          <p:cNvPr id="9" name="Arrow: Pentagon 8">
            <a:extLst>
              <a:ext uri="{FF2B5EF4-FFF2-40B4-BE49-F238E27FC236}">
                <a16:creationId xmlns:a16="http://schemas.microsoft.com/office/drawing/2014/main" id="{3E9EB6C6-810F-A729-83EB-7C82AA3CAF65}"/>
              </a:ext>
            </a:extLst>
          </p:cNvPr>
          <p:cNvSpPr/>
          <p:nvPr/>
        </p:nvSpPr>
        <p:spPr>
          <a:xfrm rot="5400000">
            <a:off x="-1866273" y="3428705"/>
            <a:ext cx="4700441" cy="329347"/>
          </a:xfrm>
          <a:prstGeom prst="homePlate">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AU"/>
          </a:p>
        </p:txBody>
      </p:sp>
    </p:spTree>
    <p:extLst>
      <p:ext uri="{BB962C8B-B14F-4D97-AF65-F5344CB8AC3E}">
        <p14:creationId xmlns:p14="http://schemas.microsoft.com/office/powerpoint/2010/main" val="2191112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GB">
                <a:latin typeface="British Council Sans Headline"/>
                <a:cs typeface="British Council Sans Headline"/>
              </a:rPr>
              <a:t>Reading through the Application Guidance Toolkit and Frequently Asked Questions</a:t>
            </a:r>
            <a:endParaRPr lang="en-US">
              <a:latin typeface="British Council Sans Headline"/>
              <a:cs typeface="British Council Sans Headline"/>
            </a:endParaRPr>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61809" y="1179000"/>
            <a:ext cx="5585081" cy="4500000"/>
          </a:xfrm>
        </p:spPr>
        <p:txBody>
          <a:bodyPr vert="horz" lIns="0" tIns="0" rIns="0" bIns="0" rtlCol="0" anchor="t">
            <a:noAutofit/>
          </a:bodyPr>
          <a:lstStyle/>
          <a:p>
            <a:pPr lvl="2">
              <a:spcAft>
                <a:spcPts val="0"/>
              </a:spcAft>
            </a:pPr>
            <a:endParaRPr lang="en-US"/>
          </a:p>
          <a:p>
            <a:r>
              <a:rPr lang="en-GB" sz="2000">
                <a:solidFill>
                  <a:schemeClr val="tx1"/>
                </a:solidFill>
              </a:rPr>
              <a:t>How to apply? </a:t>
            </a:r>
            <a:br>
              <a:rPr lang="en-GB" sz="2000"/>
            </a:br>
            <a:r>
              <a:rPr lang="en-GB" sz="2000" b="0">
                <a:solidFill>
                  <a:schemeClr val="tx1"/>
                </a:solidFill>
                <a:sym typeface="Wingdings" panose="05000000000000000000" pitchFamily="2" charset="2"/>
              </a:rPr>
              <a:t> </a:t>
            </a:r>
            <a:r>
              <a:rPr lang="en-GB" sz="2000" b="0">
                <a:solidFill>
                  <a:schemeClr val="tx1"/>
                </a:solidFill>
              </a:rPr>
              <a:t>Read the Application Guidance Toolkit and Frequently Asked Questions </a:t>
            </a:r>
            <a:br>
              <a:rPr lang="en-GB" sz="2000" b="0"/>
            </a:br>
            <a:r>
              <a:rPr lang="en-GB" sz="2000" b="0">
                <a:solidFill>
                  <a:schemeClr val="tx1"/>
                </a:solidFill>
                <a:sym typeface="Wingdings" panose="05000000000000000000" pitchFamily="2" charset="2"/>
              </a:rPr>
              <a:t> Speak to possible partners </a:t>
            </a:r>
            <a:br>
              <a:rPr lang="en-GB" sz="2000" b="0"/>
            </a:br>
            <a:r>
              <a:rPr lang="en-GB" sz="2000" b="0">
                <a:solidFill>
                  <a:schemeClr val="tx1"/>
                </a:solidFill>
                <a:sym typeface="Wingdings" panose="05000000000000000000" pitchFamily="2" charset="2"/>
              </a:rPr>
              <a:t> Form your collaborative project idea </a:t>
            </a:r>
            <a:br>
              <a:rPr lang="en-GB" sz="2000" b="0"/>
            </a:br>
            <a:r>
              <a:rPr lang="en-GB" sz="2000" b="0">
                <a:solidFill>
                  <a:schemeClr val="tx1"/>
                </a:solidFill>
                <a:sym typeface="Wingdings" panose="05000000000000000000" pitchFamily="2" charset="2"/>
              </a:rPr>
              <a:t> Plan time to complete the Good Grants application form (in English)</a:t>
            </a:r>
            <a:endParaRPr lang="en-GB" sz="2000">
              <a:solidFill>
                <a:schemeClr val="tx1"/>
              </a:solidFill>
            </a:endParaRPr>
          </a:p>
          <a:p>
            <a:pPr>
              <a:spcBef>
                <a:spcPts val="0"/>
              </a:spcBef>
              <a:spcAft>
                <a:spcPts val="0"/>
              </a:spcAft>
            </a:pPr>
            <a:endParaRPr lang="en-GB" sz="2000"/>
          </a:p>
          <a:p>
            <a:pPr lvl="2">
              <a:spcBef>
                <a:spcPts val="1200"/>
              </a:spcBef>
            </a:pPr>
            <a:r>
              <a:rPr lang="en-US" sz="2000" b="1"/>
              <a:t>Rule of thumb: </a:t>
            </a:r>
            <a:r>
              <a:rPr lang="en-US" sz="2000"/>
              <a:t>Always read through the guidance very carefully. If in doubt about anything, go back to the guidance.</a:t>
            </a:r>
          </a:p>
          <a:p>
            <a:pPr lvl="2">
              <a:spcBef>
                <a:spcPts val="1200"/>
              </a:spcBef>
            </a:pPr>
            <a:endParaRPr lang="en-US"/>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British Council Sans"/>
                <a:ea typeface="+mn-ea"/>
                <a:cs typeface="+mn-cs"/>
              </a:rPr>
              <a:t>www.britishcouncil.org</a:t>
            </a:r>
          </a:p>
        </p:txBody>
      </p:sp>
      <p:sp>
        <p:nvSpPr>
          <p:cNvPr id="2" name="Slide Number Placeholder 1">
            <a:extLst>
              <a:ext uri="{FF2B5EF4-FFF2-40B4-BE49-F238E27FC236}">
                <a16:creationId xmlns:a16="http://schemas.microsoft.com/office/drawing/2014/main" id="{88009845-E635-4998-9188-48EC0A8E8BBF}"/>
              </a:ext>
            </a:extLst>
          </p:cNvPr>
          <p:cNvSpPr>
            <a:spLocks noGrp="1"/>
          </p:cNvSpPr>
          <p:nvPr>
            <p:ph type="sldNum" sz="quarter" idx="12"/>
          </p:nvPr>
        </p:nvSpPr>
        <p:spPr/>
        <p:txBody>
          <a:bodyPr/>
          <a:lstStyle/>
          <a:p>
            <a:fld id="{A36854FA-307F-854E-96D4-DE585DB24BD3}" type="slidenum">
              <a:rPr lang="en-GB" noProof="0" smtClean="0"/>
              <a:t>15</a:t>
            </a:fld>
            <a:endParaRPr lang="en-GB" noProof="0"/>
          </a:p>
        </p:txBody>
      </p:sp>
      <p:pic>
        <p:nvPicPr>
          <p:cNvPr id="6" name="Picture 5">
            <a:extLst>
              <a:ext uri="{FF2B5EF4-FFF2-40B4-BE49-F238E27FC236}">
                <a16:creationId xmlns:a16="http://schemas.microsoft.com/office/drawing/2014/main" id="{B2350769-E069-5562-9B04-C59EAEC38B54}"/>
              </a:ext>
            </a:extLst>
          </p:cNvPr>
          <p:cNvPicPr>
            <a:picLocks noChangeAspect="1"/>
          </p:cNvPicPr>
          <p:nvPr/>
        </p:nvPicPr>
        <p:blipFill>
          <a:blip r:embed="rId3"/>
          <a:stretch>
            <a:fillRect/>
          </a:stretch>
        </p:blipFill>
        <p:spPr>
          <a:xfrm>
            <a:off x="6572252" y="1179000"/>
            <a:ext cx="4417200" cy="4417200"/>
          </a:xfrm>
          <a:prstGeom prst="rect">
            <a:avLst/>
          </a:prstGeom>
        </p:spPr>
      </p:pic>
    </p:spTree>
    <p:extLst>
      <p:ext uri="{BB962C8B-B14F-4D97-AF65-F5344CB8AC3E}">
        <p14:creationId xmlns:p14="http://schemas.microsoft.com/office/powerpoint/2010/main" val="2161467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GB">
                <a:latin typeface="British Council Sans Headline"/>
                <a:cs typeface="British Council Sans Headline"/>
              </a:rPr>
              <a:t>Applying through the Good Grants portal </a:t>
            </a:r>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British Council Sans"/>
                <a:ea typeface="+mn-ea"/>
                <a:cs typeface="+mn-cs"/>
              </a:rPr>
              <a:t>www.britishcouncil.org</a:t>
            </a:r>
          </a:p>
        </p:txBody>
      </p:sp>
      <p:sp>
        <p:nvSpPr>
          <p:cNvPr id="2" name="Slide Number Placeholder 1">
            <a:extLst>
              <a:ext uri="{FF2B5EF4-FFF2-40B4-BE49-F238E27FC236}">
                <a16:creationId xmlns:a16="http://schemas.microsoft.com/office/drawing/2014/main" id="{FB1CF849-35CC-4CD8-AF6D-940299F0DCFB}"/>
              </a:ext>
            </a:extLst>
          </p:cNvPr>
          <p:cNvSpPr>
            <a:spLocks noGrp="1"/>
          </p:cNvSpPr>
          <p:nvPr>
            <p:ph type="sldNum" sz="quarter" idx="12"/>
          </p:nvPr>
        </p:nvSpPr>
        <p:spPr/>
        <p:txBody>
          <a:bodyPr/>
          <a:lstStyle/>
          <a:p>
            <a:fld id="{A36854FA-307F-854E-96D4-DE585DB24BD3}" type="slidenum">
              <a:rPr lang="en-GB" noProof="0" smtClean="0"/>
              <a:t>16</a:t>
            </a:fld>
            <a:endParaRPr lang="en-GB" noProof="0"/>
          </a:p>
        </p:txBody>
      </p:sp>
      <p:sp>
        <p:nvSpPr>
          <p:cNvPr id="4" name="Content Placeholder 3">
            <a:extLst>
              <a:ext uri="{FF2B5EF4-FFF2-40B4-BE49-F238E27FC236}">
                <a16:creationId xmlns:a16="http://schemas.microsoft.com/office/drawing/2014/main" id="{3EFEA30C-4707-4380-B21A-3BE7B1EC4F5B}"/>
              </a:ext>
            </a:extLst>
          </p:cNvPr>
          <p:cNvSpPr>
            <a:spLocks noGrp="1"/>
          </p:cNvSpPr>
          <p:nvPr>
            <p:ph sz="half" idx="1"/>
          </p:nvPr>
        </p:nvSpPr>
        <p:spPr>
          <a:xfrm>
            <a:off x="647999" y="1512000"/>
            <a:ext cx="8902401" cy="4500000"/>
          </a:xfrm>
        </p:spPr>
        <p:txBody>
          <a:bodyPr vert="horz" lIns="0" tIns="0" rIns="0" bIns="0" rtlCol="0" anchor="t">
            <a:normAutofit fontScale="92500" lnSpcReduction="20000"/>
          </a:bodyPr>
          <a:lstStyle/>
          <a:p>
            <a:r>
              <a:rPr lang="en-US" sz="2000" b="0">
                <a:solidFill>
                  <a:schemeClr val="tx1"/>
                </a:solidFill>
              </a:rPr>
              <a:t>The</a:t>
            </a:r>
            <a:r>
              <a:rPr lang="en-US" sz="2000"/>
              <a:t> </a:t>
            </a:r>
            <a:r>
              <a:rPr lang="en-GB" sz="2000">
                <a:solidFill>
                  <a:schemeClr val="tx1"/>
                </a:solidFill>
                <a:hlinkClick r:id="rId3">
                  <a:extLst>
                    <a:ext uri="{A12FA001-AC4F-418D-AE19-62706E023703}">
                      <ahyp:hlinkClr xmlns:ahyp="http://schemas.microsoft.com/office/drawing/2018/hyperlinkcolor" val="tx"/>
                    </a:ext>
                  </a:extLst>
                </a:hlinkClick>
              </a:rPr>
              <a:t>link</a:t>
            </a:r>
            <a:r>
              <a:rPr lang="en-GB" sz="2000">
                <a:solidFill>
                  <a:schemeClr val="tx1"/>
                </a:solidFill>
              </a:rPr>
              <a:t> </a:t>
            </a:r>
            <a:r>
              <a:rPr lang="en-GB" sz="2000" b="0">
                <a:solidFill>
                  <a:schemeClr val="tx1"/>
                </a:solidFill>
              </a:rPr>
              <a:t>is on the Application Toolkit and on the British Council CTC webpages of the eligible countries. </a:t>
            </a:r>
            <a:endParaRPr lang="en-GB">
              <a:solidFill>
                <a:schemeClr val="tx1"/>
              </a:solidFill>
            </a:endParaRPr>
          </a:p>
          <a:p>
            <a:r>
              <a:rPr lang="en-GB" sz="2000">
                <a:solidFill>
                  <a:schemeClr val="tx1"/>
                </a:solidFill>
              </a:rPr>
              <a:t>What to do:</a:t>
            </a:r>
          </a:p>
          <a:p>
            <a:pPr marL="342900" indent="-342900">
              <a:buFont typeface="Arial" panose="020B0604020202020204" pitchFamily="34" charset="0"/>
              <a:buChar char="•"/>
            </a:pPr>
            <a:r>
              <a:rPr lang="en-GB" sz="2000">
                <a:solidFill>
                  <a:schemeClr val="tx1"/>
                </a:solidFill>
              </a:rPr>
              <a:t>Create a (free) </a:t>
            </a:r>
            <a:r>
              <a:rPr lang="en-GB" sz="2000">
                <a:solidFill>
                  <a:schemeClr val="tx1"/>
                </a:solidFill>
                <a:hlinkClick r:id="rId4">
                  <a:extLst>
                    <a:ext uri="{A12FA001-AC4F-418D-AE19-62706E023703}">
                      <ahyp:hlinkClr xmlns:ahyp="http://schemas.microsoft.com/office/drawing/2018/hyperlinkcolor" val="tx"/>
                    </a:ext>
                  </a:extLst>
                </a:hlinkClick>
              </a:rPr>
              <a:t>Good Grants account</a:t>
            </a:r>
            <a:r>
              <a:rPr lang="en-GB" sz="2000">
                <a:solidFill>
                  <a:schemeClr val="tx1"/>
                </a:solidFill>
              </a:rPr>
              <a:t>. </a:t>
            </a:r>
            <a:r>
              <a:rPr lang="en-GB" sz="2000" b="0">
                <a:solidFill>
                  <a:schemeClr val="tx1"/>
                </a:solidFill>
              </a:rPr>
              <a:t>You can’t view the application form until you have a Good Grants account. </a:t>
            </a:r>
            <a:r>
              <a:rPr lang="en-GB" sz="2000" b="0">
                <a:solidFill>
                  <a:schemeClr val="tx1"/>
                </a:solidFill>
                <a:ea typeface="+mn-lt"/>
                <a:cs typeface="+mn-lt"/>
              </a:rPr>
              <a:t>It might be advisable to keep an offline copy of your answers in case of any unexpected technical issues</a:t>
            </a:r>
            <a:r>
              <a:rPr lang="en-GB" sz="2000">
                <a:solidFill>
                  <a:schemeClr val="tx1"/>
                </a:solidFill>
                <a:ea typeface="+mn-lt"/>
                <a:cs typeface="+mn-lt"/>
              </a:rPr>
              <a:t>.</a:t>
            </a:r>
          </a:p>
          <a:p>
            <a:pPr marL="342900" indent="-342900">
              <a:buFont typeface="Arial" panose="020B0604020202020204" pitchFamily="34" charset="0"/>
              <a:buChar char="•"/>
            </a:pPr>
            <a:r>
              <a:rPr lang="en-GB" sz="2000">
                <a:solidFill>
                  <a:schemeClr val="tx1"/>
                </a:solidFill>
              </a:rPr>
              <a:t>Please tick 'I agree to receive notifications and communication emailed </a:t>
            </a:r>
            <a:r>
              <a:rPr lang="en-GB" sz="2000" b="0">
                <a:solidFill>
                  <a:schemeClr val="tx1"/>
                </a:solidFill>
              </a:rPr>
              <a:t>or SMS' so you can receive updates and important messages from the CTC team</a:t>
            </a:r>
          </a:p>
          <a:p>
            <a:pPr marL="342900" indent="-342900">
              <a:buFont typeface="Arial" panose="020B0604020202020204" pitchFamily="34" charset="0"/>
              <a:buChar char="•"/>
            </a:pPr>
            <a:r>
              <a:rPr lang="en-GB" sz="2000">
                <a:solidFill>
                  <a:schemeClr val="tx1"/>
                </a:solidFill>
              </a:rPr>
              <a:t>If there are questions/concerns in creating a Good Grants account</a:t>
            </a:r>
            <a:r>
              <a:rPr lang="en-GB" sz="2000" b="0">
                <a:solidFill>
                  <a:schemeClr val="tx1"/>
                </a:solidFill>
              </a:rPr>
              <a:t>, please check the Help pages and support email of the platform or contact us at </a:t>
            </a:r>
            <a:r>
              <a:rPr lang="en-GB" sz="2000" b="0">
                <a:solidFill>
                  <a:schemeClr val="tx1"/>
                </a:solidFill>
                <a:ea typeface="+mn-lt"/>
                <a:cs typeface="+mn-lt"/>
                <a:hlinkClick r:id="rId5">
                  <a:extLst>
                    <a:ext uri="{A12FA001-AC4F-418D-AE19-62706E023703}">
                      <ahyp:hlinkClr xmlns:ahyp="http://schemas.microsoft.com/office/drawing/2018/hyperlinkcolor" val="tx"/>
                    </a:ext>
                  </a:extLst>
                </a:hlinkClick>
              </a:rPr>
              <a:t>https://forms.office.com/e/rdFpf1c46e</a:t>
            </a:r>
            <a:r>
              <a:rPr lang="en-GB" sz="2000" b="0">
                <a:solidFill>
                  <a:schemeClr val="tx1"/>
                </a:solidFill>
                <a:ea typeface="+mn-lt"/>
                <a:cs typeface="+mn-lt"/>
              </a:rPr>
              <a:t> </a:t>
            </a:r>
          </a:p>
          <a:p>
            <a:pPr marL="342900" indent="-342900">
              <a:buFont typeface="Arial" panose="020B0604020202020204" pitchFamily="34" charset="0"/>
              <a:buChar char="•"/>
            </a:pPr>
            <a:r>
              <a:rPr lang="en-GB" sz="2000">
                <a:solidFill>
                  <a:schemeClr val="tx1"/>
                </a:solidFill>
              </a:rPr>
              <a:t>Consent: </a:t>
            </a:r>
            <a:r>
              <a:rPr lang="en-GB" sz="2000" b="0">
                <a:solidFill>
                  <a:schemeClr val="tx1"/>
                </a:solidFill>
              </a:rPr>
              <a:t>You need to agree to the Privacy Notice to proceed. This states we keep and share your information for the purposes of the grant application, and if you are selected, for the whole duration of your grant project delivery.</a:t>
            </a:r>
          </a:p>
          <a:p>
            <a:pPr marL="342900" indent="-342900">
              <a:buFont typeface="Arial" panose="020B0604020202020204" pitchFamily="34" charset="0"/>
              <a:buChar char="•"/>
            </a:pPr>
            <a:endParaRPr lang="en-GB" sz="2000" b="0">
              <a:solidFill>
                <a:schemeClr val="tx1"/>
              </a:solidFill>
            </a:endParaRPr>
          </a:p>
          <a:p>
            <a:pPr marL="457200" indent="-457200">
              <a:buFont typeface="+mj-lt"/>
              <a:buAutoNum type="arabicPeriod"/>
            </a:pPr>
            <a:endParaRPr lang="en-US" sz="2000">
              <a:solidFill>
                <a:schemeClr val="tx1"/>
              </a:solidFill>
            </a:endParaRPr>
          </a:p>
        </p:txBody>
      </p:sp>
      <p:pic>
        <p:nvPicPr>
          <p:cNvPr id="9" name="Graphic 8">
            <a:extLst>
              <a:ext uri="{FF2B5EF4-FFF2-40B4-BE49-F238E27FC236}">
                <a16:creationId xmlns:a16="http://schemas.microsoft.com/office/drawing/2014/main" id="{A27145E2-0F40-4EE8-A728-30B29968DA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76658" y="2086071"/>
            <a:ext cx="2685857" cy="2685857"/>
          </a:xfrm>
          <a:prstGeom prst="rect">
            <a:avLst/>
          </a:prstGeom>
        </p:spPr>
      </p:pic>
    </p:spTree>
    <p:extLst>
      <p:ext uri="{BB962C8B-B14F-4D97-AF65-F5344CB8AC3E}">
        <p14:creationId xmlns:p14="http://schemas.microsoft.com/office/powerpoint/2010/main" val="451141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GB"/>
              <a:t>Completing the application</a:t>
            </a:r>
            <a:endParaRPr lang="en-US"/>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British Council Sans"/>
                <a:ea typeface="+mn-ea"/>
                <a:cs typeface="+mn-cs"/>
              </a:rPr>
              <a:t>www.britishcouncil.org</a:t>
            </a:r>
          </a:p>
        </p:txBody>
      </p:sp>
      <p:sp>
        <p:nvSpPr>
          <p:cNvPr id="2" name="Slide Number Placeholder 1">
            <a:extLst>
              <a:ext uri="{FF2B5EF4-FFF2-40B4-BE49-F238E27FC236}">
                <a16:creationId xmlns:a16="http://schemas.microsoft.com/office/drawing/2014/main" id="{FB1CF849-35CC-4CD8-AF6D-940299F0DCFB}"/>
              </a:ext>
            </a:extLst>
          </p:cNvPr>
          <p:cNvSpPr>
            <a:spLocks noGrp="1"/>
          </p:cNvSpPr>
          <p:nvPr>
            <p:ph type="sldNum" sz="quarter" idx="12"/>
          </p:nvPr>
        </p:nvSpPr>
        <p:spPr/>
        <p:txBody>
          <a:bodyPr/>
          <a:lstStyle/>
          <a:p>
            <a:fld id="{A36854FA-307F-854E-96D4-DE585DB24BD3}" type="slidenum">
              <a:rPr lang="en-GB" noProof="0" smtClean="0"/>
              <a:t>17</a:t>
            </a:fld>
            <a:endParaRPr lang="en-GB" noProof="0"/>
          </a:p>
        </p:txBody>
      </p:sp>
      <p:sp>
        <p:nvSpPr>
          <p:cNvPr id="4" name="Content Placeholder 3">
            <a:extLst>
              <a:ext uri="{FF2B5EF4-FFF2-40B4-BE49-F238E27FC236}">
                <a16:creationId xmlns:a16="http://schemas.microsoft.com/office/drawing/2014/main" id="{3EFEA30C-4707-4380-B21A-3BE7B1EC4F5B}"/>
              </a:ext>
            </a:extLst>
          </p:cNvPr>
          <p:cNvSpPr>
            <a:spLocks noGrp="1"/>
          </p:cNvSpPr>
          <p:nvPr>
            <p:ph sz="half" idx="1"/>
          </p:nvPr>
        </p:nvSpPr>
        <p:spPr>
          <a:xfrm>
            <a:off x="647998" y="1281857"/>
            <a:ext cx="9160031" cy="4756993"/>
          </a:xfrm>
        </p:spPr>
        <p:txBody>
          <a:bodyPr vert="horz" lIns="0" tIns="0" rIns="0" bIns="0" rtlCol="0" anchor="t">
            <a:normAutofit lnSpcReduction="10000"/>
          </a:bodyPr>
          <a:lstStyle/>
          <a:p>
            <a:r>
              <a:rPr lang="en-GB" sz="2000">
                <a:solidFill>
                  <a:schemeClr val="tx1"/>
                </a:solidFill>
              </a:rPr>
              <a:t>What to prepare:</a:t>
            </a:r>
          </a:p>
          <a:p>
            <a:pPr marL="342900" indent="-342900">
              <a:buFont typeface="Arial" panose="020B0604020202020204" pitchFamily="34" charset="0"/>
              <a:buChar char="•"/>
            </a:pPr>
            <a:r>
              <a:rPr lang="en-GB" sz="2000" b="0">
                <a:solidFill>
                  <a:schemeClr val="tx1"/>
                </a:solidFill>
              </a:rPr>
              <a:t>Almost all questions for new applicants and previous grantees are the same. Yours and your partners’ </a:t>
            </a:r>
            <a:r>
              <a:rPr lang="en-GB" sz="2000">
                <a:solidFill>
                  <a:schemeClr val="tx1"/>
                </a:solidFill>
              </a:rPr>
              <a:t>contact details </a:t>
            </a:r>
            <a:r>
              <a:rPr lang="en-GB" sz="2000" b="0">
                <a:solidFill>
                  <a:schemeClr val="tx1"/>
                </a:solidFill>
              </a:rPr>
              <a:t>will be required. </a:t>
            </a:r>
          </a:p>
          <a:p>
            <a:pPr marL="342900" indent="-342900">
              <a:buFont typeface="Arial" panose="020B0604020202020204" pitchFamily="34" charset="0"/>
              <a:buChar char="•"/>
            </a:pPr>
            <a:r>
              <a:rPr lang="en-GB" sz="2000">
                <a:solidFill>
                  <a:schemeClr val="tx1"/>
                </a:solidFill>
              </a:rPr>
              <a:t>CVs </a:t>
            </a:r>
            <a:r>
              <a:rPr lang="en-GB" sz="2000" b="0">
                <a:solidFill>
                  <a:schemeClr val="tx1"/>
                </a:solidFill>
              </a:rPr>
              <a:t>for any applications with </a:t>
            </a:r>
            <a:r>
              <a:rPr lang="en-GB" sz="2000">
                <a:solidFill>
                  <a:schemeClr val="tx1"/>
                </a:solidFill>
              </a:rPr>
              <a:t>Individuals</a:t>
            </a:r>
            <a:r>
              <a:rPr lang="en-GB" sz="2000" b="0">
                <a:solidFill>
                  <a:schemeClr val="tx1"/>
                </a:solidFill>
              </a:rPr>
              <a:t> . Please prepare ahead. </a:t>
            </a:r>
          </a:p>
          <a:p>
            <a:pPr marL="342900" indent="-342900">
              <a:buFont typeface="Arial" panose="020B0604020202020204" pitchFamily="34" charset="0"/>
              <a:buChar char="•"/>
            </a:pPr>
            <a:r>
              <a:rPr lang="en-GB" sz="2000">
                <a:solidFill>
                  <a:schemeClr val="tx1"/>
                </a:solidFill>
              </a:rPr>
              <a:t>The Good Grants platform lets you save your application draft as you go along.</a:t>
            </a:r>
            <a:r>
              <a:rPr lang="en-GB" sz="2000" b="0">
                <a:solidFill>
                  <a:schemeClr val="tx1"/>
                </a:solidFill>
              </a:rPr>
              <a:t>  You can also edit a submitted application, up until the deadline To check these changes have been made, please review the form itself or check the pdf as you won't receive an automated email. </a:t>
            </a:r>
          </a:p>
          <a:p>
            <a:pPr marL="342900" indent="-342900">
              <a:buFont typeface="Arial" panose="020B0604020202020204" pitchFamily="34" charset="0"/>
              <a:buChar char="•"/>
            </a:pPr>
            <a:r>
              <a:rPr lang="en-GB" sz="2000" b="0">
                <a:solidFill>
                  <a:schemeClr val="tx1"/>
                </a:solidFill>
              </a:rPr>
              <a:t>The Good Grants application form has </a:t>
            </a:r>
            <a:r>
              <a:rPr lang="en-GB" sz="2000">
                <a:solidFill>
                  <a:schemeClr val="tx1"/>
                </a:solidFill>
              </a:rPr>
              <a:t>collaboration</a:t>
            </a:r>
            <a:r>
              <a:rPr lang="en-GB" sz="2000" b="0">
                <a:solidFill>
                  <a:schemeClr val="tx1"/>
                </a:solidFill>
              </a:rPr>
              <a:t> enabled so you will be able to invite your project partner to collaborate on the application – once you have completed the first 'Category' section you will be able to invite others using the plus sign to the right of your initials in the middle right of the screen. </a:t>
            </a:r>
          </a:p>
          <a:p>
            <a:pPr marL="342900" indent="-342900">
              <a:buFont typeface="Arial" panose="020B0604020202020204" pitchFamily="34" charset="0"/>
              <a:buChar char="•"/>
            </a:pPr>
            <a:r>
              <a:rPr lang="en-GB" sz="2000" b="0">
                <a:solidFill>
                  <a:schemeClr val="tx1"/>
                </a:solidFill>
              </a:rPr>
              <a:t>The application must be made in </a:t>
            </a:r>
            <a:r>
              <a:rPr lang="en-GB" sz="2000">
                <a:solidFill>
                  <a:srgbClr val="FF0000"/>
                </a:solidFill>
              </a:rPr>
              <a:t>English</a:t>
            </a:r>
            <a:r>
              <a:rPr lang="en-GB" sz="2000" b="0">
                <a:solidFill>
                  <a:srgbClr val="FF0000"/>
                </a:solidFill>
              </a:rPr>
              <a:t>.</a:t>
            </a:r>
          </a:p>
        </p:txBody>
      </p:sp>
      <p:pic>
        <p:nvPicPr>
          <p:cNvPr id="9" name="Graphic 8">
            <a:extLst>
              <a:ext uri="{FF2B5EF4-FFF2-40B4-BE49-F238E27FC236}">
                <a16:creationId xmlns:a16="http://schemas.microsoft.com/office/drawing/2014/main" id="{A27145E2-0F40-4EE8-A728-30B29968DA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08029" y="2086071"/>
            <a:ext cx="2054486" cy="2685857"/>
          </a:xfrm>
          <a:prstGeom prst="rect">
            <a:avLst/>
          </a:prstGeom>
        </p:spPr>
      </p:pic>
    </p:spTree>
    <p:extLst>
      <p:ext uri="{BB962C8B-B14F-4D97-AF65-F5344CB8AC3E}">
        <p14:creationId xmlns:p14="http://schemas.microsoft.com/office/powerpoint/2010/main" val="44679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GB"/>
              <a:t>Completing the application</a:t>
            </a:r>
            <a:endParaRPr lang="en-US"/>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British Council Sans"/>
                <a:ea typeface="+mn-ea"/>
                <a:cs typeface="+mn-cs"/>
              </a:rPr>
              <a:t>www.britishcouncil.org</a:t>
            </a:r>
          </a:p>
        </p:txBody>
      </p:sp>
      <p:sp>
        <p:nvSpPr>
          <p:cNvPr id="2" name="Slide Number Placeholder 1">
            <a:extLst>
              <a:ext uri="{FF2B5EF4-FFF2-40B4-BE49-F238E27FC236}">
                <a16:creationId xmlns:a16="http://schemas.microsoft.com/office/drawing/2014/main" id="{FB1CF849-35CC-4CD8-AF6D-940299F0DCFB}"/>
              </a:ext>
            </a:extLst>
          </p:cNvPr>
          <p:cNvSpPr>
            <a:spLocks noGrp="1"/>
          </p:cNvSpPr>
          <p:nvPr>
            <p:ph type="sldNum" sz="quarter" idx="12"/>
          </p:nvPr>
        </p:nvSpPr>
        <p:spPr/>
        <p:txBody>
          <a:bodyPr/>
          <a:lstStyle/>
          <a:p>
            <a:fld id="{A36854FA-307F-854E-96D4-DE585DB24BD3}" type="slidenum">
              <a:rPr lang="en-GB" noProof="0" smtClean="0"/>
              <a:t>18</a:t>
            </a:fld>
            <a:endParaRPr lang="en-GB" noProof="0"/>
          </a:p>
        </p:txBody>
      </p:sp>
      <p:sp>
        <p:nvSpPr>
          <p:cNvPr id="4" name="Content Placeholder 3">
            <a:extLst>
              <a:ext uri="{FF2B5EF4-FFF2-40B4-BE49-F238E27FC236}">
                <a16:creationId xmlns:a16="http://schemas.microsoft.com/office/drawing/2014/main" id="{3EFEA30C-4707-4380-B21A-3BE7B1EC4F5B}"/>
              </a:ext>
            </a:extLst>
          </p:cNvPr>
          <p:cNvSpPr>
            <a:spLocks noGrp="1"/>
          </p:cNvSpPr>
          <p:nvPr>
            <p:ph sz="half" idx="1"/>
          </p:nvPr>
        </p:nvSpPr>
        <p:spPr>
          <a:xfrm>
            <a:off x="647998" y="1281857"/>
            <a:ext cx="8528659" cy="4756993"/>
          </a:xfrm>
        </p:spPr>
        <p:txBody>
          <a:bodyPr vert="horz" lIns="0" tIns="0" rIns="0" bIns="0" rtlCol="0" anchor="t">
            <a:normAutofit lnSpcReduction="10000"/>
          </a:bodyPr>
          <a:lstStyle/>
          <a:p>
            <a:r>
              <a:rPr lang="en-GB" sz="2000">
                <a:solidFill>
                  <a:schemeClr val="tx1"/>
                </a:solidFill>
              </a:rPr>
              <a:t>What to prepare:</a:t>
            </a:r>
          </a:p>
          <a:p>
            <a:pPr marL="342900" indent="-342900">
              <a:buFont typeface="Arial" panose="020B0604020202020204" pitchFamily="34" charset="0"/>
              <a:buChar char="•"/>
            </a:pPr>
            <a:r>
              <a:rPr lang="en-US" sz="2000"/>
              <a:t>Your proposal</a:t>
            </a:r>
            <a:r>
              <a:rPr lang="en-US" sz="2000" b="0"/>
              <a:t>! </a:t>
            </a:r>
            <a:r>
              <a:rPr lang="en-US" sz="2000" b="0">
                <a:solidFill>
                  <a:schemeClr val="tx1"/>
                </a:solidFill>
              </a:rPr>
              <a:t>Review the criteria.</a:t>
            </a:r>
          </a:p>
          <a:p>
            <a:pPr marL="1172210" lvl="4" indent="-279400"/>
            <a:r>
              <a:rPr lang="en-US" sz="2000" b="1"/>
              <a:t>What </a:t>
            </a:r>
            <a:r>
              <a:rPr lang="en-US" sz="2000"/>
              <a:t>are you going to do</a:t>
            </a:r>
            <a:r>
              <a:rPr lang="en-US" sz="2000" b="1"/>
              <a:t>? How </a:t>
            </a:r>
            <a:r>
              <a:rPr lang="en-US" sz="2000"/>
              <a:t>and</a:t>
            </a:r>
            <a:r>
              <a:rPr lang="en-US" sz="2000" b="1"/>
              <a:t> why </a:t>
            </a:r>
            <a:r>
              <a:rPr lang="en-US" sz="2000"/>
              <a:t>are you going to do it?</a:t>
            </a:r>
          </a:p>
          <a:p>
            <a:pPr marL="1172210" lvl="4" indent="-279400"/>
            <a:r>
              <a:rPr lang="en-US" sz="2000" b="1"/>
              <a:t>When </a:t>
            </a:r>
            <a:r>
              <a:rPr lang="en-US" sz="2000"/>
              <a:t>and</a:t>
            </a:r>
            <a:r>
              <a:rPr lang="en-US" sz="2000" b="1"/>
              <a:t> with whom </a:t>
            </a:r>
            <a:r>
              <a:rPr lang="en-US" sz="2000"/>
              <a:t>will you be doing the activities?</a:t>
            </a:r>
          </a:p>
          <a:p>
            <a:pPr marL="1172210" lvl="4" indent="-279400"/>
            <a:r>
              <a:rPr lang="en-US" sz="2000"/>
              <a:t>What is the </a:t>
            </a:r>
            <a:r>
              <a:rPr lang="en-US" sz="2000" b="1"/>
              <a:t>impact </a:t>
            </a:r>
            <a:r>
              <a:rPr lang="en-US" sz="2000"/>
              <a:t>your project is trying to achieve?</a:t>
            </a:r>
          </a:p>
          <a:p>
            <a:pPr marL="1172210" lvl="4" indent="-279400"/>
            <a:r>
              <a:rPr lang="en-US" sz="2000"/>
              <a:t>What is your </a:t>
            </a:r>
            <a:r>
              <a:rPr lang="en-US" sz="2000" b="1"/>
              <a:t>project plan </a:t>
            </a:r>
            <a:r>
              <a:rPr lang="en-US" sz="2000"/>
              <a:t>and</a:t>
            </a:r>
            <a:r>
              <a:rPr lang="en-US" sz="2000" b="1"/>
              <a:t> timeline?</a:t>
            </a:r>
          </a:p>
          <a:p>
            <a:pPr marL="1172210" lvl="4" indent="-279400"/>
            <a:r>
              <a:rPr lang="en-US" sz="2000" b="1"/>
              <a:t>Budget</a:t>
            </a:r>
            <a:r>
              <a:rPr lang="en-US" sz="2000"/>
              <a:t>: This needs to be in </a:t>
            </a:r>
            <a:r>
              <a:rPr lang="en-US" sz="2000" b="1"/>
              <a:t>GBP (Great British Pounds)</a:t>
            </a:r>
            <a:r>
              <a:rPr lang="en-US" sz="2000" b="0"/>
              <a:t>. </a:t>
            </a:r>
            <a:r>
              <a:rPr lang="en-US" sz="2000"/>
              <a:t>You will need to input any other income that may be confirmed or pending</a:t>
            </a:r>
          </a:p>
          <a:p>
            <a:pPr marL="1172210" lvl="4" indent="-279400"/>
            <a:r>
              <a:rPr lang="en-US" sz="2000"/>
              <a:t>You will need to explain how the budget is split across the partners and will need to include which country each item in budget will be spent and which partner is holding that part of the budget</a:t>
            </a:r>
          </a:p>
        </p:txBody>
      </p:sp>
      <p:pic>
        <p:nvPicPr>
          <p:cNvPr id="9" name="Graphic 8">
            <a:extLst>
              <a:ext uri="{FF2B5EF4-FFF2-40B4-BE49-F238E27FC236}">
                <a16:creationId xmlns:a16="http://schemas.microsoft.com/office/drawing/2014/main" id="{A27145E2-0F40-4EE8-A728-30B29968DA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6658" y="2086071"/>
            <a:ext cx="2685857" cy="2685857"/>
          </a:xfrm>
          <a:prstGeom prst="rect">
            <a:avLst/>
          </a:prstGeom>
        </p:spPr>
      </p:pic>
    </p:spTree>
    <p:extLst>
      <p:ext uri="{BB962C8B-B14F-4D97-AF65-F5344CB8AC3E}">
        <p14:creationId xmlns:p14="http://schemas.microsoft.com/office/powerpoint/2010/main" val="1676702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GB">
                <a:latin typeface="British Council Sans Headline"/>
                <a:cs typeface="British Council Sans Headline"/>
              </a:rPr>
              <a:t>Completing the application</a:t>
            </a:r>
            <a:endParaRPr lang="en-US">
              <a:latin typeface="British Council Sans Headline"/>
              <a:cs typeface="British Council Sans Headline"/>
            </a:endParaRPr>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British Council Sans"/>
                <a:ea typeface="+mn-ea"/>
                <a:cs typeface="+mn-cs"/>
              </a:rPr>
              <a:t>www.britishcouncil.org</a:t>
            </a:r>
          </a:p>
        </p:txBody>
      </p:sp>
      <p:sp>
        <p:nvSpPr>
          <p:cNvPr id="2" name="Slide Number Placeholder 1">
            <a:extLst>
              <a:ext uri="{FF2B5EF4-FFF2-40B4-BE49-F238E27FC236}">
                <a16:creationId xmlns:a16="http://schemas.microsoft.com/office/drawing/2014/main" id="{FB1CF849-35CC-4CD8-AF6D-940299F0DCFB}"/>
              </a:ext>
            </a:extLst>
          </p:cNvPr>
          <p:cNvSpPr>
            <a:spLocks noGrp="1"/>
          </p:cNvSpPr>
          <p:nvPr>
            <p:ph type="sldNum" sz="quarter" idx="12"/>
          </p:nvPr>
        </p:nvSpPr>
        <p:spPr/>
        <p:txBody>
          <a:bodyPr/>
          <a:lstStyle/>
          <a:p>
            <a:fld id="{A36854FA-307F-854E-96D4-DE585DB24BD3}" type="slidenum">
              <a:rPr lang="en-GB" noProof="0" smtClean="0"/>
              <a:t>19</a:t>
            </a:fld>
            <a:endParaRPr lang="en-GB" noProof="0"/>
          </a:p>
        </p:txBody>
      </p:sp>
      <p:sp>
        <p:nvSpPr>
          <p:cNvPr id="4" name="Content Placeholder 3">
            <a:extLst>
              <a:ext uri="{FF2B5EF4-FFF2-40B4-BE49-F238E27FC236}">
                <a16:creationId xmlns:a16="http://schemas.microsoft.com/office/drawing/2014/main" id="{3EFEA30C-4707-4380-B21A-3BE7B1EC4F5B}"/>
              </a:ext>
            </a:extLst>
          </p:cNvPr>
          <p:cNvSpPr>
            <a:spLocks noGrp="1"/>
          </p:cNvSpPr>
          <p:nvPr>
            <p:ph sz="half" idx="1"/>
          </p:nvPr>
        </p:nvSpPr>
        <p:spPr>
          <a:xfrm>
            <a:off x="647999" y="1281856"/>
            <a:ext cx="8975686" cy="4910144"/>
          </a:xfrm>
        </p:spPr>
        <p:txBody>
          <a:bodyPr vert="horz" lIns="0" tIns="0" rIns="0" bIns="0" rtlCol="0" anchor="t">
            <a:normAutofit fontScale="85000" lnSpcReduction="10000"/>
          </a:bodyPr>
          <a:lstStyle/>
          <a:p>
            <a:r>
              <a:rPr lang="en-GB" sz="2100">
                <a:solidFill>
                  <a:schemeClr val="tx1"/>
                </a:solidFill>
              </a:rPr>
              <a:t>What to consider:</a:t>
            </a:r>
          </a:p>
          <a:p>
            <a:pPr marL="457200" indent="-457200">
              <a:buFont typeface="+mj-lt"/>
              <a:buAutoNum type="arabicPeriod"/>
            </a:pPr>
            <a:r>
              <a:rPr lang="en-US" sz="2100">
                <a:solidFill>
                  <a:schemeClr val="tx1"/>
                </a:solidFill>
              </a:rPr>
              <a:t>What makes a good collaborative partnership?</a:t>
            </a:r>
          </a:p>
          <a:p>
            <a:pPr marL="816610" lvl="4" indent="-457200"/>
            <a:r>
              <a:rPr lang="en-US" sz="1900"/>
              <a:t>Are your values and ways of working aligned?</a:t>
            </a:r>
          </a:p>
          <a:p>
            <a:pPr marL="816610" lvl="4" indent="-457200"/>
            <a:r>
              <a:rPr lang="en-US" sz="1900"/>
              <a:t>Do you think you can both work regularly and equitably during the project timeline you are proposing?</a:t>
            </a:r>
          </a:p>
          <a:p>
            <a:pPr marL="816610" lvl="4" indent="-457200"/>
            <a:r>
              <a:rPr lang="en-US" sz="1900"/>
              <a:t>If you are selected as a project team (with you as Lead Partner), British Council staff in your participating country will be your first point of contact for support for risks and issues with your delivery, timeline, budget, partner, and other stakeholders.</a:t>
            </a:r>
            <a:endParaRPr lang="en-US" sz="1900">
              <a:solidFill>
                <a:schemeClr val="tx1"/>
              </a:solidFill>
            </a:endParaRPr>
          </a:p>
          <a:p>
            <a:r>
              <a:rPr lang="en-US" sz="2100">
                <a:solidFill>
                  <a:schemeClr val="tx1"/>
                </a:solidFill>
              </a:rPr>
              <a:t>2.    Intended/targeted reach of your project</a:t>
            </a:r>
          </a:p>
          <a:p>
            <a:pPr marL="816610" lvl="4" indent="-457200"/>
            <a:r>
              <a:rPr lang="en-US" sz="1900"/>
              <a:t>Who are your target audience and/or participants? Or how have you thought about any future audiences/participants if your project is at an earlier stage in its development</a:t>
            </a:r>
          </a:p>
          <a:p>
            <a:pPr marL="816610" lvl="4" indent="-457200"/>
            <a:endParaRPr lang="en-US" sz="1900" b="0"/>
          </a:p>
          <a:p>
            <a:pPr marL="816610" lvl="4" indent="-457200"/>
            <a:r>
              <a:rPr lang="en-US" sz="1900" b="0"/>
              <a:t>How many audiences or participants do you </a:t>
            </a:r>
            <a:r>
              <a:rPr lang="en-US" sz="1900"/>
              <a:t>expect- either face to face or online?</a:t>
            </a:r>
            <a:endParaRPr lang="en-US" sz="1900" b="0"/>
          </a:p>
          <a:p>
            <a:pPr marL="342900" lvl="2" indent="-342900"/>
            <a:endParaRPr lang="en-US" sz="1900"/>
          </a:p>
          <a:p>
            <a:pPr lvl="2"/>
            <a:r>
              <a:rPr lang="en-US" sz="1900" b="1"/>
              <a:t>Note: </a:t>
            </a:r>
            <a:r>
              <a:rPr lang="en-US" sz="1900"/>
              <a:t>Not all grant projects will have public audiences or participants. The way you communicate your project depends on your objectives.</a:t>
            </a:r>
          </a:p>
          <a:p>
            <a:pPr lvl="2"/>
            <a:endParaRPr lang="en-US" sz="1900" b="1"/>
          </a:p>
          <a:p>
            <a:pPr lvl="2"/>
            <a:endParaRPr lang="en-US" sz="1900" b="1"/>
          </a:p>
        </p:txBody>
      </p:sp>
      <p:pic>
        <p:nvPicPr>
          <p:cNvPr id="9" name="Graphic 8">
            <a:extLst>
              <a:ext uri="{FF2B5EF4-FFF2-40B4-BE49-F238E27FC236}">
                <a16:creationId xmlns:a16="http://schemas.microsoft.com/office/drawing/2014/main" id="{A27145E2-0F40-4EE8-A728-30B29968DA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6658" y="2086071"/>
            <a:ext cx="2685857" cy="2685857"/>
          </a:xfrm>
          <a:prstGeom prst="rect">
            <a:avLst/>
          </a:prstGeom>
        </p:spPr>
      </p:pic>
    </p:spTree>
    <p:extLst>
      <p:ext uri="{BB962C8B-B14F-4D97-AF65-F5344CB8AC3E}">
        <p14:creationId xmlns:p14="http://schemas.microsoft.com/office/powerpoint/2010/main" val="198205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GB">
                <a:latin typeface="British Council Sans Headline"/>
                <a:cs typeface="British Council Sans Headline"/>
              </a:rPr>
              <a:t>Housekeeping</a:t>
            </a:r>
            <a:endParaRPr lang="en-US"/>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57509" y="1295999"/>
            <a:ext cx="10681259" cy="4715501"/>
          </a:xfrm>
        </p:spPr>
        <p:txBody>
          <a:bodyPr vert="horz" lIns="0" tIns="0" rIns="0" bIns="0" rtlCol="0" anchor="t">
            <a:normAutofit fontScale="92500" lnSpcReduction="20000"/>
          </a:bodyPr>
          <a:lstStyle/>
          <a:p>
            <a:pPr marL="285750" lvl="2" indent="-285750">
              <a:spcBef>
                <a:spcPts val="600"/>
              </a:spcBef>
              <a:buFont typeface="Arial" panose="020B0604020202020204" pitchFamily="34" charset="0"/>
              <a:buChar char="•"/>
            </a:pPr>
            <a:r>
              <a:rPr lang="en-GB" dirty="0"/>
              <a:t>We expect the session to be around between</a:t>
            </a:r>
            <a:r>
              <a:rPr lang="en-GB" b="1" dirty="0"/>
              <a:t> 1 hour and 1 ½ hours </a:t>
            </a:r>
            <a:r>
              <a:rPr lang="en-GB" dirty="0"/>
              <a:t>– dependent on the number of questions you have</a:t>
            </a:r>
          </a:p>
          <a:p>
            <a:pPr marL="285750" lvl="2" indent="-285750">
              <a:spcBef>
                <a:spcPts val="600"/>
              </a:spcBef>
              <a:buFont typeface="Arial" panose="020B0604020202020204" pitchFamily="34" charset="0"/>
              <a:buChar char="•"/>
            </a:pPr>
            <a:r>
              <a:rPr lang="en-GB" dirty="0"/>
              <a:t>There will be a presentation for around </a:t>
            </a:r>
            <a:r>
              <a:rPr lang="en-GB" b="1" dirty="0"/>
              <a:t>40 minutes</a:t>
            </a:r>
            <a:r>
              <a:rPr lang="en-GB" dirty="0"/>
              <a:t>, and the rest of the time will be for Q&amp;A;</a:t>
            </a:r>
          </a:p>
          <a:p>
            <a:pPr marL="285750" lvl="2" indent="-285750">
              <a:spcBef>
                <a:spcPts val="600"/>
              </a:spcBef>
              <a:buFont typeface="Arial" panose="020B0604020202020204" pitchFamily="34" charset="0"/>
              <a:buChar char="•"/>
            </a:pPr>
            <a:r>
              <a:rPr lang="en-GB" dirty="0"/>
              <a:t>This is one of 4 information sessions running across the first 2 weeks in May.</a:t>
            </a:r>
          </a:p>
          <a:p>
            <a:pPr marL="285750" lvl="2" indent="-285750">
              <a:spcBef>
                <a:spcPts val="600"/>
              </a:spcBef>
              <a:buFont typeface="Arial" panose="020B0604020202020204" pitchFamily="34" charset="0"/>
              <a:buChar char="•"/>
            </a:pPr>
            <a:r>
              <a:rPr lang="en-GB" dirty="0"/>
              <a:t>A recording will be shared with you via email and on the </a:t>
            </a:r>
            <a:r>
              <a:rPr lang="en-GB" b="1" dirty="0"/>
              <a:t>British Council channels after all the sessions have been delivered; </a:t>
            </a:r>
            <a:endParaRPr lang="en-GB" dirty="0"/>
          </a:p>
          <a:p>
            <a:pPr marL="285750" lvl="2" indent="-285750">
              <a:spcBef>
                <a:spcPts val="600"/>
              </a:spcBef>
              <a:buFont typeface="Arial" panose="020B0604020202020204" pitchFamily="34" charset="0"/>
              <a:buChar char="•"/>
            </a:pPr>
            <a:r>
              <a:rPr lang="en-GB" dirty="0"/>
              <a:t>So that you can see and hear the speakers clearly, you will automatically be placed on mute with your cameras off. </a:t>
            </a:r>
          </a:p>
          <a:p>
            <a:pPr marL="285750" lvl="2" indent="-285750">
              <a:spcBef>
                <a:spcPts val="600"/>
              </a:spcBef>
              <a:buFont typeface="Arial" panose="020B0604020202020204" pitchFamily="34" charset="0"/>
              <a:buChar char="•"/>
            </a:pPr>
            <a:r>
              <a:rPr lang="en-GB"/>
              <a:t>During </a:t>
            </a:r>
            <a:r>
              <a:rPr lang="en-GB" dirty="0"/>
              <a:t>the presentation, if you have any questions, you can submit them using the Q&amp;A function</a:t>
            </a:r>
          </a:p>
          <a:p>
            <a:pPr marL="285750" lvl="2" indent="-285750">
              <a:spcBef>
                <a:spcPts val="600"/>
              </a:spcBef>
              <a:buFont typeface="Arial" panose="020B0604020202020204" pitchFamily="34" charset="0"/>
              <a:buChar char="•"/>
            </a:pPr>
            <a:r>
              <a:rPr lang="en-GB" dirty="0"/>
              <a:t>During Q&amp;A, if you have any questions, please use the raise your hand function and allow us to call on you to unmute yourself before asking your question;</a:t>
            </a:r>
          </a:p>
          <a:p>
            <a:pPr marL="285750" lvl="2" indent="-285750">
              <a:spcBef>
                <a:spcPts val="600"/>
              </a:spcBef>
              <a:buFont typeface="Arial" panose="020B0604020202020204" pitchFamily="34" charset="0"/>
              <a:buChar char="•"/>
            </a:pPr>
            <a:r>
              <a:rPr lang="en-GB" dirty="0"/>
              <a:t>This session will be recorded. If you do not wish to be recorded, please continue to keep your video off and microphone muted during the Q&amp;A. </a:t>
            </a:r>
          </a:p>
          <a:p>
            <a:pPr marL="285750" lvl="2" indent="-285750">
              <a:spcBef>
                <a:spcPts val="600"/>
              </a:spcBef>
              <a:buFont typeface="Arial" panose="020B0604020202020204" pitchFamily="34" charset="0"/>
              <a:buChar char="•"/>
            </a:pPr>
            <a:r>
              <a:rPr lang="en-GB" dirty="0"/>
              <a:t>If you are interested in applying for this grant – you must have a </a:t>
            </a:r>
            <a:r>
              <a:rPr lang="en-GB" b="1" dirty="0"/>
              <a:t>good level of English </a:t>
            </a:r>
            <a:r>
              <a:rPr lang="en-GB" dirty="0"/>
              <a:t>or have support from someone with a good level of English (a translator or interpreter) when needed, to ensure smooth communication.</a:t>
            </a:r>
          </a:p>
          <a:p>
            <a:pPr marL="285750" lvl="2" indent="-285750">
              <a:spcBef>
                <a:spcPts val="600"/>
              </a:spcBef>
              <a:buFont typeface="Arial" panose="020B0604020202020204" pitchFamily="34" charset="0"/>
              <a:buChar char="•"/>
            </a:pPr>
            <a:endParaRPr lang="en-GB" dirty="0"/>
          </a:p>
          <a:p>
            <a:pPr marL="285750" lvl="2" indent="-285750">
              <a:spcBef>
                <a:spcPts val="600"/>
              </a:spcBef>
              <a:buFont typeface="Arial" panose="020B0604020202020204" pitchFamily="34" charset="0"/>
              <a:buChar char="•"/>
            </a:pPr>
            <a:endParaRPr lang="en-GB" dirty="0"/>
          </a:p>
          <a:p>
            <a:pPr marL="285750" lvl="2" indent="-285750">
              <a:spcBef>
                <a:spcPts val="600"/>
              </a:spcBef>
              <a:buFont typeface="Arial" panose="020B0604020202020204" pitchFamily="34" charset="0"/>
              <a:buChar char="•"/>
            </a:pPr>
            <a:endParaRPr lang="en-GB" dirty="0"/>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British Council Sans"/>
                <a:ea typeface="+mn-ea"/>
                <a:cs typeface="+mn-cs"/>
              </a:rPr>
              <a:t>www.britishcouncil.org</a:t>
            </a:r>
          </a:p>
        </p:txBody>
      </p:sp>
      <p:sp>
        <p:nvSpPr>
          <p:cNvPr id="2" name="Slide Number Placeholder 1">
            <a:extLst>
              <a:ext uri="{FF2B5EF4-FFF2-40B4-BE49-F238E27FC236}">
                <a16:creationId xmlns:a16="http://schemas.microsoft.com/office/drawing/2014/main" id="{6D79B92C-C533-4DAB-85BB-856F9BED60C4}"/>
              </a:ext>
            </a:extLst>
          </p:cNvPr>
          <p:cNvSpPr>
            <a:spLocks noGrp="1"/>
          </p:cNvSpPr>
          <p:nvPr>
            <p:ph type="sldNum" sz="quarter" idx="12"/>
          </p:nvPr>
        </p:nvSpPr>
        <p:spPr/>
        <p:txBody>
          <a:bodyPr/>
          <a:lstStyle/>
          <a:p>
            <a:fld id="{A36854FA-307F-854E-96D4-DE585DB24BD3}" type="slidenum">
              <a:rPr lang="en-GB" noProof="0" smtClean="0"/>
              <a:t>2</a:t>
            </a:fld>
            <a:endParaRPr lang="en-GB" noProof="0"/>
          </a:p>
        </p:txBody>
      </p:sp>
    </p:spTree>
    <p:extLst>
      <p:ext uri="{BB962C8B-B14F-4D97-AF65-F5344CB8AC3E}">
        <p14:creationId xmlns:p14="http://schemas.microsoft.com/office/powerpoint/2010/main" val="3145670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GB"/>
              <a:t>Completing the application</a:t>
            </a:r>
            <a:endParaRPr lang="en-US"/>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British Council Sans"/>
                <a:ea typeface="+mn-ea"/>
                <a:cs typeface="+mn-cs"/>
              </a:rPr>
              <a:t>www.britishcouncil.org</a:t>
            </a:r>
          </a:p>
        </p:txBody>
      </p:sp>
      <p:sp>
        <p:nvSpPr>
          <p:cNvPr id="2" name="Slide Number Placeholder 1">
            <a:extLst>
              <a:ext uri="{FF2B5EF4-FFF2-40B4-BE49-F238E27FC236}">
                <a16:creationId xmlns:a16="http://schemas.microsoft.com/office/drawing/2014/main" id="{FB1CF849-35CC-4CD8-AF6D-940299F0DCFB}"/>
              </a:ext>
            </a:extLst>
          </p:cNvPr>
          <p:cNvSpPr>
            <a:spLocks noGrp="1"/>
          </p:cNvSpPr>
          <p:nvPr>
            <p:ph type="sldNum" sz="quarter" idx="12"/>
          </p:nvPr>
        </p:nvSpPr>
        <p:spPr/>
        <p:txBody>
          <a:bodyPr/>
          <a:lstStyle/>
          <a:p>
            <a:fld id="{A36854FA-307F-854E-96D4-DE585DB24BD3}" type="slidenum">
              <a:rPr lang="en-GB" noProof="0" smtClean="0"/>
              <a:t>20</a:t>
            </a:fld>
            <a:endParaRPr lang="en-GB" noProof="0"/>
          </a:p>
        </p:txBody>
      </p:sp>
      <p:sp>
        <p:nvSpPr>
          <p:cNvPr id="4" name="Content Placeholder 3">
            <a:extLst>
              <a:ext uri="{FF2B5EF4-FFF2-40B4-BE49-F238E27FC236}">
                <a16:creationId xmlns:a16="http://schemas.microsoft.com/office/drawing/2014/main" id="{3EFEA30C-4707-4380-B21A-3BE7B1EC4F5B}"/>
              </a:ext>
            </a:extLst>
          </p:cNvPr>
          <p:cNvSpPr>
            <a:spLocks noGrp="1"/>
          </p:cNvSpPr>
          <p:nvPr>
            <p:ph sz="half" idx="1"/>
          </p:nvPr>
        </p:nvSpPr>
        <p:spPr>
          <a:xfrm>
            <a:off x="648000" y="1291148"/>
            <a:ext cx="8915938" cy="5081437"/>
          </a:xfrm>
        </p:spPr>
        <p:txBody>
          <a:bodyPr vert="horz" lIns="0" tIns="0" rIns="0" bIns="0" rtlCol="0" anchor="t">
            <a:normAutofit lnSpcReduction="10000"/>
          </a:bodyPr>
          <a:lstStyle/>
          <a:p>
            <a:r>
              <a:rPr lang="en-GB" sz="1900">
                <a:solidFill>
                  <a:schemeClr val="tx1"/>
                </a:solidFill>
              </a:rPr>
              <a:t>What to think about:</a:t>
            </a:r>
          </a:p>
          <a:p>
            <a:pPr marL="457200" indent="-457200">
              <a:buFont typeface="Arial" panose="020B0604020202020204" pitchFamily="34" charset="0"/>
              <a:buChar char="•"/>
            </a:pPr>
            <a:r>
              <a:rPr lang="en-US" sz="1700">
                <a:solidFill>
                  <a:schemeClr val="tx1"/>
                </a:solidFill>
              </a:rPr>
              <a:t>Access</a:t>
            </a:r>
            <a:r>
              <a:rPr lang="en-US" sz="1700" b="0">
                <a:solidFill>
                  <a:schemeClr val="tx1"/>
                </a:solidFill>
              </a:rPr>
              <a:t> </a:t>
            </a:r>
            <a:r>
              <a:rPr lang="en-US" sz="1700">
                <a:solidFill>
                  <a:schemeClr val="tx1"/>
                </a:solidFill>
              </a:rPr>
              <a:t>support</a:t>
            </a:r>
            <a:r>
              <a:rPr lang="en-US" sz="1700" b="0">
                <a:solidFill>
                  <a:schemeClr val="tx1"/>
                </a:solidFill>
              </a:rPr>
              <a:t> </a:t>
            </a:r>
          </a:p>
          <a:p>
            <a:pPr marL="522605" lvl="3" indent="-342900" fontAlgn="base">
              <a:buFont typeface="Arial Nova" panose="020B0504020202020204" pitchFamily="34" charset="0"/>
              <a:buChar char="–"/>
            </a:pPr>
            <a:r>
              <a:rPr lang="en-GB" sz="1700" b="0" i="0">
                <a:solidFill>
                  <a:srgbClr val="000000"/>
                </a:solidFill>
                <a:effectLst/>
              </a:rPr>
              <a:t>We ask all applicants to embed audience accessibility into their projects, explain what your project will do to address this, include any </a:t>
            </a:r>
            <a:r>
              <a:rPr lang="en-GB" sz="1700" b="1" i="0">
                <a:solidFill>
                  <a:srgbClr val="000000"/>
                </a:solidFill>
                <a:effectLst/>
              </a:rPr>
              <a:t>accessibility costs</a:t>
            </a:r>
            <a:r>
              <a:rPr lang="en-GB" sz="1700" b="0" i="0">
                <a:solidFill>
                  <a:srgbClr val="000000"/>
                </a:solidFill>
                <a:effectLst/>
              </a:rPr>
              <a:t> in the budget proposal, and give reasonable justification.  </a:t>
            </a:r>
          </a:p>
          <a:p>
            <a:pPr marL="522605" lvl="3" indent="-342900" fontAlgn="base">
              <a:buFont typeface="Arial Nova" panose="020B0504020202020204" pitchFamily="34" charset="0"/>
              <a:buChar char="–"/>
            </a:pPr>
            <a:r>
              <a:rPr lang="en-GB" sz="1700" b="0" i="0">
                <a:solidFill>
                  <a:srgbClr val="000000"/>
                </a:solidFill>
                <a:effectLst/>
              </a:rPr>
              <a:t>If an applicant has accessibility requirements for the delivery of their proposed project (</a:t>
            </a:r>
            <a:r>
              <a:rPr lang="en-GB" sz="1700" b="0" i="0" err="1">
                <a:solidFill>
                  <a:srgbClr val="000000"/>
                </a:solidFill>
                <a:effectLst/>
              </a:rPr>
              <a:t>eg.</a:t>
            </a:r>
            <a:r>
              <a:rPr lang="en-GB" sz="1700" b="0" i="0">
                <a:solidFill>
                  <a:srgbClr val="000000"/>
                </a:solidFill>
                <a:effectLst/>
              </a:rPr>
              <a:t> personal access costs for the individuals involved in the project planning, design and delivery), they will be able to request additional funds beyond the core grant in the budget section of the application form. These costs are not guaranteed, although we will do everything we can to support your needs. </a:t>
            </a:r>
          </a:p>
          <a:p>
            <a:pPr marL="522605" lvl="3" indent="-342900" fontAlgn="base">
              <a:buFont typeface="Arial Nova" panose="020B0504020202020204" pitchFamily="34" charset="0"/>
              <a:buChar char="–"/>
            </a:pPr>
            <a:r>
              <a:rPr lang="en-GB" sz="1700" b="0" i="0">
                <a:solidFill>
                  <a:srgbClr val="000000"/>
                </a:solidFill>
                <a:effectLst/>
              </a:rPr>
              <a:t>If you </a:t>
            </a:r>
            <a:r>
              <a:rPr lang="en-GB" sz="1700">
                <a:solidFill>
                  <a:srgbClr val="000000"/>
                </a:solidFill>
              </a:rPr>
              <a:t>are</a:t>
            </a:r>
            <a:r>
              <a:rPr lang="en-GB" sz="1700" b="0" i="0">
                <a:solidFill>
                  <a:srgbClr val="000000"/>
                </a:solidFill>
                <a:effectLst/>
              </a:rPr>
              <a:t> disabled</a:t>
            </a:r>
            <a:r>
              <a:rPr lang="en-GB" sz="1700">
                <a:solidFill>
                  <a:srgbClr val="000000"/>
                </a:solidFill>
              </a:rPr>
              <a:t> or have a long term health condition</a:t>
            </a:r>
            <a:r>
              <a:rPr lang="en-GB" sz="1700" b="0" i="0">
                <a:solidFill>
                  <a:srgbClr val="000000"/>
                </a:solidFill>
                <a:effectLst/>
              </a:rPr>
              <a:t>, you are welcome to contact us at </a:t>
            </a:r>
            <a:r>
              <a:rPr lang="en-GB" sz="1700">
                <a:solidFill>
                  <a:srgbClr val="000000"/>
                </a:solidFill>
                <a:ea typeface="+mn-lt"/>
                <a:cs typeface="+mn-lt"/>
                <a:hlinkClick r:id="rId3"/>
              </a:rPr>
              <a:t>https://forms.office.com/e/rdFpf1c46e</a:t>
            </a:r>
            <a:r>
              <a:rPr lang="en-GB" sz="1700">
                <a:solidFill>
                  <a:srgbClr val="000000"/>
                </a:solidFill>
                <a:latin typeface="British Council Sans"/>
              </a:rPr>
              <a:t>  for</a:t>
            </a:r>
            <a:r>
              <a:rPr lang="en-GB" sz="1700" b="0" i="0">
                <a:solidFill>
                  <a:srgbClr val="000000"/>
                </a:solidFill>
                <a:effectLst/>
              </a:rPr>
              <a:t> possible support we may offer to assist with making your application.  </a:t>
            </a:r>
            <a:endParaRPr lang="en-GB" sz="1700" b="0" i="0">
              <a:solidFill>
                <a:srgbClr val="000000"/>
              </a:solidFill>
              <a:effectLst/>
              <a:latin typeface="Arial Nova" panose="020B0504020202020204" pitchFamily="34" charset="0"/>
            </a:endParaRPr>
          </a:p>
          <a:p>
            <a:pPr marL="442595" lvl="1" indent="-442595">
              <a:buFont typeface="Arial" panose="020B0604020202020204" pitchFamily="34" charset="0"/>
              <a:buChar char="•"/>
            </a:pPr>
            <a:r>
              <a:rPr lang="en-US" sz="1900"/>
              <a:t>Note</a:t>
            </a:r>
            <a:r>
              <a:rPr lang="en-US" sz="1900" b="0"/>
              <a:t> </a:t>
            </a:r>
          </a:p>
          <a:p>
            <a:pPr marL="179070" lvl="1"/>
            <a:r>
              <a:rPr lang="en-US" sz="1700" b="0">
                <a:solidFill>
                  <a:srgbClr val="000000"/>
                </a:solidFill>
              </a:rPr>
              <a:t>There</a:t>
            </a:r>
            <a:r>
              <a:rPr lang="en-US" sz="1700" b="0"/>
              <a:t> are the British Council </a:t>
            </a:r>
            <a:r>
              <a:rPr lang="en-US" sz="1700" b="0">
                <a:hlinkClick r:id="rId4">
                  <a:extLst>
                    <a:ext uri="{A12FA001-AC4F-418D-AE19-62706E023703}">
                      <ahyp:hlinkClr xmlns:ahyp="http://schemas.microsoft.com/office/drawing/2018/hyperlinkcolor" val="tx"/>
                    </a:ext>
                  </a:extLst>
                </a:hlinkClick>
              </a:rPr>
              <a:t>policies</a:t>
            </a:r>
            <a:r>
              <a:rPr lang="en-US" sz="1700" b="0"/>
              <a:t> and requirements should you propose activities which involve </a:t>
            </a:r>
            <a:r>
              <a:rPr lang="en-US" sz="1700"/>
              <a:t>Children</a:t>
            </a:r>
            <a:r>
              <a:rPr lang="en-US" sz="1700" b="0"/>
              <a:t> or </a:t>
            </a:r>
            <a:r>
              <a:rPr lang="en-US" sz="1700"/>
              <a:t>Vulnerable Adults, Equality, Diversity and Inclusion, Environment Sustainability.</a:t>
            </a:r>
            <a:r>
              <a:rPr lang="en-US" sz="1700" b="0"/>
              <a:t> (Please refer to details in the </a:t>
            </a:r>
            <a:r>
              <a:rPr lang="en-US" sz="1700"/>
              <a:t>Application Toolkit and Frequently Asked Questions</a:t>
            </a:r>
            <a:r>
              <a:rPr lang="en-US" sz="1700" b="0"/>
              <a:t>)</a:t>
            </a:r>
          </a:p>
          <a:p>
            <a:pPr marL="342900" lvl="2" indent="-342900"/>
            <a:endParaRPr lang="en-US" sz="1600"/>
          </a:p>
        </p:txBody>
      </p:sp>
      <p:pic>
        <p:nvPicPr>
          <p:cNvPr id="9" name="Graphic 8">
            <a:extLst>
              <a:ext uri="{FF2B5EF4-FFF2-40B4-BE49-F238E27FC236}">
                <a16:creationId xmlns:a16="http://schemas.microsoft.com/office/drawing/2014/main" id="{A27145E2-0F40-4EE8-A728-30B29968DA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76658" y="2086071"/>
            <a:ext cx="2685857" cy="2685857"/>
          </a:xfrm>
          <a:prstGeom prst="rect">
            <a:avLst/>
          </a:prstGeom>
        </p:spPr>
      </p:pic>
    </p:spTree>
    <p:extLst>
      <p:ext uri="{BB962C8B-B14F-4D97-AF65-F5344CB8AC3E}">
        <p14:creationId xmlns:p14="http://schemas.microsoft.com/office/powerpoint/2010/main" val="3435386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GB"/>
              <a:t>Submission &amp; Enquiries</a:t>
            </a:r>
            <a:endParaRPr lang="en-US"/>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British Council Sans"/>
                <a:ea typeface="+mn-ea"/>
                <a:cs typeface="+mn-cs"/>
              </a:rPr>
              <a:t>www.britishcouncil.org</a:t>
            </a:r>
          </a:p>
        </p:txBody>
      </p:sp>
      <p:sp>
        <p:nvSpPr>
          <p:cNvPr id="2" name="Slide Number Placeholder 1">
            <a:extLst>
              <a:ext uri="{FF2B5EF4-FFF2-40B4-BE49-F238E27FC236}">
                <a16:creationId xmlns:a16="http://schemas.microsoft.com/office/drawing/2014/main" id="{FB1CF849-35CC-4CD8-AF6D-940299F0DCFB}"/>
              </a:ext>
            </a:extLst>
          </p:cNvPr>
          <p:cNvSpPr>
            <a:spLocks noGrp="1"/>
          </p:cNvSpPr>
          <p:nvPr>
            <p:ph type="sldNum" sz="quarter" idx="12"/>
          </p:nvPr>
        </p:nvSpPr>
        <p:spPr/>
        <p:txBody>
          <a:bodyPr/>
          <a:lstStyle/>
          <a:p>
            <a:fld id="{A36854FA-307F-854E-96D4-DE585DB24BD3}" type="slidenum">
              <a:rPr lang="en-GB" noProof="0" smtClean="0"/>
              <a:t>21</a:t>
            </a:fld>
            <a:endParaRPr lang="en-GB" noProof="0"/>
          </a:p>
        </p:txBody>
      </p:sp>
      <p:sp>
        <p:nvSpPr>
          <p:cNvPr id="4" name="Content Placeholder 3">
            <a:extLst>
              <a:ext uri="{FF2B5EF4-FFF2-40B4-BE49-F238E27FC236}">
                <a16:creationId xmlns:a16="http://schemas.microsoft.com/office/drawing/2014/main" id="{3EFEA30C-4707-4380-B21A-3BE7B1EC4F5B}"/>
              </a:ext>
            </a:extLst>
          </p:cNvPr>
          <p:cNvSpPr>
            <a:spLocks noGrp="1"/>
          </p:cNvSpPr>
          <p:nvPr>
            <p:ph sz="half" idx="1"/>
          </p:nvPr>
        </p:nvSpPr>
        <p:spPr>
          <a:xfrm>
            <a:off x="647999" y="1281856"/>
            <a:ext cx="8528657" cy="5072144"/>
          </a:xfrm>
        </p:spPr>
        <p:txBody>
          <a:bodyPr vert="horz" lIns="0" tIns="0" rIns="0" bIns="0" rtlCol="0" anchor="t">
            <a:normAutofit/>
          </a:bodyPr>
          <a:lstStyle/>
          <a:p>
            <a:pPr marL="342900" indent="-342900" fontAlgn="base">
              <a:buFont typeface="Arial" panose="020B0604020202020204" pitchFamily="34" charset="0"/>
              <a:buChar char="•"/>
            </a:pPr>
            <a:r>
              <a:rPr lang="en-GB" sz="2000" b="0" i="0" u="none" strike="noStrike" dirty="0">
                <a:solidFill>
                  <a:srgbClr val="000000"/>
                </a:solidFill>
                <a:effectLst/>
              </a:rPr>
              <a:t>All applications must be submitted through the </a:t>
            </a:r>
            <a:r>
              <a:rPr lang="en-GB" sz="2000" b="0" dirty="0">
                <a:solidFill>
                  <a:srgbClr val="000000"/>
                </a:solidFill>
              </a:rPr>
              <a:t>Good Grants portal</a:t>
            </a:r>
            <a:r>
              <a:rPr lang="en-GB" sz="2000" b="0" i="0" u="none" strike="noStrike" dirty="0">
                <a:solidFill>
                  <a:srgbClr val="000000"/>
                </a:solidFill>
                <a:effectLst/>
              </a:rPr>
              <a:t> by </a:t>
            </a:r>
            <a:endParaRPr lang="en-US" dirty="0"/>
          </a:p>
          <a:p>
            <a:pPr algn="ctr"/>
            <a:r>
              <a:rPr lang="en-GB" sz="2000">
                <a:solidFill>
                  <a:srgbClr val="FF0000"/>
                </a:solidFill>
              </a:rPr>
              <a:t>15:00 BST</a:t>
            </a:r>
            <a:r>
              <a:rPr lang="en-GB" sz="2000" i="0" u="none" strike="noStrike">
                <a:solidFill>
                  <a:srgbClr val="FF0000"/>
                </a:solidFill>
                <a:effectLst/>
              </a:rPr>
              <a:t> on </a:t>
            </a:r>
            <a:r>
              <a:rPr lang="en-GB" sz="2000">
                <a:solidFill>
                  <a:srgbClr val="FF0000"/>
                </a:solidFill>
              </a:rPr>
              <a:t>23</a:t>
            </a:r>
            <a:r>
              <a:rPr lang="en-GB" sz="2000" b="1" i="0" u="none" strike="noStrike">
                <a:solidFill>
                  <a:srgbClr val="FF0000"/>
                </a:solidFill>
                <a:effectLst/>
              </a:rPr>
              <a:t> </a:t>
            </a:r>
            <a:r>
              <a:rPr lang="en-GB" sz="2000">
                <a:solidFill>
                  <a:srgbClr val="FF0000"/>
                </a:solidFill>
              </a:rPr>
              <a:t>June 2025</a:t>
            </a:r>
            <a:r>
              <a:rPr lang="en-GB" sz="2000" b="1" i="0" u="none" strike="noStrike">
                <a:solidFill>
                  <a:srgbClr val="FF0000"/>
                </a:solidFill>
                <a:effectLst/>
              </a:rPr>
              <a:t>  </a:t>
            </a:r>
            <a:r>
              <a:rPr lang="en-US" sz="2000" b="0" i="0" dirty="0">
                <a:solidFill>
                  <a:srgbClr val="FF0000"/>
                </a:solidFill>
                <a:effectLst/>
              </a:rPr>
              <a:t>​</a:t>
            </a:r>
            <a:endParaRPr lang="en-US" dirty="0"/>
          </a:p>
          <a:p>
            <a:pPr algn="ctr"/>
            <a:endParaRPr lang="en-US" sz="2000" b="0" dirty="0">
              <a:solidFill>
                <a:srgbClr val="FF0000"/>
              </a:solidFill>
            </a:endParaRPr>
          </a:p>
          <a:p>
            <a:pPr marL="342900" indent="-342900" fontAlgn="base">
              <a:buChar char="•"/>
            </a:pPr>
            <a:r>
              <a:rPr lang="en-GB" sz="2000" b="0" i="0" dirty="0">
                <a:solidFill>
                  <a:srgbClr val="000000"/>
                </a:solidFill>
                <a:effectLst/>
              </a:rPr>
              <a:t>​</a:t>
            </a:r>
            <a:r>
              <a:rPr lang="en-GB" sz="2000" b="0" dirty="0">
                <a:solidFill>
                  <a:srgbClr val="000000"/>
                </a:solidFill>
              </a:rPr>
              <a:t>A</a:t>
            </a:r>
            <a:r>
              <a:rPr lang="en-GB" sz="2000" b="0" i="0" u="none" strike="noStrike" dirty="0">
                <a:solidFill>
                  <a:srgbClr val="000000"/>
                </a:solidFill>
                <a:effectLst/>
              </a:rPr>
              <a:t>ny enquiries about the </a:t>
            </a:r>
            <a:r>
              <a:rPr lang="en-GB" sz="2000" b="0" dirty="0">
                <a:solidFill>
                  <a:srgbClr val="000000"/>
                </a:solidFill>
              </a:rPr>
              <a:t>application process </a:t>
            </a:r>
            <a:r>
              <a:rPr lang="en-GB" sz="2000" b="0" i="0" u="none" strike="noStrike" dirty="0">
                <a:solidFill>
                  <a:srgbClr val="000000"/>
                </a:solidFill>
                <a:effectLst/>
              </a:rPr>
              <a:t>can be sent to:</a:t>
            </a:r>
            <a:r>
              <a:rPr lang="en-US" sz="2000" b="0" i="0" dirty="0">
                <a:solidFill>
                  <a:srgbClr val="000000"/>
                </a:solidFill>
                <a:effectLst/>
              </a:rPr>
              <a:t>​</a:t>
            </a:r>
            <a:r>
              <a:rPr lang="en-US" sz="2000" b="0" dirty="0">
                <a:solidFill>
                  <a:srgbClr val="000000"/>
                </a:solidFill>
              </a:rPr>
              <a:t> </a:t>
            </a:r>
          </a:p>
          <a:p>
            <a:pPr algn="ctr"/>
            <a:r>
              <a:rPr lang="en-US" sz="1800" b="0" dirty="0">
                <a:solidFill>
                  <a:srgbClr val="FF00C8"/>
                </a:solidFill>
                <a:ea typeface="+mn-lt"/>
                <a:cs typeface="+mn-lt"/>
                <a:hlinkClick r:id="rId3"/>
              </a:rPr>
              <a:t>https://forms.office.com/e/rdFpf1c46e</a:t>
            </a:r>
            <a:r>
              <a:rPr lang="en-US" sz="1800" b="0" dirty="0">
                <a:solidFill>
                  <a:srgbClr val="FF00C8"/>
                </a:solidFill>
                <a:ea typeface="+mn-lt"/>
                <a:cs typeface="+mn-lt"/>
              </a:rPr>
              <a:t> </a:t>
            </a:r>
            <a:endParaRPr lang="en-US" dirty="0"/>
          </a:p>
          <a:p>
            <a:pPr algn="ctr"/>
            <a:endParaRPr lang="en-US" sz="2000" b="0" dirty="0">
              <a:solidFill>
                <a:srgbClr val="000000"/>
              </a:solidFill>
            </a:endParaRPr>
          </a:p>
          <a:p>
            <a:pPr marL="342900" indent="-342900" fontAlgn="base">
              <a:buFont typeface="Arial" panose="020B0604020202020204" pitchFamily="34" charset="0"/>
              <a:buChar char="•"/>
            </a:pPr>
            <a:r>
              <a:rPr lang="en-GB" sz="2000" b="0" i="0" u="none" strike="noStrike" dirty="0">
                <a:solidFill>
                  <a:srgbClr val="000000"/>
                </a:solidFill>
                <a:effectLst/>
              </a:rPr>
              <a:t>For technical support </a:t>
            </a:r>
            <a:r>
              <a:rPr lang="en-GB" sz="2000" b="0" dirty="0">
                <a:solidFill>
                  <a:srgbClr val="000000"/>
                </a:solidFill>
              </a:rPr>
              <a:t>with the application platform, </a:t>
            </a:r>
            <a:r>
              <a:rPr lang="en-GB" sz="2000" b="0" i="0" u="none" strike="noStrike" dirty="0">
                <a:solidFill>
                  <a:srgbClr val="000000"/>
                </a:solidFill>
                <a:effectLst/>
              </a:rPr>
              <a:t>please refer to </a:t>
            </a:r>
            <a:r>
              <a:rPr lang="en-GB" sz="2000" b="0" dirty="0">
                <a:solidFill>
                  <a:srgbClr val="000000"/>
                </a:solidFill>
              </a:rPr>
              <a:t>the </a:t>
            </a:r>
            <a:r>
              <a:rPr lang="en-GB" sz="2000" b="0" i="0" u="none" strike="noStrike" dirty="0">
                <a:solidFill>
                  <a:srgbClr val="000000"/>
                </a:solidFill>
                <a:effectLst/>
              </a:rPr>
              <a:t>Help page </a:t>
            </a:r>
            <a:r>
              <a:rPr lang="en-GB" sz="2000" b="0" dirty="0">
                <a:solidFill>
                  <a:srgbClr val="000000"/>
                </a:solidFill>
              </a:rPr>
              <a:t>on Good Grants.</a:t>
            </a:r>
            <a:endParaRPr lang="en-GB" sz="2000" b="0" i="0" u="none" strike="noStrike" dirty="0">
              <a:solidFill>
                <a:srgbClr val="000000"/>
              </a:solidFill>
              <a:effectLst/>
            </a:endParaRPr>
          </a:p>
          <a:p>
            <a:pPr algn="l" rtl="0" fontAlgn="base"/>
            <a:r>
              <a:rPr lang="en-GB" sz="2000" b="0" dirty="0">
                <a:solidFill>
                  <a:srgbClr val="000000"/>
                </a:solidFill>
              </a:rPr>
              <a:t>	</a:t>
            </a:r>
            <a:endParaRPr lang="en-US" sz="1600" dirty="0"/>
          </a:p>
        </p:txBody>
      </p:sp>
      <p:pic>
        <p:nvPicPr>
          <p:cNvPr id="9" name="Graphic 8">
            <a:extLst>
              <a:ext uri="{FF2B5EF4-FFF2-40B4-BE49-F238E27FC236}">
                <a16:creationId xmlns:a16="http://schemas.microsoft.com/office/drawing/2014/main" id="{A27145E2-0F40-4EE8-A728-30B29968DA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76658" y="2086071"/>
            <a:ext cx="2685857" cy="2685857"/>
          </a:xfrm>
          <a:prstGeom prst="rect">
            <a:avLst/>
          </a:prstGeom>
        </p:spPr>
      </p:pic>
    </p:spTree>
    <p:extLst>
      <p:ext uri="{BB962C8B-B14F-4D97-AF65-F5344CB8AC3E}">
        <p14:creationId xmlns:p14="http://schemas.microsoft.com/office/powerpoint/2010/main" val="377486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0AEC-B6E6-4388-9EEF-CC94A2CE5E87}"/>
              </a:ext>
            </a:extLst>
          </p:cNvPr>
          <p:cNvSpPr>
            <a:spLocks noGrp="1"/>
          </p:cNvSpPr>
          <p:nvPr>
            <p:ph type="title"/>
          </p:nvPr>
        </p:nvSpPr>
        <p:spPr/>
        <p:txBody>
          <a:bodyPr/>
          <a:lstStyle/>
          <a:p>
            <a:r>
              <a:rPr lang="en-US">
                <a:solidFill>
                  <a:schemeClr val="bg1"/>
                </a:solidFill>
                <a:latin typeface="British Council Sans Headline"/>
                <a:cs typeface="British Council Sans Headline"/>
              </a:rPr>
              <a:t>Examples of CTC projects</a:t>
            </a:r>
            <a:endParaRPr lang="en-GB">
              <a:solidFill>
                <a:schemeClr val="bg1"/>
              </a:solidFill>
            </a:endParaRPr>
          </a:p>
        </p:txBody>
      </p:sp>
      <p:sp>
        <p:nvSpPr>
          <p:cNvPr id="5" name="Footer Placeholder 4">
            <a:extLst>
              <a:ext uri="{FF2B5EF4-FFF2-40B4-BE49-F238E27FC236}">
                <a16:creationId xmlns:a16="http://schemas.microsoft.com/office/drawing/2014/main" id="{82D39A37-EF34-4835-94B9-5ACA3BD716C1}"/>
              </a:ext>
            </a:extLst>
          </p:cNvPr>
          <p:cNvSpPr>
            <a:spLocks noGrp="1"/>
          </p:cNvSpPr>
          <p:nvPr>
            <p:ph type="ftr" sz="quarter" idx="11"/>
          </p:nvPr>
        </p:nvSpPr>
        <p:spPr/>
        <p:txBody>
          <a:bodyPr/>
          <a:lstStyle/>
          <a:p>
            <a:r>
              <a:rPr lang="en-US">
                <a:solidFill>
                  <a:schemeClr val="bg1"/>
                </a:solidFill>
              </a:rPr>
              <a:t>www.britishcouncil.org</a:t>
            </a:r>
          </a:p>
        </p:txBody>
      </p:sp>
      <p:sp>
        <p:nvSpPr>
          <p:cNvPr id="6" name="Slide Number Placeholder 5">
            <a:extLst>
              <a:ext uri="{FF2B5EF4-FFF2-40B4-BE49-F238E27FC236}">
                <a16:creationId xmlns:a16="http://schemas.microsoft.com/office/drawing/2014/main" id="{603927E5-79CF-45AE-B461-65FAEAD67D24}"/>
              </a:ext>
            </a:extLst>
          </p:cNvPr>
          <p:cNvSpPr>
            <a:spLocks noGrp="1"/>
          </p:cNvSpPr>
          <p:nvPr>
            <p:ph type="sldNum" sz="quarter" idx="12"/>
          </p:nvPr>
        </p:nvSpPr>
        <p:spPr/>
        <p:txBody>
          <a:bodyPr/>
          <a:lstStyle/>
          <a:p>
            <a:fld id="{A36854FA-307F-854E-96D4-DE585DB24BD3}" type="slidenum">
              <a:rPr lang="en-GB" noProof="0" smtClean="0"/>
              <a:t>22</a:t>
            </a:fld>
            <a:endParaRPr lang="en-GB" noProof="0"/>
          </a:p>
        </p:txBody>
      </p:sp>
      <p:sp>
        <p:nvSpPr>
          <p:cNvPr id="9" name="Rectangle: Diagonal Corners Rounded 8">
            <a:extLst>
              <a:ext uri="{FF2B5EF4-FFF2-40B4-BE49-F238E27FC236}">
                <a16:creationId xmlns:a16="http://schemas.microsoft.com/office/drawing/2014/main" id="{B2AD2599-97D9-4A96-BA05-002BBFB46413}"/>
              </a:ext>
            </a:extLst>
          </p:cNvPr>
          <p:cNvSpPr/>
          <p:nvPr/>
        </p:nvSpPr>
        <p:spPr>
          <a:xfrm>
            <a:off x="5033095" y="1717353"/>
            <a:ext cx="6310641" cy="135962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5720" rIns="91440" bIns="45720" rtlCol="0" anchor="ctr"/>
          <a:lstStyle/>
          <a:p>
            <a:r>
              <a:rPr lang="en-US" sz="3200" b="1">
                <a:ea typeface="Arial" panose="020B0604020202020204" pitchFamily="34" charset="0"/>
              </a:rPr>
              <a:t>'The Archived is Alive'</a:t>
            </a:r>
            <a:r>
              <a:rPr lang="en-US" sz="3200" b="1" spc="-10">
                <a:ea typeface="Arial" panose="020B0604020202020204" pitchFamily="34" charset="0"/>
              </a:rPr>
              <a:t> </a:t>
            </a:r>
            <a:r>
              <a:rPr lang="en-US" sz="3200" b="1">
                <a:ea typeface="Arial" panose="020B0604020202020204" pitchFamily="34" charset="0"/>
              </a:rPr>
              <a:t>between</a:t>
            </a:r>
            <a:r>
              <a:rPr lang="en-US" sz="3200" b="1" spc="-5">
                <a:ea typeface="Arial" panose="020B0604020202020204" pitchFamily="34" charset="0"/>
              </a:rPr>
              <a:t> the </a:t>
            </a:r>
            <a:r>
              <a:rPr lang="en-US" sz="3200" b="1">
                <a:ea typeface="Arial" panose="020B0604020202020204" pitchFamily="34" charset="0"/>
              </a:rPr>
              <a:t>UK</a:t>
            </a:r>
            <a:r>
              <a:rPr lang="en-US" sz="3200" b="1" spc="-15">
                <a:ea typeface="Arial" panose="020B0604020202020204" pitchFamily="34" charset="0"/>
              </a:rPr>
              <a:t> </a:t>
            </a:r>
            <a:r>
              <a:rPr lang="en-US" sz="3200" b="1">
                <a:ea typeface="Arial" panose="020B0604020202020204" pitchFamily="34" charset="0"/>
              </a:rPr>
              <a:t>and</a:t>
            </a:r>
            <a:r>
              <a:rPr lang="en-US" sz="3200" b="1" spc="-10">
                <a:ea typeface="Arial" panose="020B0604020202020204" pitchFamily="34" charset="0"/>
              </a:rPr>
              <a:t> </a:t>
            </a:r>
            <a:r>
              <a:rPr lang="en-US" sz="3200" b="1">
                <a:ea typeface="Arial" panose="020B0604020202020204" pitchFamily="34" charset="0"/>
              </a:rPr>
              <a:t>Malaysia</a:t>
            </a:r>
            <a:endParaRPr lang="en-GB" sz="3200" b="1">
              <a:ea typeface="Arial" panose="020B0604020202020204" pitchFamily="34" charset="0"/>
            </a:endParaRPr>
          </a:p>
        </p:txBody>
      </p:sp>
      <p:sp>
        <p:nvSpPr>
          <p:cNvPr id="11" name="TextBox 10">
            <a:extLst>
              <a:ext uri="{FF2B5EF4-FFF2-40B4-BE49-F238E27FC236}">
                <a16:creationId xmlns:a16="http://schemas.microsoft.com/office/drawing/2014/main" id="{D01AD449-57AE-4D09-88F1-E1D369676D0B}"/>
              </a:ext>
            </a:extLst>
          </p:cNvPr>
          <p:cNvSpPr txBox="1"/>
          <p:nvPr/>
        </p:nvSpPr>
        <p:spPr>
          <a:xfrm>
            <a:off x="643131" y="1821180"/>
            <a:ext cx="4101397" cy="3970318"/>
          </a:xfrm>
          <a:prstGeom prst="rect">
            <a:avLst/>
          </a:prstGeom>
          <a:noFill/>
        </p:spPr>
        <p:txBody>
          <a:bodyPr wrap="square" lIns="91440" tIns="45720" rIns="91440" bIns="45720" rtlCol="0" anchor="t">
            <a:spAutoFit/>
          </a:bodyPr>
          <a:lstStyle/>
          <a:p>
            <a:r>
              <a:rPr lang="en-US">
                <a:solidFill>
                  <a:schemeClr val="bg1"/>
                </a:solidFill>
              </a:rPr>
              <a:t>Grantee:</a:t>
            </a:r>
          </a:p>
          <a:p>
            <a:r>
              <a:rPr lang="en-US" b="1" err="1">
                <a:solidFill>
                  <a:schemeClr val="bg1"/>
                </a:solidFill>
                <a:latin typeface="British Council Sans"/>
                <a:cs typeface="Arial"/>
              </a:rPr>
              <a:t>Catama</a:t>
            </a:r>
            <a:r>
              <a:rPr lang="en-US" b="1">
                <a:solidFill>
                  <a:schemeClr val="bg1"/>
                </a:solidFill>
                <a:latin typeface="British Council Sans"/>
                <a:cs typeface="Arial"/>
              </a:rPr>
              <a:t> Borneo</a:t>
            </a:r>
            <a:r>
              <a:rPr lang="en-US">
                <a:solidFill>
                  <a:schemeClr val="bg1"/>
                </a:solidFill>
                <a:latin typeface="British Council Sans"/>
                <a:cs typeface="Arial"/>
              </a:rPr>
              <a:t> and </a:t>
            </a:r>
            <a:r>
              <a:rPr lang="en-US" b="1">
                <a:solidFill>
                  <a:schemeClr val="bg1"/>
                </a:solidFill>
                <a:latin typeface="British Council Sans"/>
                <a:cs typeface="Arial"/>
              </a:rPr>
              <a:t>Borneo Boat Lute Revival </a:t>
            </a:r>
            <a:r>
              <a:rPr lang="en-US">
                <a:solidFill>
                  <a:schemeClr val="bg1"/>
                </a:solidFill>
                <a:latin typeface="British Council Sans"/>
                <a:cs typeface="Arial"/>
              </a:rPr>
              <a:t>collaborated with </a:t>
            </a:r>
            <a:r>
              <a:rPr lang="en-US" b="1">
                <a:solidFill>
                  <a:schemeClr val="bg1"/>
                </a:solidFill>
                <a:latin typeface="British Council Sans"/>
                <a:cs typeface="Arial"/>
              </a:rPr>
              <a:t>Pitt Rivers Museum </a:t>
            </a:r>
            <a:r>
              <a:rPr lang="en-US">
                <a:solidFill>
                  <a:schemeClr val="bg1"/>
                </a:solidFill>
                <a:latin typeface="British Council Sans"/>
                <a:cs typeface="Arial"/>
              </a:rPr>
              <a:t>to delve into museum collections, investigate cultural artifacts and breathe new life into the archives. </a:t>
            </a:r>
            <a:r>
              <a:rPr lang="en-US">
                <a:solidFill>
                  <a:schemeClr val="bg1"/>
                </a:solidFill>
                <a:ea typeface="+mn-lt"/>
                <a:cs typeface="Arial"/>
              </a:rPr>
              <a:t>By shedding light on the ongoing practices and preservation efforts of the boat lute in rural and urban communities across Borneo Island, they aim to amplify indigenous voices and reimagine the role of databases and archives.</a:t>
            </a:r>
          </a:p>
        </p:txBody>
      </p:sp>
      <p:pic>
        <p:nvPicPr>
          <p:cNvPr id="4" name="Picture 3" descr="A close up of a stone&#10;&#10;Description automatically generated">
            <a:extLst>
              <a:ext uri="{FF2B5EF4-FFF2-40B4-BE49-F238E27FC236}">
                <a16:creationId xmlns:a16="http://schemas.microsoft.com/office/drawing/2014/main" id="{AD5E5BF5-BABB-80B6-1CDF-4CA586461511}"/>
              </a:ext>
            </a:extLst>
          </p:cNvPr>
          <p:cNvPicPr>
            <a:picLocks noChangeAspect="1"/>
          </p:cNvPicPr>
          <p:nvPr/>
        </p:nvPicPr>
        <p:blipFill>
          <a:blip r:embed="rId3"/>
          <a:stretch>
            <a:fillRect/>
          </a:stretch>
        </p:blipFill>
        <p:spPr>
          <a:xfrm>
            <a:off x="4738776" y="3284474"/>
            <a:ext cx="6941388" cy="2488788"/>
          </a:xfrm>
          <a:prstGeom prst="rect">
            <a:avLst/>
          </a:prstGeom>
        </p:spPr>
      </p:pic>
    </p:spTree>
    <p:extLst>
      <p:ext uri="{BB962C8B-B14F-4D97-AF65-F5344CB8AC3E}">
        <p14:creationId xmlns:p14="http://schemas.microsoft.com/office/powerpoint/2010/main" val="3287229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A74110-02C5-825F-69EE-BAB0D9958A72}"/>
              </a:ext>
            </a:extLst>
          </p:cNvPr>
          <p:cNvSpPr>
            <a:spLocks noGrp="1"/>
          </p:cNvSpPr>
          <p:nvPr>
            <p:ph type="title"/>
          </p:nvPr>
        </p:nvSpPr>
        <p:spPr>
          <a:xfrm>
            <a:off x="340397" y="1056916"/>
            <a:ext cx="5040394" cy="933930"/>
          </a:xfrm>
        </p:spPr>
        <p:txBody>
          <a:bodyPr>
            <a:noAutofit/>
          </a:bodyPr>
          <a:lstStyle/>
          <a:p>
            <a:r>
              <a:rPr lang="en-US"/>
              <a:t>The Safe </a:t>
            </a:r>
            <a:r>
              <a:rPr lang="en-US">
                <a:solidFill>
                  <a:schemeClr val="accent1"/>
                </a:solidFill>
              </a:rPr>
              <a:t>Space</a:t>
            </a:r>
          </a:p>
        </p:txBody>
      </p:sp>
      <p:sp>
        <p:nvSpPr>
          <p:cNvPr id="8" name="Text Placeholder 7">
            <a:extLst>
              <a:ext uri="{FF2B5EF4-FFF2-40B4-BE49-F238E27FC236}">
                <a16:creationId xmlns:a16="http://schemas.microsoft.com/office/drawing/2014/main" id="{B20593FD-22A6-FA9D-8E92-72F549C13FD5}"/>
              </a:ext>
            </a:extLst>
          </p:cNvPr>
          <p:cNvSpPr>
            <a:spLocks noGrp="1"/>
          </p:cNvSpPr>
          <p:nvPr>
            <p:ph type="body" sz="quarter" idx="13"/>
          </p:nvPr>
        </p:nvSpPr>
        <p:spPr>
          <a:xfrm>
            <a:off x="349249" y="1693504"/>
            <a:ext cx="5410527" cy="2539131"/>
          </a:xfrm>
        </p:spPr>
        <p:txBody>
          <a:bodyPr>
            <a:noAutofit/>
          </a:bodyPr>
          <a:lstStyle/>
          <a:p>
            <a:pPr lvl="2"/>
            <a:r>
              <a:rPr lang="en-US"/>
              <a:t>Through the Connections through Culture (CTC) grant, Dr Aung Min, based in Myanmar, collaborated with Tony </a:t>
            </a:r>
            <a:r>
              <a:rPr lang="en-US" err="1"/>
              <a:t>Gammidge</a:t>
            </a:r>
            <a:r>
              <a:rPr lang="en-US"/>
              <a:t> in the UK about using art with people who have suffered from trauma and mental health problems. They exchanged working practices in animation, drawing and photography and created new work about food.</a:t>
            </a:r>
          </a:p>
          <a:p>
            <a:pPr lvl="2"/>
            <a:r>
              <a:rPr lang="en-US"/>
              <a:t>This resulted in an exhibition in Yangon attended by 200 people, networking between Saferoom artists, youth in Myanmar and the international community. A collaborative virtual ‘Community Table’ was set up with Art Refuge, a UK based charity working with refugees, which included drawing exercises and an exchange about a unique approach to working with trauma using art and community.</a:t>
            </a:r>
          </a:p>
          <a:p>
            <a:pPr lvl="1"/>
            <a:endParaRPr lang="en-US">
              <a:solidFill>
                <a:schemeClr val="accent1"/>
              </a:solidFill>
            </a:endParaRPr>
          </a:p>
          <a:p>
            <a:pPr lvl="1"/>
            <a:endParaRPr lang="en-US">
              <a:solidFill>
                <a:schemeClr val="accent1"/>
              </a:solidFill>
            </a:endParaRPr>
          </a:p>
          <a:p>
            <a:pPr lvl="1"/>
            <a:endParaRPr lang="en-US">
              <a:solidFill>
                <a:schemeClr val="accent1"/>
              </a:solidFill>
            </a:endParaRPr>
          </a:p>
          <a:p>
            <a:pPr lvl="1"/>
            <a:r>
              <a:rPr lang="en-US" b="0" i="1">
                <a:latin typeface="British Council Sans" panose="020B0504020202020204" pitchFamily="34" charset="0"/>
                <a:cs typeface="British Council Sans" panose="020B0504020202020204" pitchFamily="34" charset="0"/>
              </a:rPr>
              <a:t>CTC opened up opportunity for networking and learning between Saferoom artists and youths, artists and the international community.</a:t>
            </a:r>
          </a:p>
          <a:p>
            <a:pPr lvl="2"/>
            <a:r>
              <a:rPr lang="en-US">
                <a:solidFill>
                  <a:schemeClr val="accent1"/>
                </a:solidFill>
              </a:rPr>
              <a:t>Dr Aung Min</a:t>
            </a:r>
          </a:p>
        </p:txBody>
      </p:sp>
      <p:pic>
        <p:nvPicPr>
          <p:cNvPr id="3" name="Picture Placeholder 2" descr="A person looking around an art gallery">
            <a:extLst>
              <a:ext uri="{FF2B5EF4-FFF2-40B4-BE49-F238E27FC236}">
                <a16:creationId xmlns:a16="http://schemas.microsoft.com/office/drawing/2014/main" id="{6BC7064D-6F26-6491-371C-68DF2FC94C3F}"/>
              </a:ext>
            </a:extLst>
          </p:cNvPr>
          <p:cNvPicPr>
            <a:picLocks noGrp="1" noChangeAspect="1"/>
          </p:cNvPicPr>
          <p:nvPr>
            <p:ph type="pic" sz="quarter" idx="16"/>
          </p:nvPr>
        </p:nvPicPr>
        <p:blipFill>
          <a:blip r:embed="rId2"/>
          <a:srcRect l="14970" r="14970"/>
          <a:stretch>
            <a:fillRect/>
          </a:stretch>
        </p:blipFill>
        <p:spPr/>
      </p:pic>
      <p:sp>
        <p:nvSpPr>
          <p:cNvPr id="5" name="Footer Placeholder 4">
            <a:extLst>
              <a:ext uri="{FF2B5EF4-FFF2-40B4-BE49-F238E27FC236}">
                <a16:creationId xmlns:a16="http://schemas.microsoft.com/office/drawing/2014/main" id="{528DAD30-BA5A-CDBF-9228-FA30D686DD7E}"/>
              </a:ext>
            </a:extLst>
          </p:cNvPr>
          <p:cNvSpPr>
            <a:spLocks noGrp="1"/>
          </p:cNvSpPr>
          <p:nvPr>
            <p:ph type="ftr" sz="quarter" idx="11"/>
          </p:nvPr>
        </p:nvSpPr>
        <p:spPr>
          <a:xfrm>
            <a:off x="483910" y="6049106"/>
            <a:ext cx="177992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British Council Sans"/>
                <a:ea typeface="+mn-ea"/>
                <a:cs typeface="+mn-cs"/>
              </a:rPr>
              <a:t>www.britishcouncil.org</a:t>
            </a:r>
          </a:p>
        </p:txBody>
      </p:sp>
      <p:sp>
        <p:nvSpPr>
          <p:cNvPr id="6" name="Slide Number Placeholder 5">
            <a:extLst>
              <a:ext uri="{FF2B5EF4-FFF2-40B4-BE49-F238E27FC236}">
                <a16:creationId xmlns:a16="http://schemas.microsoft.com/office/drawing/2014/main" id="{DCAEB45F-D963-603C-0C2C-5A5C9007DBB8}"/>
              </a:ext>
            </a:extLst>
          </p:cNvPr>
          <p:cNvSpPr>
            <a:spLocks noGrp="1"/>
          </p:cNvSpPr>
          <p:nvPr>
            <p:ph type="sldNum" sz="quarter" idx="12"/>
          </p:nvPr>
        </p:nvSpPr>
        <p:spPr>
          <a:xfrm>
            <a:off x="11319249" y="6335364"/>
            <a:ext cx="38884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8D721-A5EC-5C4A-8E5D-33607DD7E730}" type="slidenum">
              <a:rPr kumimoji="0" lang="en-US" sz="1200" b="1" i="0" u="none" strike="noStrike" kern="1200" cap="none" spc="0" normalizeH="0" baseline="0" noProof="0" smtClean="0">
                <a:ln>
                  <a:noFill/>
                </a:ln>
                <a:solidFill>
                  <a:srgbClr val="FF0000"/>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a:ln>
                <a:noFill/>
              </a:ln>
              <a:solidFill>
                <a:srgbClr val="FF0000"/>
              </a:solidFill>
              <a:effectLst/>
              <a:uLnTx/>
              <a:uFillTx/>
              <a:latin typeface="British Council Sans"/>
              <a:ea typeface="+mn-ea"/>
              <a:cs typeface="+mn-cs"/>
            </a:endParaRPr>
          </a:p>
        </p:txBody>
      </p:sp>
      <p:pic>
        <p:nvPicPr>
          <p:cNvPr id="2" name="Picture 1">
            <a:extLst>
              <a:ext uri="{FF2B5EF4-FFF2-40B4-BE49-F238E27FC236}">
                <a16:creationId xmlns:a16="http://schemas.microsoft.com/office/drawing/2014/main" id="{ED72F7E7-5D71-81A6-0193-2E6B37F90156}"/>
              </a:ext>
              <a:ext uri="{C183D7F6-B498-43B3-948B-1728B52AA6E4}">
                <adec:decorative xmlns:adec="http://schemas.microsoft.com/office/drawing/2017/decorative" val="1"/>
              </a:ext>
            </a:extLst>
          </p:cNvPr>
          <p:cNvPicPr>
            <a:picLocks noChangeAspect="1"/>
          </p:cNvPicPr>
          <p:nvPr/>
        </p:nvPicPr>
        <p:blipFill rotWithShape="1">
          <a:blip r:embed="rId3"/>
          <a:srcRect l="10305" t="47631" r="15357" b="1352"/>
          <a:stretch/>
        </p:blipFill>
        <p:spPr>
          <a:xfrm>
            <a:off x="3384663" y="3770657"/>
            <a:ext cx="8004314" cy="3092899"/>
          </a:xfrm>
          <a:prstGeom prst="rect">
            <a:avLst/>
          </a:prstGeom>
        </p:spPr>
      </p:pic>
      <p:sp>
        <p:nvSpPr>
          <p:cNvPr id="4" name="Text Placeholder 31">
            <a:extLst>
              <a:ext uri="{FF2B5EF4-FFF2-40B4-BE49-F238E27FC236}">
                <a16:creationId xmlns:a16="http://schemas.microsoft.com/office/drawing/2014/main" id="{D4169D36-38E8-FE8D-3FAA-FFE6C5F3EF45}"/>
              </a:ext>
              <a:ext uri="{C183D7F6-B498-43B3-948B-1728B52AA6E4}">
                <adec:decorative xmlns:adec="http://schemas.microsoft.com/office/drawing/2017/decorative" val="1"/>
              </a:ext>
            </a:extLst>
          </p:cNvPr>
          <p:cNvSpPr txBox="1">
            <a:spLocks/>
          </p:cNvSpPr>
          <p:nvPr/>
        </p:nvSpPr>
        <p:spPr>
          <a:xfrm>
            <a:off x="349250" y="4062743"/>
            <a:ext cx="529949" cy="44764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9525" indent="0" algn="l" defTabSz="914400" rtl="0" eaLnBrk="1" latinLnBrk="0" hangingPunct="1">
              <a:lnSpc>
                <a:spcPct val="100000"/>
              </a:lnSpc>
              <a:spcBef>
                <a:spcPts val="500"/>
              </a:spcBef>
              <a:buFont typeface="Arial" panose="020B0604020202020204" pitchFamily="34" charset="0"/>
              <a:buNone/>
              <a:tabLst/>
              <a:defRPr sz="1200" b="1" kern="1200">
                <a:solidFill>
                  <a:schemeClr val="tx1"/>
                </a:solidFill>
                <a:latin typeface="+mn-lt"/>
                <a:ea typeface="+mn-ea"/>
                <a:cs typeface="+mn-cs"/>
              </a:defRPr>
            </a:lvl2pPr>
            <a:lvl3pPr marL="9525" indent="0" algn="l" defTabSz="914400" rtl="0" eaLnBrk="1" latinLnBrk="0" hangingPunct="1">
              <a:lnSpc>
                <a:spcPct val="100000"/>
              </a:lnSpc>
              <a:spcBef>
                <a:spcPts val="500"/>
              </a:spcBef>
              <a:buFont typeface="Arial" panose="020B0604020202020204" pitchFamily="34" charset="0"/>
              <a:buNone/>
              <a:tabLst/>
              <a:defRPr sz="1200" b="0" kern="1200">
                <a:solidFill>
                  <a:schemeClr val="tx1"/>
                </a:solidFill>
                <a:latin typeface="+mn-lt"/>
                <a:ea typeface="+mn-ea"/>
                <a:cs typeface="+mn-cs"/>
              </a:defRPr>
            </a:lvl3pPr>
            <a:lvl4pPr marL="139700" indent="-130175" algn="l" defTabSz="914400" rtl="0" eaLnBrk="1" latinLnBrk="0" hangingPunct="1">
              <a:lnSpc>
                <a:spcPct val="100000"/>
              </a:lnSpc>
              <a:spcBef>
                <a:spcPts val="500"/>
              </a:spcBef>
              <a:buFont typeface="Arial" panose="020B0604020202020204" pitchFamily="34" charset="0"/>
              <a:buChar char="•"/>
              <a:tabLst/>
              <a:defRPr sz="1200" b="0" kern="1200">
                <a:solidFill>
                  <a:schemeClr val="tx1"/>
                </a:solidFill>
                <a:latin typeface="+mn-lt"/>
                <a:ea typeface="+mn-ea"/>
                <a:cs typeface="+mn-cs"/>
              </a:defRPr>
            </a:lvl4pPr>
            <a:lvl5pPr marL="139700" indent="130175" algn="l" defTabSz="914400" rtl="0" eaLnBrk="1" latinLnBrk="0" hangingPunct="1">
              <a:lnSpc>
                <a:spcPct val="100000"/>
              </a:lnSpc>
              <a:spcBef>
                <a:spcPts val="500"/>
              </a:spcBef>
              <a:buFont typeface="System Font Regular"/>
              <a:buChar char="-"/>
              <a:tabLst/>
              <a:defRPr sz="1200" b="0" kern="1200">
                <a:solidFill>
                  <a:schemeClr val="tx1"/>
                </a:solidFill>
                <a:latin typeface="+mn-lt"/>
                <a:ea typeface="+mn-ea"/>
                <a:cs typeface="+mn-cs"/>
              </a:defRPr>
            </a:lvl5pPr>
            <a:lvl6pPr marL="9525" indent="0" algn="l" defTabSz="914400" rtl="0" eaLnBrk="1" latinLnBrk="0" hangingPunct="1">
              <a:lnSpc>
                <a:spcPct val="90000"/>
              </a:lnSpc>
              <a:spcBef>
                <a:spcPts val="500"/>
              </a:spcBef>
              <a:buFont typeface="Arial" panose="020B0604020202020204" pitchFamily="34" charset="0"/>
              <a:buNone/>
              <a:tabLst/>
              <a:defRPr sz="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6000" b="0" i="0" u="none" strike="noStrike" kern="1200" cap="none" spc="0" normalizeH="0" baseline="0" noProof="0">
                <a:ln>
                  <a:noFill/>
                </a:ln>
                <a:solidFill>
                  <a:srgbClr val="FEDB00"/>
                </a:solidFill>
                <a:effectLst/>
                <a:uLnTx/>
                <a:uFillTx/>
                <a:latin typeface="British Council Sans-Headline"/>
                <a:ea typeface="+mn-ea"/>
                <a:cs typeface="+mn-cs"/>
              </a:rPr>
              <a:t>‘</a:t>
            </a:r>
            <a:endParaRPr kumimoji="0" lang="en-US" sz="6000" b="0" i="0" u="none" strike="noStrike" kern="1200" cap="none" spc="0" normalizeH="0" baseline="0" noProof="0">
              <a:ln>
                <a:noFill/>
              </a:ln>
              <a:solidFill>
                <a:srgbClr val="FFFFFF"/>
              </a:solidFill>
              <a:effectLst/>
              <a:uLnTx/>
              <a:uFillTx/>
              <a:latin typeface="British Council Sans-Headline"/>
              <a:ea typeface="+mn-ea"/>
              <a:cs typeface="+mn-cs"/>
            </a:endParaRPr>
          </a:p>
        </p:txBody>
      </p:sp>
    </p:spTree>
    <p:extLst>
      <p:ext uri="{BB962C8B-B14F-4D97-AF65-F5344CB8AC3E}">
        <p14:creationId xmlns:p14="http://schemas.microsoft.com/office/powerpoint/2010/main" val="903582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A74110-02C5-825F-69EE-BAB0D9958A72}"/>
              </a:ext>
            </a:extLst>
          </p:cNvPr>
          <p:cNvSpPr>
            <a:spLocks noGrp="1"/>
          </p:cNvSpPr>
          <p:nvPr>
            <p:ph type="title"/>
          </p:nvPr>
        </p:nvSpPr>
        <p:spPr>
          <a:xfrm>
            <a:off x="340397" y="1056916"/>
            <a:ext cx="5040394" cy="933930"/>
          </a:xfrm>
        </p:spPr>
        <p:txBody>
          <a:bodyPr>
            <a:noAutofit/>
          </a:bodyPr>
          <a:lstStyle/>
          <a:p>
            <a:r>
              <a:rPr lang="en-US"/>
              <a:t>A tale of two flower markets: </a:t>
            </a:r>
            <a:r>
              <a:rPr lang="en-US">
                <a:solidFill>
                  <a:schemeClr val="accent1"/>
                </a:solidFill>
              </a:rPr>
              <a:t>Bangkok–London</a:t>
            </a:r>
          </a:p>
        </p:txBody>
      </p:sp>
      <p:sp>
        <p:nvSpPr>
          <p:cNvPr id="8" name="Text Placeholder 7">
            <a:extLst>
              <a:ext uri="{FF2B5EF4-FFF2-40B4-BE49-F238E27FC236}">
                <a16:creationId xmlns:a16="http://schemas.microsoft.com/office/drawing/2014/main" id="{B20593FD-22A6-FA9D-8E92-72F549C13FD5}"/>
              </a:ext>
            </a:extLst>
          </p:cNvPr>
          <p:cNvSpPr>
            <a:spLocks noGrp="1"/>
          </p:cNvSpPr>
          <p:nvPr>
            <p:ph type="body" sz="quarter" idx="13"/>
          </p:nvPr>
        </p:nvSpPr>
        <p:spPr>
          <a:xfrm>
            <a:off x="349250" y="2041490"/>
            <a:ext cx="5368644" cy="2085086"/>
          </a:xfrm>
        </p:spPr>
        <p:txBody>
          <a:bodyPr>
            <a:noAutofit/>
          </a:bodyPr>
          <a:lstStyle/>
          <a:p>
            <a:pPr lvl="2"/>
            <a:r>
              <a:rPr lang="en-US" b="1"/>
              <a:t>January to March 2022 / Bangkok</a:t>
            </a:r>
          </a:p>
          <a:p>
            <a:pPr lvl="2"/>
            <a:r>
              <a:rPr lang="en-US"/>
              <a:t>Through the British Council’s Connections through Culture (CTC) Grant, </a:t>
            </a:r>
            <a:br>
              <a:rPr lang="en-US"/>
            </a:br>
            <a:r>
              <a:rPr lang="en-US"/>
              <a:t>Dr </a:t>
            </a:r>
            <a:r>
              <a:rPr lang="en-US" err="1"/>
              <a:t>Tovivich</a:t>
            </a:r>
            <a:r>
              <a:rPr lang="en-US"/>
              <a:t>, a UK alumni, revived the struggling Pak Khlong Talat flower market in Bangkok, inspired by the innovative approach of Columbia Road Market in London. She helped transform a social space and </a:t>
            </a:r>
            <a:r>
              <a:rPr lang="en-US" err="1"/>
              <a:t>catalyse</a:t>
            </a:r>
            <a:r>
              <a:rPr lang="en-US"/>
              <a:t> business opportunities. The exchange resulted in two photo exhibitions over nine days from the two flower markets, telling stories of the daily lives of people, traders and revealing the innovative ways of using the space, creating a virtual dialogue between the two markets.</a:t>
            </a:r>
          </a:p>
        </p:txBody>
      </p:sp>
      <p:pic>
        <p:nvPicPr>
          <p:cNvPr id="13" name="Picture Placeholder 12" descr="2 people at a flower market">
            <a:extLst>
              <a:ext uri="{FF2B5EF4-FFF2-40B4-BE49-F238E27FC236}">
                <a16:creationId xmlns:a16="http://schemas.microsoft.com/office/drawing/2014/main" id="{1A288AD7-37B4-51DC-0C42-3FBC094F3CB6}"/>
              </a:ext>
            </a:extLst>
          </p:cNvPr>
          <p:cNvPicPr>
            <a:picLocks noGrp="1" noChangeAspect="1"/>
          </p:cNvPicPr>
          <p:nvPr>
            <p:ph type="pic" sz="quarter" idx="16"/>
          </p:nvPr>
        </p:nvPicPr>
        <p:blipFill>
          <a:blip r:embed="rId2"/>
          <a:srcRect t="18271" b="18271"/>
          <a:stretch>
            <a:fillRect/>
          </a:stretch>
        </p:blipFill>
        <p:spPr/>
      </p:pic>
      <p:sp>
        <p:nvSpPr>
          <p:cNvPr id="3" name="Text Placeholder 31">
            <a:extLst>
              <a:ext uri="{FF2B5EF4-FFF2-40B4-BE49-F238E27FC236}">
                <a16:creationId xmlns:a16="http://schemas.microsoft.com/office/drawing/2014/main" id="{DC12A624-8F6D-5F87-94E6-4D80D1846721}"/>
              </a:ext>
              <a:ext uri="{C183D7F6-B498-43B3-948B-1728B52AA6E4}">
                <adec:decorative xmlns:adec="http://schemas.microsoft.com/office/drawing/2017/decorative" val="1"/>
              </a:ext>
            </a:extLst>
          </p:cNvPr>
          <p:cNvSpPr txBox="1">
            <a:spLocks/>
          </p:cNvSpPr>
          <p:nvPr/>
        </p:nvSpPr>
        <p:spPr>
          <a:xfrm>
            <a:off x="348416" y="5444970"/>
            <a:ext cx="582035" cy="44764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9525" indent="0" algn="l" defTabSz="914400" rtl="0" eaLnBrk="1" latinLnBrk="0" hangingPunct="1">
              <a:lnSpc>
                <a:spcPct val="100000"/>
              </a:lnSpc>
              <a:spcBef>
                <a:spcPts val="500"/>
              </a:spcBef>
              <a:buFont typeface="Arial" panose="020B0604020202020204" pitchFamily="34" charset="0"/>
              <a:buNone/>
              <a:tabLst/>
              <a:defRPr sz="1200" b="1" kern="1200">
                <a:solidFill>
                  <a:schemeClr val="tx1"/>
                </a:solidFill>
                <a:latin typeface="+mn-lt"/>
                <a:ea typeface="+mn-ea"/>
                <a:cs typeface="+mn-cs"/>
              </a:defRPr>
            </a:lvl2pPr>
            <a:lvl3pPr marL="9525" indent="0" algn="l" defTabSz="914400" rtl="0" eaLnBrk="1" latinLnBrk="0" hangingPunct="1">
              <a:lnSpc>
                <a:spcPct val="100000"/>
              </a:lnSpc>
              <a:spcBef>
                <a:spcPts val="500"/>
              </a:spcBef>
              <a:buFont typeface="Arial" panose="020B0604020202020204" pitchFamily="34" charset="0"/>
              <a:buNone/>
              <a:tabLst/>
              <a:defRPr sz="1200" b="0" kern="1200">
                <a:solidFill>
                  <a:schemeClr val="tx1"/>
                </a:solidFill>
                <a:latin typeface="+mn-lt"/>
                <a:ea typeface="+mn-ea"/>
                <a:cs typeface="+mn-cs"/>
              </a:defRPr>
            </a:lvl3pPr>
            <a:lvl4pPr marL="139700" indent="-130175" algn="l" defTabSz="914400" rtl="0" eaLnBrk="1" latinLnBrk="0" hangingPunct="1">
              <a:lnSpc>
                <a:spcPct val="100000"/>
              </a:lnSpc>
              <a:spcBef>
                <a:spcPts val="500"/>
              </a:spcBef>
              <a:buFont typeface="Arial" panose="020B0604020202020204" pitchFamily="34" charset="0"/>
              <a:buChar char="•"/>
              <a:tabLst/>
              <a:defRPr sz="1200" b="0" kern="1200">
                <a:solidFill>
                  <a:schemeClr val="tx1"/>
                </a:solidFill>
                <a:latin typeface="+mn-lt"/>
                <a:ea typeface="+mn-ea"/>
                <a:cs typeface="+mn-cs"/>
              </a:defRPr>
            </a:lvl4pPr>
            <a:lvl5pPr marL="139700" indent="130175" algn="l" defTabSz="914400" rtl="0" eaLnBrk="1" latinLnBrk="0" hangingPunct="1">
              <a:lnSpc>
                <a:spcPct val="100000"/>
              </a:lnSpc>
              <a:spcBef>
                <a:spcPts val="500"/>
              </a:spcBef>
              <a:buFont typeface="System Font Regular"/>
              <a:buChar char="-"/>
              <a:tabLst/>
              <a:defRPr sz="1200" b="0" kern="1200">
                <a:solidFill>
                  <a:schemeClr val="tx1"/>
                </a:solidFill>
                <a:latin typeface="+mn-lt"/>
                <a:ea typeface="+mn-ea"/>
                <a:cs typeface="+mn-cs"/>
              </a:defRPr>
            </a:lvl5pPr>
            <a:lvl6pPr marL="9525" indent="0" algn="l" defTabSz="914400" rtl="0" eaLnBrk="1" latinLnBrk="0" hangingPunct="1">
              <a:lnSpc>
                <a:spcPct val="90000"/>
              </a:lnSpc>
              <a:spcBef>
                <a:spcPts val="500"/>
              </a:spcBef>
              <a:buFont typeface="Arial" panose="020B0604020202020204" pitchFamily="34" charset="0"/>
              <a:buNone/>
              <a:tabLst/>
              <a:defRPr sz="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6000" b="0" i="0" u="none" strike="noStrike" kern="1200" cap="none" spc="0" normalizeH="0" baseline="0" noProof="0">
                <a:ln>
                  <a:noFill/>
                </a:ln>
                <a:solidFill>
                  <a:srgbClr val="FEDB00"/>
                </a:solidFill>
                <a:effectLst/>
                <a:uLnTx/>
                <a:uFillTx/>
                <a:latin typeface="British Council Sans-Headline"/>
                <a:ea typeface="+mn-ea"/>
                <a:cs typeface="+mn-cs"/>
              </a:rPr>
              <a:t>‘</a:t>
            </a:r>
            <a:endParaRPr kumimoji="0" lang="en-US" sz="6000" b="0" i="0" u="none" strike="noStrike" kern="1200" cap="none" spc="0" normalizeH="0" baseline="0" noProof="0">
              <a:ln>
                <a:noFill/>
              </a:ln>
              <a:solidFill>
                <a:srgbClr val="FFFFFF"/>
              </a:solidFill>
              <a:effectLst/>
              <a:uLnTx/>
              <a:uFillTx/>
              <a:latin typeface="British Council Sans-Headline"/>
              <a:ea typeface="+mn-ea"/>
              <a:cs typeface="+mn-cs"/>
            </a:endParaRPr>
          </a:p>
        </p:txBody>
      </p:sp>
      <p:sp>
        <p:nvSpPr>
          <p:cNvPr id="4" name="Text Placeholder 7">
            <a:extLst>
              <a:ext uri="{FF2B5EF4-FFF2-40B4-BE49-F238E27FC236}">
                <a16:creationId xmlns:a16="http://schemas.microsoft.com/office/drawing/2014/main" id="{0C9CC5CA-1740-7A70-BBA2-EC10F55123CE}"/>
              </a:ext>
            </a:extLst>
          </p:cNvPr>
          <p:cNvSpPr txBox="1">
            <a:spLocks/>
          </p:cNvSpPr>
          <p:nvPr/>
        </p:nvSpPr>
        <p:spPr>
          <a:xfrm>
            <a:off x="677218" y="5491919"/>
            <a:ext cx="5526985" cy="119862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9525" indent="0" algn="l" defTabSz="914400" rtl="0" eaLnBrk="1" latinLnBrk="0" hangingPunct="1">
              <a:lnSpc>
                <a:spcPct val="100000"/>
              </a:lnSpc>
              <a:spcBef>
                <a:spcPts val="500"/>
              </a:spcBef>
              <a:buFont typeface="Arial" panose="020B0604020202020204" pitchFamily="34" charset="0"/>
              <a:buNone/>
              <a:tabLst/>
              <a:defRPr sz="1200" b="1" kern="1200">
                <a:solidFill>
                  <a:schemeClr val="tx1"/>
                </a:solidFill>
                <a:latin typeface="+mn-lt"/>
                <a:ea typeface="+mn-ea"/>
                <a:cs typeface="+mn-cs"/>
              </a:defRPr>
            </a:lvl2pPr>
            <a:lvl3pPr marL="9525" indent="0" algn="l" defTabSz="914400" rtl="0" eaLnBrk="1" latinLnBrk="0" hangingPunct="1">
              <a:lnSpc>
                <a:spcPct val="100000"/>
              </a:lnSpc>
              <a:spcBef>
                <a:spcPts val="500"/>
              </a:spcBef>
              <a:buFont typeface="Arial" panose="020B0604020202020204" pitchFamily="34" charset="0"/>
              <a:buNone/>
              <a:tabLst/>
              <a:defRPr sz="1200" b="0" kern="1200">
                <a:solidFill>
                  <a:schemeClr val="tx1"/>
                </a:solidFill>
                <a:latin typeface="+mn-lt"/>
                <a:ea typeface="+mn-ea"/>
                <a:cs typeface="+mn-cs"/>
              </a:defRPr>
            </a:lvl3pPr>
            <a:lvl4pPr marL="139700" indent="-130175" algn="l" defTabSz="914400" rtl="0" eaLnBrk="1" latinLnBrk="0" hangingPunct="1">
              <a:lnSpc>
                <a:spcPct val="100000"/>
              </a:lnSpc>
              <a:spcBef>
                <a:spcPts val="500"/>
              </a:spcBef>
              <a:buFont typeface="Arial" panose="020B0604020202020204" pitchFamily="34" charset="0"/>
              <a:buChar char="•"/>
              <a:tabLst/>
              <a:defRPr sz="1200" b="0" kern="1200">
                <a:solidFill>
                  <a:schemeClr val="tx1"/>
                </a:solidFill>
                <a:latin typeface="+mn-lt"/>
                <a:ea typeface="+mn-ea"/>
                <a:cs typeface="+mn-cs"/>
              </a:defRPr>
            </a:lvl4pPr>
            <a:lvl5pPr marL="139700" indent="130175" algn="l" defTabSz="914400" rtl="0" eaLnBrk="1" latinLnBrk="0" hangingPunct="1">
              <a:lnSpc>
                <a:spcPct val="100000"/>
              </a:lnSpc>
              <a:spcBef>
                <a:spcPts val="500"/>
              </a:spcBef>
              <a:buFont typeface="System Font Regular"/>
              <a:buChar char="-"/>
              <a:tabLst/>
              <a:defRPr sz="1200" b="0" kern="1200">
                <a:solidFill>
                  <a:schemeClr val="tx1"/>
                </a:solidFill>
                <a:latin typeface="+mn-lt"/>
                <a:ea typeface="+mn-ea"/>
                <a:cs typeface="+mn-cs"/>
              </a:defRPr>
            </a:lvl5pPr>
            <a:lvl6pPr marL="9525" indent="0" algn="l" defTabSz="914400" rtl="0" eaLnBrk="1" latinLnBrk="0" hangingPunct="1">
              <a:lnSpc>
                <a:spcPct val="90000"/>
              </a:lnSpc>
              <a:spcBef>
                <a:spcPts val="500"/>
              </a:spcBef>
              <a:buFont typeface="Arial" panose="020B0604020202020204" pitchFamily="34" charset="0"/>
              <a:buNone/>
              <a:tabLst/>
              <a:defRPr sz="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1200" b="0" i="1" u="none" strike="noStrike" kern="1200" cap="none" spc="0" normalizeH="0" baseline="0" noProof="0">
                <a:ln>
                  <a:noFill/>
                </a:ln>
                <a:solidFill>
                  <a:srgbClr val="FFFFFF"/>
                </a:solidFill>
                <a:effectLst/>
                <a:uLnTx/>
                <a:uFillTx/>
                <a:latin typeface="British Council Sans" panose="020B0504020202020204" pitchFamily="34" charset="0"/>
                <a:ea typeface="+mn-ea"/>
                <a:cs typeface="British Council Sans" panose="020B0504020202020204" pitchFamily="34" charset="0"/>
              </a:rPr>
              <a:t>Connections Through Culture has helped to transform the Bangkok flower market in a positive way, leading to new business opportunities for local artists and a new level of creativity with the community.</a:t>
            </a:r>
          </a:p>
          <a:p>
            <a:pPr marL="9525" marR="0" lvl="2"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FEDB00"/>
                </a:solidFill>
                <a:effectLst/>
                <a:uLnTx/>
                <a:uFillTx/>
                <a:latin typeface="British Council Sans"/>
                <a:ea typeface="+mn-ea"/>
                <a:cs typeface="+mn-cs"/>
              </a:rPr>
              <a:t>Dr </a:t>
            </a:r>
            <a:r>
              <a:rPr kumimoji="0" lang="en-US" sz="1200" b="0" i="0" u="none" strike="noStrike" kern="1200" cap="none" spc="0" normalizeH="0" baseline="0" noProof="0" err="1">
                <a:ln>
                  <a:noFill/>
                </a:ln>
                <a:solidFill>
                  <a:srgbClr val="FEDB00"/>
                </a:solidFill>
                <a:effectLst/>
                <a:uLnTx/>
                <a:uFillTx/>
                <a:latin typeface="British Council Sans"/>
                <a:ea typeface="+mn-ea"/>
                <a:cs typeface="+mn-cs"/>
              </a:rPr>
              <a:t>Supitcha</a:t>
            </a:r>
            <a:r>
              <a:rPr kumimoji="0" lang="en-US" sz="1200" b="0" i="0" u="none" strike="noStrike" kern="1200" cap="none" spc="0" normalizeH="0" baseline="0" noProof="0">
                <a:ln>
                  <a:noFill/>
                </a:ln>
                <a:solidFill>
                  <a:srgbClr val="FEDB00"/>
                </a:solidFill>
                <a:effectLst/>
                <a:uLnTx/>
                <a:uFillTx/>
                <a:latin typeface="British Council Sans"/>
                <a:ea typeface="+mn-ea"/>
                <a:cs typeface="+mn-cs"/>
              </a:rPr>
              <a:t> </a:t>
            </a:r>
            <a:r>
              <a:rPr kumimoji="0" lang="en-US" sz="1200" b="0" i="0" u="none" strike="noStrike" kern="1200" cap="none" spc="0" normalizeH="0" baseline="0" noProof="0" err="1">
                <a:ln>
                  <a:noFill/>
                </a:ln>
                <a:solidFill>
                  <a:srgbClr val="FEDB00"/>
                </a:solidFill>
                <a:effectLst/>
                <a:uLnTx/>
                <a:uFillTx/>
                <a:latin typeface="British Council Sans"/>
                <a:ea typeface="+mn-ea"/>
                <a:cs typeface="+mn-cs"/>
              </a:rPr>
              <a:t>Tovivich</a:t>
            </a:r>
            <a:r>
              <a:rPr kumimoji="0" lang="en-US" sz="1200" b="0" i="0" u="none" strike="noStrike" kern="1200" cap="none" spc="0" normalizeH="0" baseline="0" noProof="0">
                <a:ln>
                  <a:noFill/>
                </a:ln>
                <a:solidFill>
                  <a:srgbClr val="FEDB00"/>
                </a:solidFill>
                <a:effectLst/>
                <a:uLnTx/>
                <a:uFillTx/>
                <a:latin typeface="British Council Sans"/>
                <a:ea typeface="+mn-ea"/>
                <a:cs typeface="+mn-cs"/>
              </a:rPr>
              <a:t>, Assistant Professor at </a:t>
            </a:r>
            <a:r>
              <a:rPr kumimoji="0" lang="en-US" sz="1200" b="0" i="0" u="none" strike="noStrike" kern="1200" cap="none" spc="0" normalizeH="0" baseline="0" noProof="0" err="1">
                <a:ln>
                  <a:noFill/>
                </a:ln>
                <a:solidFill>
                  <a:srgbClr val="FEDB00"/>
                </a:solidFill>
                <a:effectLst/>
                <a:uLnTx/>
                <a:uFillTx/>
                <a:latin typeface="British Council Sans"/>
                <a:ea typeface="+mn-ea"/>
                <a:cs typeface="+mn-cs"/>
              </a:rPr>
              <a:t>Silpakorn</a:t>
            </a:r>
            <a:r>
              <a:rPr kumimoji="0" lang="en-US" sz="1200" b="0" i="0" u="none" strike="noStrike" kern="1200" cap="none" spc="0" normalizeH="0" baseline="0" noProof="0">
                <a:ln>
                  <a:noFill/>
                </a:ln>
                <a:solidFill>
                  <a:srgbClr val="FEDB00"/>
                </a:solidFill>
                <a:effectLst/>
                <a:uLnTx/>
                <a:uFillTx/>
                <a:latin typeface="British Council Sans"/>
                <a:ea typeface="+mn-ea"/>
                <a:cs typeface="+mn-cs"/>
              </a:rPr>
              <a:t> University</a:t>
            </a:r>
          </a:p>
        </p:txBody>
      </p:sp>
      <p:sp>
        <p:nvSpPr>
          <p:cNvPr id="10" name="Round Diagonal Corner of Rectangle 9">
            <a:extLst>
              <a:ext uri="{FF2B5EF4-FFF2-40B4-BE49-F238E27FC236}">
                <a16:creationId xmlns:a16="http://schemas.microsoft.com/office/drawing/2014/main" id="{ED33B713-C98E-7BA4-4DF7-91549D632726}"/>
              </a:ext>
              <a:ext uri="{C183D7F6-B498-43B3-948B-1728B52AA6E4}">
                <adec:decorative xmlns:adec="http://schemas.microsoft.com/office/drawing/2017/decorative" val="1"/>
              </a:ext>
            </a:extLst>
          </p:cNvPr>
          <p:cNvSpPr/>
          <p:nvPr/>
        </p:nvSpPr>
        <p:spPr>
          <a:xfrm>
            <a:off x="474329" y="4214904"/>
            <a:ext cx="2091161" cy="1129392"/>
          </a:xfrm>
          <a:prstGeom prst="round2Diag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ritish Council Sans"/>
              <a:ea typeface="+mn-ea"/>
              <a:cs typeface="+mn-cs"/>
            </a:endParaRPr>
          </a:p>
        </p:txBody>
      </p:sp>
      <p:sp>
        <p:nvSpPr>
          <p:cNvPr id="12" name="Text Placeholder 61">
            <a:extLst>
              <a:ext uri="{FF2B5EF4-FFF2-40B4-BE49-F238E27FC236}">
                <a16:creationId xmlns:a16="http://schemas.microsoft.com/office/drawing/2014/main" id="{1C8D1C0C-CFBD-A6BD-629B-E54973B50BC0}"/>
              </a:ext>
            </a:extLst>
          </p:cNvPr>
          <p:cNvSpPr txBox="1">
            <a:spLocks/>
          </p:cNvSpPr>
          <p:nvPr/>
        </p:nvSpPr>
        <p:spPr>
          <a:xfrm>
            <a:off x="611585" y="4334561"/>
            <a:ext cx="1363520" cy="1028003"/>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9525" indent="0" algn="l" defTabSz="914400" rtl="0" eaLnBrk="1" latinLnBrk="0" hangingPunct="1">
              <a:lnSpc>
                <a:spcPct val="100000"/>
              </a:lnSpc>
              <a:spcBef>
                <a:spcPts val="500"/>
              </a:spcBef>
              <a:buFont typeface="Arial" panose="020B0604020202020204" pitchFamily="34" charset="0"/>
              <a:buNone/>
              <a:tabLst/>
              <a:defRPr sz="1200" b="1" kern="1200">
                <a:solidFill>
                  <a:schemeClr val="tx1"/>
                </a:solidFill>
                <a:latin typeface="+mn-lt"/>
                <a:ea typeface="+mn-ea"/>
                <a:cs typeface="+mn-cs"/>
              </a:defRPr>
            </a:lvl2pPr>
            <a:lvl3pPr marL="9525" indent="0" algn="l" defTabSz="914400" rtl="0" eaLnBrk="1" latinLnBrk="0" hangingPunct="1">
              <a:lnSpc>
                <a:spcPct val="100000"/>
              </a:lnSpc>
              <a:spcBef>
                <a:spcPts val="500"/>
              </a:spcBef>
              <a:buFont typeface="Arial" panose="020B0604020202020204" pitchFamily="34" charset="0"/>
              <a:buNone/>
              <a:tabLst/>
              <a:defRPr sz="1200" b="0" kern="1200">
                <a:solidFill>
                  <a:schemeClr val="tx1"/>
                </a:solidFill>
                <a:latin typeface="+mn-lt"/>
                <a:ea typeface="+mn-ea"/>
                <a:cs typeface="+mn-cs"/>
              </a:defRPr>
            </a:lvl3pPr>
            <a:lvl4pPr marL="139700" indent="-130175" algn="l" defTabSz="914400" rtl="0" eaLnBrk="1" latinLnBrk="0" hangingPunct="1">
              <a:lnSpc>
                <a:spcPct val="100000"/>
              </a:lnSpc>
              <a:spcBef>
                <a:spcPts val="500"/>
              </a:spcBef>
              <a:buFont typeface="Arial" panose="020B0604020202020204" pitchFamily="34" charset="0"/>
              <a:buChar char="•"/>
              <a:tabLst/>
              <a:defRPr sz="1200" b="0" kern="1200">
                <a:solidFill>
                  <a:schemeClr val="tx1"/>
                </a:solidFill>
                <a:latin typeface="+mn-lt"/>
                <a:ea typeface="+mn-ea"/>
                <a:cs typeface="+mn-cs"/>
              </a:defRPr>
            </a:lvl4pPr>
            <a:lvl5pPr marL="139700" indent="130175" algn="l" defTabSz="914400" rtl="0" eaLnBrk="1" latinLnBrk="0" hangingPunct="1">
              <a:lnSpc>
                <a:spcPct val="100000"/>
              </a:lnSpc>
              <a:spcBef>
                <a:spcPts val="500"/>
              </a:spcBef>
              <a:buFont typeface="System Font Regular"/>
              <a:buChar char="-"/>
              <a:tabLst/>
              <a:defRPr sz="1200" b="0" kern="1200">
                <a:solidFill>
                  <a:schemeClr val="tx1"/>
                </a:solidFill>
                <a:latin typeface="+mn-lt"/>
                <a:ea typeface="+mn-ea"/>
                <a:cs typeface="+mn-cs"/>
              </a:defRPr>
            </a:lvl5pPr>
            <a:lvl6pPr marL="9525" indent="0" algn="l" defTabSz="914400" rtl="0" eaLnBrk="1" latinLnBrk="0" hangingPunct="1">
              <a:lnSpc>
                <a:spcPct val="90000"/>
              </a:lnSpc>
              <a:spcBef>
                <a:spcPts val="500"/>
              </a:spcBef>
              <a:buFont typeface="Arial" panose="020B0604020202020204" pitchFamily="34" charset="0"/>
              <a:buNone/>
              <a:tabLst/>
              <a:defRPr sz="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2"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solidFill>
                  <a:srgbClr val="FF6601"/>
                </a:solidFill>
                <a:effectLst/>
                <a:uLnTx/>
                <a:uFillTx/>
                <a:latin typeface="British Council Sans"/>
                <a:ea typeface="+mn-ea"/>
                <a:cs typeface="+mn-cs"/>
              </a:rPr>
              <a:t>31,000</a:t>
            </a:r>
            <a:br>
              <a:rPr kumimoji="0" lang="en-US" sz="1200" b="0" i="0" u="none" strike="noStrike" kern="1200" cap="none" spc="0" normalizeH="0" baseline="0" noProof="0">
                <a:ln>
                  <a:noFill/>
                </a:ln>
                <a:solidFill>
                  <a:srgbClr val="FFFFFF"/>
                </a:solidFill>
                <a:effectLst/>
                <a:uLnTx/>
                <a:uFillTx/>
                <a:latin typeface="British Council Sans"/>
                <a:ea typeface="+mn-ea"/>
                <a:cs typeface="+mn-cs"/>
              </a:rPr>
            </a:br>
            <a:r>
              <a:rPr kumimoji="0" lang="en-US" sz="1200" b="0" i="0" u="none" strike="noStrike" kern="1200" cap="none" spc="0" normalizeH="0" baseline="0" noProof="0">
                <a:ln>
                  <a:noFill/>
                </a:ln>
                <a:solidFill>
                  <a:srgbClr val="230859"/>
                </a:solidFill>
                <a:effectLst/>
                <a:uLnTx/>
                <a:uFillTx/>
                <a:latin typeface="British Council Sans"/>
                <a:ea typeface="+mn-ea"/>
                <a:cs typeface="+mn-cs"/>
              </a:rPr>
              <a:t>visitors to the photographic exhibitions</a:t>
            </a:r>
          </a:p>
        </p:txBody>
      </p:sp>
      <p:sp>
        <p:nvSpPr>
          <p:cNvPr id="17" name="Round Diagonal Corner of Rectangle 16">
            <a:extLst>
              <a:ext uri="{FF2B5EF4-FFF2-40B4-BE49-F238E27FC236}">
                <a16:creationId xmlns:a16="http://schemas.microsoft.com/office/drawing/2014/main" id="{B0A6FE62-8C6C-507C-0AB3-FEF3A1D2E8BE}"/>
              </a:ext>
              <a:ext uri="{C183D7F6-B498-43B3-948B-1728B52AA6E4}">
                <adec:decorative xmlns:adec="http://schemas.microsoft.com/office/drawing/2017/decorative" val="1"/>
              </a:ext>
            </a:extLst>
          </p:cNvPr>
          <p:cNvSpPr/>
          <p:nvPr/>
        </p:nvSpPr>
        <p:spPr>
          <a:xfrm>
            <a:off x="2742041" y="4214904"/>
            <a:ext cx="2091161" cy="1129392"/>
          </a:xfrm>
          <a:prstGeom prst="round2Diag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ritish Council Sans"/>
              <a:ea typeface="+mn-ea"/>
              <a:cs typeface="+mn-cs"/>
            </a:endParaRPr>
          </a:p>
        </p:txBody>
      </p:sp>
      <p:sp>
        <p:nvSpPr>
          <p:cNvPr id="14" name="Text Placeholder 61">
            <a:extLst>
              <a:ext uri="{FF2B5EF4-FFF2-40B4-BE49-F238E27FC236}">
                <a16:creationId xmlns:a16="http://schemas.microsoft.com/office/drawing/2014/main" id="{73AFF515-7674-6E84-3D7A-A64091122F99}"/>
              </a:ext>
            </a:extLst>
          </p:cNvPr>
          <p:cNvSpPr txBox="1">
            <a:spLocks/>
          </p:cNvSpPr>
          <p:nvPr/>
        </p:nvSpPr>
        <p:spPr>
          <a:xfrm>
            <a:off x="2912057" y="4334561"/>
            <a:ext cx="1624274" cy="1028003"/>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9525" indent="0" algn="l" defTabSz="914400" rtl="0" eaLnBrk="1" latinLnBrk="0" hangingPunct="1">
              <a:lnSpc>
                <a:spcPct val="100000"/>
              </a:lnSpc>
              <a:spcBef>
                <a:spcPts val="500"/>
              </a:spcBef>
              <a:buFont typeface="Arial" panose="020B0604020202020204" pitchFamily="34" charset="0"/>
              <a:buNone/>
              <a:tabLst/>
              <a:defRPr sz="1200" b="1" kern="1200">
                <a:solidFill>
                  <a:schemeClr val="tx1"/>
                </a:solidFill>
                <a:latin typeface="+mn-lt"/>
                <a:ea typeface="+mn-ea"/>
                <a:cs typeface="+mn-cs"/>
              </a:defRPr>
            </a:lvl2pPr>
            <a:lvl3pPr marL="9525" indent="0" algn="l" defTabSz="914400" rtl="0" eaLnBrk="1" latinLnBrk="0" hangingPunct="1">
              <a:lnSpc>
                <a:spcPct val="100000"/>
              </a:lnSpc>
              <a:spcBef>
                <a:spcPts val="500"/>
              </a:spcBef>
              <a:buFont typeface="Arial" panose="020B0604020202020204" pitchFamily="34" charset="0"/>
              <a:buNone/>
              <a:tabLst/>
              <a:defRPr sz="1200" b="0" kern="1200">
                <a:solidFill>
                  <a:schemeClr val="tx1"/>
                </a:solidFill>
                <a:latin typeface="+mn-lt"/>
                <a:ea typeface="+mn-ea"/>
                <a:cs typeface="+mn-cs"/>
              </a:defRPr>
            </a:lvl3pPr>
            <a:lvl4pPr marL="139700" indent="-130175" algn="l" defTabSz="914400" rtl="0" eaLnBrk="1" latinLnBrk="0" hangingPunct="1">
              <a:lnSpc>
                <a:spcPct val="100000"/>
              </a:lnSpc>
              <a:spcBef>
                <a:spcPts val="500"/>
              </a:spcBef>
              <a:buFont typeface="Arial" panose="020B0604020202020204" pitchFamily="34" charset="0"/>
              <a:buChar char="•"/>
              <a:tabLst/>
              <a:defRPr sz="1200" b="0" kern="1200">
                <a:solidFill>
                  <a:schemeClr val="tx1"/>
                </a:solidFill>
                <a:latin typeface="+mn-lt"/>
                <a:ea typeface="+mn-ea"/>
                <a:cs typeface="+mn-cs"/>
              </a:defRPr>
            </a:lvl4pPr>
            <a:lvl5pPr marL="139700" indent="130175" algn="l" defTabSz="914400" rtl="0" eaLnBrk="1" latinLnBrk="0" hangingPunct="1">
              <a:lnSpc>
                <a:spcPct val="100000"/>
              </a:lnSpc>
              <a:spcBef>
                <a:spcPts val="500"/>
              </a:spcBef>
              <a:buFont typeface="System Font Regular"/>
              <a:buChar char="-"/>
              <a:tabLst/>
              <a:defRPr sz="1200" b="0" kern="1200">
                <a:solidFill>
                  <a:schemeClr val="tx1"/>
                </a:solidFill>
                <a:latin typeface="+mn-lt"/>
                <a:ea typeface="+mn-ea"/>
                <a:cs typeface="+mn-cs"/>
              </a:defRPr>
            </a:lvl5pPr>
            <a:lvl6pPr marL="9525" indent="0" algn="l" defTabSz="914400" rtl="0" eaLnBrk="1" latinLnBrk="0" hangingPunct="1">
              <a:lnSpc>
                <a:spcPct val="90000"/>
              </a:lnSpc>
              <a:spcBef>
                <a:spcPts val="500"/>
              </a:spcBef>
              <a:buFont typeface="Arial" panose="020B0604020202020204" pitchFamily="34" charset="0"/>
              <a:buNone/>
              <a:tabLst/>
              <a:defRPr sz="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2"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solidFill>
                  <a:srgbClr val="FF6601"/>
                </a:solidFill>
                <a:effectLst/>
                <a:uLnTx/>
                <a:uFillTx/>
                <a:latin typeface="British Council Sans"/>
                <a:ea typeface="+mn-ea"/>
                <a:cs typeface="+mn-cs"/>
              </a:rPr>
              <a:t>82%</a:t>
            </a:r>
            <a:br>
              <a:rPr kumimoji="0" lang="en-US" sz="1200" b="0" i="0" u="none" strike="noStrike" kern="1200" cap="none" spc="0" normalizeH="0" baseline="0" noProof="0">
                <a:ln>
                  <a:noFill/>
                </a:ln>
                <a:solidFill>
                  <a:srgbClr val="230859"/>
                </a:solidFill>
                <a:effectLst/>
                <a:uLnTx/>
                <a:uFillTx/>
                <a:latin typeface="British Council Sans"/>
                <a:ea typeface="+mn-ea"/>
                <a:cs typeface="+mn-cs"/>
              </a:rPr>
            </a:br>
            <a:r>
              <a:rPr kumimoji="0" lang="en-US" sz="1200" b="0" i="0" u="none" strike="noStrike" kern="1200" cap="none" spc="0" normalizeH="0" baseline="0" noProof="0">
                <a:ln>
                  <a:noFill/>
                </a:ln>
                <a:solidFill>
                  <a:srgbClr val="230859"/>
                </a:solidFill>
                <a:effectLst/>
                <a:uLnTx/>
                <a:uFillTx/>
                <a:latin typeface="British Council Sans"/>
                <a:ea typeface="+mn-ea"/>
                <a:cs typeface="+mn-cs"/>
              </a:rPr>
              <a:t>of which were young people</a:t>
            </a:r>
          </a:p>
        </p:txBody>
      </p:sp>
      <p:sp>
        <p:nvSpPr>
          <p:cNvPr id="19" name="Round Diagonal Corner of Rectangle 18">
            <a:extLst>
              <a:ext uri="{FF2B5EF4-FFF2-40B4-BE49-F238E27FC236}">
                <a16:creationId xmlns:a16="http://schemas.microsoft.com/office/drawing/2014/main" id="{95595FB6-952C-D363-11A4-16F85CBA582E}"/>
              </a:ext>
              <a:ext uri="{C183D7F6-B498-43B3-948B-1728B52AA6E4}">
                <adec:decorative xmlns:adec="http://schemas.microsoft.com/office/drawing/2017/decorative" val="1"/>
              </a:ext>
            </a:extLst>
          </p:cNvPr>
          <p:cNvSpPr/>
          <p:nvPr/>
        </p:nvSpPr>
        <p:spPr>
          <a:xfrm>
            <a:off x="5034137" y="4214904"/>
            <a:ext cx="2091161" cy="1129392"/>
          </a:xfrm>
          <a:prstGeom prst="round2Diag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ritish Council Sans"/>
              <a:ea typeface="+mn-ea"/>
              <a:cs typeface="+mn-cs"/>
            </a:endParaRPr>
          </a:p>
        </p:txBody>
      </p:sp>
      <p:sp>
        <p:nvSpPr>
          <p:cNvPr id="15" name="Text Placeholder 61">
            <a:extLst>
              <a:ext uri="{FF2B5EF4-FFF2-40B4-BE49-F238E27FC236}">
                <a16:creationId xmlns:a16="http://schemas.microsoft.com/office/drawing/2014/main" id="{E00D9DA2-8DFF-9A3A-67F8-B840171E1FB6}"/>
              </a:ext>
            </a:extLst>
          </p:cNvPr>
          <p:cNvSpPr txBox="1">
            <a:spLocks/>
          </p:cNvSpPr>
          <p:nvPr/>
        </p:nvSpPr>
        <p:spPr>
          <a:xfrm>
            <a:off x="5151081" y="4334561"/>
            <a:ext cx="1784005" cy="1028003"/>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9525" indent="0" algn="l" defTabSz="914400" rtl="0" eaLnBrk="1" latinLnBrk="0" hangingPunct="1">
              <a:lnSpc>
                <a:spcPct val="100000"/>
              </a:lnSpc>
              <a:spcBef>
                <a:spcPts val="500"/>
              </a:spcBef>
              <a:buFont typeface="Arial" panose="020B0604020202020204" pitchFamily="34" charset="0"/>
              <a:buNone/>
              <a:tabLst/>
              <a:defRPr sz="1200" b="1" kern="1200">
                <a:solidFill>
                  <a:schemeClr val="tx1"/>
                </a:solidFill>
                <a:latin typeface="+mn-lt"/>
                <a:ea typeface="+mn-ea"/>
                <a:cs typeface="+mn-cs"/>
              </a:defRPr>
            </a:lvl2pPr>
            <a:lvl3pPr marL="9525" indent="0" algn="l" defTabSz="914400" rtl="0" eaLnBrk="1" latinLnBrk="0" hangingPunct="1">
              <a:lnSpc>
                <a:spcPct val="100000"/>
              </a:lnSpc>
              <a:spcBef>
                <a:spcPts val="500"/>
              </a:spcBef>
              <a:buFont typeface="Arial" panose="020B0604020202020204" pitchFamily="34" charset="0"/>
              <a:buNone/>
              <a:tabLst/>
              <a:defRPr sz="1200" b="0" kern="1200">
                <a:solidFill>
                  <a:schemeClr val="tx1"/>
                </a:solidFill>
                <a:latin typeface="+mn-lt"/>
                <a:ea typeface="+mn-ea"/>
                <a:cs typeface="+mn-cs"/>
              </a:defRPr>
            </a:lvl3pPr>
            <a:lvl4pPr marL="139700" indent="-130175" algn="l" defTabSz="914400" rtl="0" eaLnBrk="1" latinLnBrk="0" hangingPunct="1">
              <a:lnSpc>
                <a:spcPct val="100000"/>
              </a:lnSpc>
              <a:spcBef>
                <a:spcPts val="500"/>
              </a:spcBef>
              <a:buFont typeface="Arial" panose="020B0604020202020204" pitchFamily="34" charset="0"/>
              <a:buChar char="•"/>
              <a:tabLst/>
              <a:defRPr sz="1200" b="0" kern="1200">
                <a:solidFill>
                  <a:schemeClr val="tx1"/>
                </a:solidFill>
                <a:latin typeface="+mn-lt"/>
                <a:ea typeface="+mn-ea"/>
                <a:cs typeface="+mn-cs"/>
              </a:defRPr>
            </a:lvl4pPr>
            <a:lvl5pPr marL="139700" indent="130175" algn="l" defTabSz="914400" rtl="0" eaLnBrk="1" latinLnBrk="0" hangingPunct="1">
              <a:lnSpc>
                <a:spcPct val="100000"/>
              </a:lnSpc>
              <a:spcBef>
                <a:spcPts val="500"/>
              </a:spcBef>
              <a:buFont typeface="System Font Regular"/>
              <a:buChar char="-"/>
              <a:tabLst/>
              <a:defRPr sz="1200" b="0" kern="1200">
                <a:solidFill>
                  <a:schemeClr val="tx1"/>
                </a:solidFill>
                <a:latin typeface="+mn-lt"/>
                <a:ea typeface="+mn-ea"/>
                <a:cs typeface="+mn-cs"/>
              </a:defRPr>
            </a:lvl5pPr>
            <a:lvl6pPr marL="9525" indent="0" algn="l" defTabSz="914400" rtl="0" eaLnBrk="1" latinLnBrk="0" hangingPunct="1">
              <a:lnSpc>
                <a:spcPct val="90000"/>
              </a:lnSpc>
              <a:spcBef>
                <a:spcPts val="500"/>
              </a:spcBef>
              <a:buFont typeface="Arial" panose="020B0604020202020204" pitchFamily="34" charset="0"/>
              <a:buNone/>
              <a:tabLst/>
              <a:defRPr sz="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2"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solidFill>
                  <a:srgbClr val="FF6601"/>
                </a:solidFill>
                <a:effectLst/>
                <a:uLnTx/>
                <a:uFillTx/>
                <a:latin typeface="British Council Sans"/>
                <a:ea typeface="+mn-ea"/>
                <a:cs typeface="+mn-cs"/>
              </a:rPr>
              <a:t>18.7%</a:t>
            </a:r>
            <a:br>
              <a:rPr kumimoji="0" lang="en-US" sz="1200" b="0" i="0" u="none" strike="noStrike" kern="1200" cap="none" spc="0" normalizeH="0" baseline="0" noProof="0">
                <a:ln>
                  <a:noFill/>
                </a:ln>
                <a:solidFill>
                  <a:srgbClr val="FFFFFF"/>
                </a:solidFill>
                <a:effectLst/>
                <a:uLnTx/>
                <a:uFillTx/>
                <a:latin typeface="British Council Sans"/>
                <a:ea typeface="+mn-ea"/>
                <a:cs typeface="+mn-cs"/>
              </a:rPr>
            </a:br>
            <a:r>
              <a:rPr kumimoji="0" lang="en-US" sz="1200" b="0" i="0" u="none" strike="noStrike" kern="1200" cap="none" spc="0" normalizeH="0" baseline="0" noProof="0">
                <a:ln>
                  <a:noFill/>
                </a:ln>
                <a:solidFill>
                  <a:srgbClr val="230759"/>
                </a:solidFill>
                <a:effectLst/>
                <a:uLnTx/>
                <a:uFillTx/>
                <a:latin typeface="British Council Sans"/>
                <a:ea typeface="+mn-ea"/>
                <a:cs typeface="+mn-cs"/>
              </a:rPr>
              <a:t>of which were first time visitors to the markets</a:t>
            </a:r>
          </a:p>
        </p:txBody>
      </p:sp>
      <p:sp>
        <p:nvSpPr>
          <p:cNvPr id="21" name="Round Diagonal Corner of Rectangle 20">
            <a:extLst>
              <a:ext uri="{FF2B5EF4-FFF2-40B4-BE49-F238E27FC236}">
                <a16:creationId xmlns:a16="http://schemas.microsoft.com/office/drawing/2014/main" id="{3E73FD38-FE2B-6175-2B46-874046265C20}"/>
              </a:ext>
              <a:ext uri="{C183D7F6-B498-43B3-948B-1728B52AA6E4}">
                <adec:decorative xmlns:adec="http://schemas.microsoft.com/office/drawing/2017/decorative" val="1"/>
              </a:ext>
            </a:extLst>
          </p:cNvPr>
          <p:cNvSpPr/>
          <p:nvPr/>
        </p:nvSpPr>
        <p:spPr>
          <a:xfrm>
            <a:off x="7326233" y="4214904"/>
            <a:ext cx="2091161" cy="1129392"/>
          </a:xfrm>
          <a:prstGeom prst="round2Diag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ritish Council Sans"/>
              <a:ea typeface="+mn-ea"/>
              <a:cs typeface="+mn-cs"/>
            </a:endParaRPr>
          </a:p>
        </p:txBody>
      </p:sp>
      <p:sp>
        <p:nvSpPr>
          <p:cNvPr id="16" name="Text Placeholder 61">
            <a:extLst>
              <a:ext uri="{FF2B5EF4-FFF2-40B4-BE49-F238E27FC236}">
                <a16:creationId xmlns:a16="http://schemas.microsoft.com/office/drawing/2014/main" id="{68C04A39-687E-ED3A-B6D5-7511D230594C}"/>
              </a:ext>
            </a:extLst>
          </p:cNvPr>
          <p:cNvSpPr txBox="1">
            <a:spLocks/>
          </p:cNvSpPr>
          <p:nvPr/>
        </p:nvSpPr>
        <p:spPr>
          <a:xfrm>
            <a:off x="7463413" y="4334561"/>
            <a:ext cx="1987337" cy="1028003"/>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9525" indent="0" algn="l" defTabSz="914400" rtl="0" eaLnBrk="1" latinLnBrk="0" hangingPunct="1">
              <a:lnSpc>
                <a:spcPct val="100000"/>
              </a:lnSpc>
              <a:spcBef>
                <a:spcPts val="500"/>
              </a:spcBef>
              <a:buFont typeface="Arial" panose="020B0604020202020204" pitchFamily="34" charset="0"/>
              <a:buNone/>
              <a:tabLst/>
              <a:defRPr sz="1200" b="1" kern="1200">
                <a:solidFill>
                  <a:schemeClr val="tx1"/>
                </a:solidFill>
                <a:latin typeface="+mn-lt"/>
                <a:ea typeface="+mn-ea"/>
                <a:cs typeface="+mn-cs"/>
              </a:defRPr>
            </a:lvl2pPr>
            <a:lvl3pPr marL="9525" indent="0" algn="l" defTabSz="914400" rtl="0" eaLnBrk="1" latinLnBrk="0" hangingPunct="1">
              <a:lnSpc>
                <a:spcPct val="100000"/>
              </a:lnSpc>
              <a:spcBef>
                <a:spcPts val="500"/>
              </a:spcBef>
              <a:buFont typeface="Arial" panose="020B0604020202020204" pitchFamily="34" charset="0"/>
              <a:buNone/>
              <a:tabLst/>
              <a:defRPr sz="1200" b="0" kern="1200">
                <a:solidFill>
                  <a:schemeClr val="tx1"/>
                </a:solidFill>
                <a:latin typeface="+mn-lt"/>
                <a:ea typeface="+mn-ea"/>
                <a:cs typeface="+mn-cs"/>
              </a:defRPr>
            </a:lvl3pPr>
            <a:lvl4pPr marL="139700" indent="-130175" algn="l" defTabSz="914400" rtl="0" eaLnBrk="1" latinLnBrk="0" hangingPunct="1">
              <a:lnSpc>
                <a:spcPct val="100000"/>
              </a:lnSpc>
              <a:spcBef>
                <a:spcPts val="500"/>
              </a:spcBef>
              <a:buFont typeface="Arial" panose="020B0604020202020204" pitchFamily="34" charset="0"/>
              <a:buChar char="•"/>
              <a:tabLst/>
              <a:defRPr sz="1200" b="0" kern="1200">
                <a:solidFill>
                  <a:schemeClr val="tx1"/>
                </a:solidFill>
                <a:latin typeface="+mn-lt"/>
                <a:ea typeface="+mn-ea"/>
                <a:cs typeface="+mn-cs"/>
              </a:defRPr>
            </a:lvl4pPr>
            <a:lvl5pPr marL="139700" indent="130175" algn="l" defTabSz="914400" rtl="0" eaLnBrk="1" latinLnBrk="0" hangingPunct="1">
              <a:lnSpc>
                <a:spcPct val="100000"/>
              </a:lnSpc>
              <a:spcBef>
                <a:spcPts val="500"/>
              </a:spcBef>
              <a:buFont typeface="System Font Regular"/>
              <a:buChar char="-"/>
              <a:tabLst/>
              <a:defRPr sz="1200" b="0" kern="1200">
                <a:solidFill>
                  <a:schemeClr val="tx1"/>
                </a:solidFill>
                <a:latin typeface="+mn-lt"/>
                <a:ea typeface="+mn-ea"/>
                <a:cs typeface="+mn-cs"/>
              </a:defRPr>
            </a:lvl5pPr>
            <a:lvl6pPr marL="9525" indent="0" algn="l" defTabSz="914400" rtl="0" eaLnBrk="1" latinLnBrk="0" hangingPunct="1">
              <a:lnSpc>
                <a:spcPct val="90000"/>
              </a:lnSpc>
              <a:spcBef>
                <a:spcPts val="500"/>
              </a:spcBef>
              <a:buFont typeface="Arial" panose="020B0604020202020204" pitchFamily="34" charset="0"/>
              <a:buNone/>
              <a:tabLst/>
              <a:defRPr sz="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2"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solidFill>
                  <a:srgbClr val="FF6601"/>
                </a:solidFill>
                <a:effectLst/>
                <a:uLnTx/>
                <a:uFillTx/>
                <a:latin typeface="British Council Sans"/>
                <a:ea typeface="+mn-ea"/>
                <a:cs typeface="+mn-cs"/>
              </a:rPr>
              <a:t>4.9 million</a:t>
            </a:r>
            <a:br>
              <a:rPr kumimoji="0" lang="en-US" sz="1200" b="0" i="0" u="none" strike="noStrike" kern="1200" cap="none" spc="0" normalizeH="0" baseline="0" noProof="0">
                <a:ln>
                  <a:noFill/>
                </a:ln>
                <a:solidFill>
                  <a:srgbClr val="FFFFFF"/>
                </a:solidFill>
                <a:effectLst/>
                <a:uLnTx/>
                <a:uFillTx/>
                <a:latin typeface="British Council Sans"/>
                <a:ea typeface="+mn-ea"/>
                <a:cs typeface="+mn-cs"/>
              </a:rPr>
            </a:br>
            <a:r>
              <a:rPr kumimoji="0" lang="en-US" sz="1200" b="0" i="0" u="none" strike="noStrike" kern="1200" cap="none" spc="0" normalizeH="0" baseline="0" noProof="0">
                <a:ln>
                  <a:noFill/>
                </a:ln>
                <a:solidFill>
                  <a:srgbClr val="230759"/>
                </a:solidFill>
                <a:effectLst/>
                <a:uLnTx/>
                <a:uFillTx/>
                <a:latin typeface="British Council Sans"/>
                <a:ea typeface="+mn-ea"/>
                <a:cs typeface="+mn-cs"/>
              </a:rPr>
              <a:t>THB in revenue</a:t>
            </a:r>
          </a:p>
        </p:txBody>
      </p:sp>
      <p:sp>
        <p:nvSpPr>
          <p:cNvPr id="5" name="Footer Placeholder 4">
            <a:extLst>
              <a:ext uri="{FF2B5EF4-FFF2-40B4-BE49-F238E27FC236}">
                <a16:creationId xmlns:a16="http://schemas.microsoft.com/office/drawing/2014/main" id="{528DAD30-BA5A-CDBF-9228-FA30D686DD7E}"/>
              </a:ext>
            </a:extLst>
          </p:cNvPr>
          <p:cNvSpPr>
            <a:spLocks noGrp="1"/>
          </p:cNvSpPr>
          <p:nvPr>
            <p:ph type="ftr" sz="quarter" idx="11"/>
          </p:nvPr>
        </p:nvSpPr>
        <p:spPr>
          <a:xfrm>
            <a:off x="101424" y="6419930"/>
            <a:ext cx="199059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British Council Sans"/>
                <a:ea typeface="+mn-ea"/>
                <a:cs typeface="+mn-cs"/>
              </a:rPr>
              <a:t>www.britishcouncil.org</a:t>
            </a:r>
          </a:p>
        </p:txBody>
      </p:sp>
      <p:sp>
        <p:nvSpPr>
          <p:cNvPr id="6" name="Slide Number Placeholder 5">
            <a:extLst>
              <a:ext uri="{FF2B5EF4-FFF2-40B4-BE49-F238E27FC236}">
                <a16:creationId xmlns:a16="http://schemas.microsoft.com/office/drawing/2014/main" id="{DCAEB45F-D963-603C-0C2C-5A5C9007DBB8}"/>
              </a:ext>
            </a:extLst>
          </p:cNvPr>
          <p:cNvSpPr>
            <a:spLocks noGrp="1"/>
          </p:cNvSpPr>
          <p:nvPr>
            <p:ph type="sldNum" sz="quarter" idx="12"/>
          </p:nvPr>
        </p:nvSpPr>
        <p:spPr>
          <a:xfrm>
            <a:off x="11311432" y="6176626"/>
            <a:ext cx="4642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8D721-A5EC-5C4A-8E5D-33607DD7E730}" type="slidenum">
              <a:rPr kumimoji="0" lang="en-US" sz="1200" b="1" i="0" u="none" strike="noStrike" kern="1200" cap="none" spc="0" normalizeH="0" baseline="0" noProof="0" smtClean="0">
                <a:ln>
                  <a:noFill/>
                </a:ln>
                <a:solidFill>
                  <a:srgbClr val="FF0000"/>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a:ln>
                <a:noFill/>
              </a:ln>
              <a:solidFill>
                <a:srgbClr val="FF0000"/>
              </a:solidFill>
              <a:effectLst/>
              <a:uLnTx/>
              <a:uFillTx/>
              <a:latin typeface="British Council Sans"/>
              <a:ea typeface="+mn-ea"/>
              <a:cs typeface="+mn-cs"/>
            </a:endParaRPr>
          </a:p>
        </p:txBody>
      </p:sp>
    </p:spTree>
    <p:extLst>
      <p:ext uri="{BB962C8B-B14F-4D97-AF65-F5344CB8AC3E}">
        <p14:creationId xmlns:p14="http://schemas.microsoft.com/office/powerpoint/2010/main" val="1482835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a:xfrm>
            <a:off x="0" y="1964703"/>
            <a:ext cx="12192000" cy="1204274"/>
          </a:xfrm>
        </p:spPr>
        <p:txBody>
          <a:bodyPr/>
          <a:lstStyle/>
          <a:p>
            <a:pPr algn="ctr"/>
            <a:r>
              <a:rPr lang="en-GB" sz="6000" b="1">
                <a:latin typeface="British Council Sans" panose="020B0504020202020204" pitchFamily="34" charset="0"/>
              </a:rPr>
              <a:t>More questions?</a:t>
            </a:r>
            <a:endParaRPr lang="en-US" sz="6000" b="1">
              <a:latin typeface="British Council Sans" panose="020B0504020202020204" pitchFamily="34" charset="0"/>
            </a:endParaRPr>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British Council Sans"/>
                <a:ea typeface="+mn-ea"/>
                <a:cs typeface="+mn-cs"/>
              </a:rPr>
              <a:t>www.britishcouncil.org</a:t>
            </a:r>
          </a:p>
        </p:txBody>
      </p:sp>
      <p:sp>
        <p:nvSpPr>
          <p:cNvPr id="4" name="Title 6">
            <a:extLst>
              <a:ext uri="{FF2B5EF4-FFF2-40B4-BE49-F238E27FC236}">
                <a16:creationId xmlns:a16="http://schemas.microsoft.com/office/drawing/2014/main" id="{50DD133A-F31D-48D8-B121-C1EE463D0242}"/>
              </a:ext>
            </a:extLst>
          </p:cNvPr>
          <p:cNvSpPr txBox="1">
            <a:spLocks/>
          </p:cNvSpPr>
          <p:nvPr/>
        </p:nvSpPr>
        <p:spPr>
          <a:xfrm>
            <a:off x="0" y="2799385"/>
            <a:ext cx="12192000" cy="2135671"/>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US" sz="2000" b="1">
                <a:solidFill>
                  <a:srgbClr val="FF00C8"/>
                </a:solidFill>
                <a:latin typeface="Arial"/>
                <a:cs typeface="British Council Sans Headline"/>
                <a:hlinkClick r:id="rId3"/>
              </a:rPr>
              <a:t>Review the Toolkit and FAQs</a:t>
            </a:r>
          </a:p>
          <a:p>
            <a:pPr algn="ctr"/>
            <a:endParaRPr lang="en-US" sz="2000" b="1">
              <a:solidFill>
                <a:srgbClr val="FF00C8"/>
              </a:solidFill>
              <a:latin typeface="Arial" panose="020B0604020202020204" pitchFamily="34" charset="0"/>
              <a:hlinkClick r:id="rId4"/>
            </a:endParaRPr>
          </a:p>
          <a:p>
            <a:pPr algn="ctr"/>
            <a:r>
              <a:rPr lang="en-US" sz="2000" b="1">
                <a:solidFill>
                  <a:srgbClr val="FF00C8"/>
                </a:solidFill>
                <a:latin typeface="Arial" panose="020B0604020202020204" pitchFamily="34" charset="0"/>
                <a:hlinkClick r:id="rId4"/>
              </a:rPr>
              <a:t>Contact us at: </a:t>
            </a:r>
            <a:endParaRPr lang="en-US" sz="2000" b="1" i="0" strike="noStrike">
              <a:solidFill>
                <a:srgbClr val="FF00C8"/>
              </a:solidFill>
              <a:effectLst/>
              <a:latin typeface="Arial" panose="020B0604020202020204" pitchFamily="34" charset="0"/>
              <a:hlinkClick r:id="rId4"/>
            </a:endParaRPr>
          </a:p>
          <a:p>
            <a:pPr algn="ctr"/>
            <a:r>
              <a:rPr lang="en-US" sz="2000" b="0" i="0" strike="noStrike">
                <a:solidFill>
                  <a:srgbClr val="FF00C8"/>
                </a:solidFill>
                <a:effectLst/>
                <a:latin typeface="British Council Sans Headline"/>
                <a:cs typeface="British Council Sans Headline"/>
                <a:hlinkClick r:id="rId5"/>
              </a:rPr>
              <a:t>https://forms.office.com/e/</a:t>
            </a:r>
            <a:r>
              <a:rPr lang="en-US" sz="2000">
                <a:solidFill>
                  <a:srgbClr val="FF00C8"/>
                </a:solidFill>
                <a:latin typeface="British Council Sans Headline"/>
                <a:cs typeface="British Council Sans Headline"/>
                <a:hlinkClick r:id="rId5"/>
              </a:rPr>
              <a:t>rdFpf1c46e</a:t>
            </a:r>
            <a:r>
              <a:rPr lang="en-US" sz="2000">
                <a:solidFill>
                  <a:srgbClr val="FF00C8"/>
                </a:solidFill>
                <a:latin typeface="British Council Sans Headline"/>
                <a:cs typeface="British Council Sans Headline"/>
              </a:rPr>
              <a:t> </a:t>
            </a:r>
            <a:endParaRPr lang="en-US"/>
          </a:p>
          <a:p>
            <a:pPr algn="ctr"/>
            <a:endParaRPr lang="en-US" sz="1800">
              <a:solidFill>
                <a:srgbClr val="FF00C8"/>
              </a:solidFill>
              <a:latin typeface="Arial"/>
              <a:cs typeface="British Council Sans Headline"/>
            </a:endParaRPr>
          </a:p>
          <a:p>
            <a:pPr algn="ctr"/>
            <a:endParaRPr lang="en-US" sz="1800" u="sng">
              <a:solidFill>
                <a:srgbClr val="FF00C8"/>
              </a:solidFill>
              <a:latin typeface="Arial"/>
              <a:cs typeface="British Council Sans Headline"/>
            </a:endParaRPr>
          </a:p>
        </p:txBody>
      </p:sp>
      <p:sp>
        <p:nvSpPr>
          <p:cNvPr id="2" name="Slide Number Placeholder 1">
            <a:extLst>
              <a:ext uri="{FF2B5EF4-FFF2-40B4-BE49-F238E27FC236}">
                <a16:creationId xmlns:a16="http://schemas.microsoft.com/office/drawing/2014/main" id="{3D4B4D60-993B-4AD8-86E8-8DE10B760F58}"/>
              </a:ext>
            </a:extLst>
          </p:cNvPr>
          <p:cNvSpPr>
            <a:spLocks noGrp="1"/>
          </p:cNvSpPr>
          <p:nvPr>
            <p:ph type="sldNum" sz="quarter" idx="12"/>
          </p:nvPr>
        </p:nvSpPr>
        <p:spPr/>
        <p:txBody>
          <a:bodyPr/>
          <a:lstStyle/>
          <a:p>
            <a:fld id="{A36854FA-307F-854E-96D4-DE585DB24BD3}" type="slidenum">
              <a:rPr lang="en-GB" noProof="0" smtClean="0"/>
              <a:t>25</a:t>
            </a:fld>
            <a:endParaRPr lang="en-GB" noProof="0"/>
          </a:p>
        </p:txBody>
      </p:sp>
    </p:spTree>
    <p:extLst>
      <p:ext uri="{BB962C8B-B14F-4D97-AF65-F5344CB8AC3E}">
        <p14:creationId xmlns:p14="http://schemas.microsoft.com/office/powerpoint/2010/main" val="3788283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26</a:t>
            </a:fld>
            <a:endParaRPr lang="en-GB"/>
          </a:p>
        </p:txBody>
      </p:sp>
      <p:sp>
        <p:nvSpPr>
          <p:cNvPr id="10" name="Title 6">
            <a:extLst>
              <a:ext uri="{FF2B5EF4-FFF2-40B4-BE49-F238E27FC236}">
                <a16:creationId xmlns:a16="http://schemas.microsoft.com/office/drawing/2014/main" id="{C4ADE9B8-C105-4F28-9431-7B03D802DC62}"/>
              </a:ext>
            </a:extLst>
          </p:cNvPr>
          <p:cNvSpPr txBox="1">
            <a:spLocks/>
          </p:cNvSpPr>
          <p:nvPr/>
        </p:nvSpPr>
        <p:spPr>
          <a:xfrm>
            <a:off x="757057" y="329258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gn="ctr"/>
            <a:r>
              <a:rPr lang="en-GB" sz="6000" b="1">
                <a:latin typeface="British Council Sans" panose="020B0504020202020204" pitchFamily="34" charset="0"/>
              </a:rPr>
              <a:t>Thank you and good luck!</a:t>
            </a:r>
            <a:endParaRPr lang="en-US" sz="6000" b="1">
              <a:latin typeface="British Council Sans" panose="020B0504020202020204" pitchFamily="34" charset="0"/>
            </a:endParaRPr>
          </a:p>
        </p:txBody>
      </p:sp>
    </p:spTree>
    <p:extLst>
      <p:ext uri="{BB962C8B-B14F-4D97-AF65-F5344CB8AC3E}">
        <p14:creationId xmlns:p14="http://schemas.microsoft.com/office/powerpoint/2010/main" val="363564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GB"/>
              <a:t>What is Connections Through Culture?</a:t>
            </a:r>
            <a:endParaRPr lang="en-US"/>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47999" y="1133999"/>
            <a:ext cx="6182292" cy="5391491"/>
          </a:xfrm>
        </p:spPr>
        <p:txBody>
          <a:bodyPr vert="horz" lIns="0" tIns="0" rIns="0" bIns="0" rtlCol="0" anchor="t">
            <a:normAutofit/>
          </a:bodyPr>
          <a:lstStyle/>
          <a:p>
            <a:pPr marL="285750" lvl="2" indent="-285750">
              <a:spcBef>
                <a:spcPts val="600"/>
              </a:spcBef>
              <a:buFont typeface="Arial" panose="020B0604020202020204" pitchFamily="34" charset="0"/>
              <a:buChar char="•"/>
            </a:pPr>
            <a:r>
              <a:rPr lang="en-GB"/>
              <a:t>Connections Through Culture Grants are open to:</a:t>
            </a:r>
          </a:p>
          <a:p>
            <a:pPr marL="465455" lvl="4" indent="-285750" fontAlgn="base">
              <a:buFont typeface="Arial" panose="020B0604020202020204" pitchFamily="34" charset="0"/>
              <a:buChar char="•"/>
            </a:pPr>
            <a:r>
              <a:rPr lang="en-GB"/>
              <a:t>Artists, cultural professionals, and creative practitioners </a:t>
            </a:r>
          </a:p>
          <a:p>
            <a:pPr marL="465455" lvl="4" indent="-285750" fontAlgn="base">
              <a:buFont typeface="Arial" panose="020B0604020202020204" pitchFamily="34" charset="0"/>
              <a:buChar char="•"/>
            </a:pPr>
            <a:r>
              <a:rPr lang="en-GB"/>
              <a:t>Art and cultural organisations, hubs, networks, and collectives. </a:t>
            </a:r>
          </a:p>
          <a:p>
            <a:pPr marL="285750" lvl="2" indent="-285750">
              <a:spcBef>
                <a:spcPts val="600"/>
              </a:spcBef>
              <a:buFont typeface="Arial" panose="020B0604020202020204" pitchFamily="34" charset="0"/>
              <a:buChar char="•"/>
            </a:pPr>
            <a:r>
              <a:rPr lang="en-US"/>
              <a:t>The primary objective is to support </a:t>
            </a:r>
            <a:r>
              <a:rPr lang="en-GB">
                <a:solidFill>
                  <a:srgbClr val="000000"/>
                </a:solidFill>
                <a:effectLst/>
                <a:cs typeface="Arial"/>
              </a:rPr>
              <a:t>new connections, exchanges, and collaborations between the UK and </a:t>
            </a:r>
            <a:r>
              <a:rPr lang="en-GB">
                <a:solidFill>
                  <a:srgbClr val="000000"/>
                </a:solidFill>
                <a:cs typeface="Arial"/>
              </a:rPr>
              <a:t>participating countries </a:t>
            </a:r>
            <a:r>
              <a:rPr lang="en-GB">
                <a:solidFill>
                  <a:srgbClr val="000000"/>
                </a:solidFill>
                <a:effectLst/>
                <a:cs typeface="Arial"/>
              </a:rPr>
              <a:t>in arts and culture</a:t>
            </a:r>
            <a:r>
              <a:rPr lang="en-US"/>
              <a:t>. </a:t>
            </a:r>
          </a:p>
          <a:p>
            <a:pPr marL="285750" lvl="2" indent="-285750">
              <a:spcBef>
                <a:spcPts val="600"/>
              </a:spcBef>
              <a:buFont typeface="Arial" panose="020B0604020202020204" pitchFamily="34" charset="0"/>
              <a:buChar char="•"/>
            </a:pPr>
            <a:r>
              <a:rPr lang="en-US"/>
              <a:t>These grants </a:t>
            </a:r>
            <a:r>
              <a:rPr lang="en-GB"/>
              <a:t>support UK and participating countries’ applicants to work collaboratively on digital, face to face, and/or hybrid artistic projects.</a:t>
            </a:r>
            <a:endParaRPr lang="en-US"/>
          </a:p>
          <a:p>
            <a:pPr marL="285750" lvl="2" indent="-285750">
              <a:spcBef>
                <a:spcPts val="600"/>
              </a:spcBef>
              <a:buFont typeface="Arial" panose="020B0604020202020204" pitchFamily="34" charset="0"/>
              <a:buChar char="•"/>
            </a:pPr>
            <a:r>
              <a:rPr lang="en-GB"/>
              <a:t>For projects between October 2025 to October 2026. </a:t>
            </a:r>
          </a:p>
          <a:p>
            <a:pPr marL="285750" lvl="2" indent="-285750">
              <a:spcBef>
                <a:spcPts val="600"/>
              </a:spcBef>
              <a:buFont typeface="Arial" panose="020B0604020202020204" pitchFamily="34" charset="0"/>
              <a:buChar char="•"/>
            </a:pPr>
            <a:r>
              <a:rPr lang="en-GB"/>
              <a:t>Application deadline: </a:t>
            </a:r>
            <a:r>
              <a:rPr lang="en-GB" b="1">
                <a:solidFill>
                  <a:schemeClr val="accent1"/>
                </a:solidFill>
              </a:rPr>
              <a:t>23 June 2025 (15:00 BST) </a:t>
            </a:r>
          </a:p>
        </p:txBody>
      </p:sp>
      <p:sp>
        <p:nvSpPr>
          <p:cNvPr id="2" name="Slide Number Placeholder 1">
            <a:extLst>
              <a:ext uri="{FF2B5EF4-FFF2-40B4-BE49-F238E27FC236}">
                <a16:creationId xmlns:a16="http://schemas.microsoft.com/office/drawing/2014/main" id="{BA305F9B-9C4F-4C1D-BE40-17A08811389D}"/>
              </a:ext>
            </a:extLst>
          </p:cNvPr>
          <p:cNvSpPr>
            <a:spLocks noGrp="1"/>
          </p:cNvSpPr>
          <p:nvPr>
            <p:ph type="sldNum" sz="quarter" idx="12"/>
          </p:nvPr>
        </p:nvSpPr>
        <p:spPr/>
        <p:txBody>
          <a:bodyPr/>
          <a:lstStyle/>
          <a:p>
            <a:fld id="{A36854FA-307F-854E-96D4-DE585DB24BD3}" type="slidenum">
              <a:rPr lang="en-GB" noProof="0" smtClean="0"/>
              <a:t>3</a:t>
            </a:fld>
            <a:endParaRPr lang="en-GB" noProof="0"/>
          </a:p>
        </p:txBody>
      </p:sp>
      <p:pic>
        <p:nvPicPr>
          <p:cNvPr id="4" name="Picture 3" descr="A couple of men looking at a computer screen&#10;&#10;Description automatically generated with low confidence">
            <a:extLst>
              <a:ext uri="{FF2B5EF4-FFF2-40B4-BE49-F238E27FC236}">
                <a16:creationId xmlns:a16="http://schemas.microsoft.com/office/drawing/2014/main" id="{355B0038-8B66-A564-9494-7734194680F1}"/>
              </a:ext>
            </a:extLst>
          </p:cNvPr>
          <p:cNvPicPr>
            <a:picLocks noChangeAspect="1"/>
          </p:cNvPicPr>
          <p:nvPr/>
        </p:nvPicPr>
        <p:blipFill>
          <a:blip r:embed="rId3"/>
          <a:stretch>
            <a:fillRect/>
          </a:stretch>
        </p:blipFill>
        <p:spPr>
          <a:xfrm>
            <a:off x="7167484" y="1531742"/>
            <a:ext cx="4424516" cy="4424516"/>
          </a:xfrm>
          <a:prstGeom prst="rect">
            <a:avLst/>
          </a:prstGeom>
        </p:spPr>
      </p:pic>
    </p:spTree>
    <p:extLst>
      <p:ext uri="{BB962C8B-B14F-4D97-AF65-F5344CB8AC3E}">
        <p14:creationId xmlns:p14="http://schemas.microsoft.com/office/powerpoint/2010/main" val="95793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GB"/>
              <a:t>What is Connections Through Culture?</a:t>
            </a:r>
            <a:endParaRPr lang="en-US"/>
          </a:p>
        </p:txBody>
      </p:sp>
      <p:sp>
        <p:nvSpPr>
          <p:cNvPr id="2" name="Slide Number Placeholder 1">
            <a:extLst>
              <a:ext uri="{FF2B5EF4-FFF2-40B4-BE49-F238E27FC236}">
                <a16:creationId xmlns:a16="http://schemas.microsoft.com/office/drawing/2014/main" id="{BA305F9B-9C4F-4C1D-BE40-17A08811389D}"/>
              </a:ext>
            </a:extLst>
          </p:cNvPr>
          <p:cNvSpPr>
            <a:spLocks noGrp="1"/>
          </p:cNvSpPr>
          <p:nvPr>
            <p:ph type="sldNum" sz="quarter" idx="12"/>
          </p:nvPr>
        </p:nvSpPr>
        <p:spPr/>
        <p:txBody>
          <a:bodyPr/>
          <a:lstStyle/>
          <a:p>
            <a:fld id="{A36854FA-307F-854E-96D4-DE585DB24BD3}" type="slidenum">
              <a:rPr lang="en-GB" noProof="0" smtClean="0"/>
              <a:t>4</a:t>
            </a:fld>
            <a:endParaRPr lang="en-GB" noProof="0"/>
          </a:p>
        </p:txBody>
      </p:sp>
      <p:sp>
        <p:nvSpPr>
          <p:cNvPr id="16" name="TextBox 15">
            <a:extLst>
              <a:ext uri="{FF2B5EF4-FFF2-40B4-BE49-F238E27FC236}">
                <a16:creationId xmlns:a16="http://schemas.microsoft.com/office/drawing/2014/main" id="{8DFEBC72-B85C-409E-E863-1052877B853C}"/>
              </a:ext>
            </a:extLst>
          </p:cNvPr>
          <p:cNvSpPr txBox="1"/>
          <p:nvPr/>
        </p:nvSpPr>
        <p:spPr>
          <a:xfrm>
            <a:off x="649937" y="4792523"/>
            <a:ext cx="1080654" cy="1016881"/>
          </a:xfrm>
          <a:prstGeom prst="rect">
            <a:avLst/>
          </a:prstGeom>
          <a:noFill/>
        </p:spPr>
        <p:txBody>
          <a:bodyPr wrap="square">
            <a:spAutoFit/>
          </a:bodyPr>
          <a:lstStyle/>
          <a:p>
            <a:pPr>
              <a:lnSpc>
                <a:spcPct val="115000"/>
              </a:lnSpc>
              <a:spcAft>
                <a:spcPts val="600"/>
              </a:spcAft>
            </a:pPr>
            <a:r>
              <a:rPr lang="en-GB" sz="1800" b="1">
                <a:effectLst/>
              </a:rPr>
              <a:t>Who can apply</a:t>
            </a:r>
            <a:endParaRPr lang="en-GB" sz="1800" b="1">
              <a:effectLst/>
              <a:latin typeface="+mn-lt"/>
              <a:ea typeface="MS PGothic" panose="020B0600070205080204" pitchFamily="34" charset="-128"/>
              <a:cs typeface="Arial" panose="020B0604020202020204" pitchFamily="34" charset="0"/>
            </a:endParaRPr>
          </a:p>
        </p:txBody>
      </p:sp>
      <p:sp>
        <p:nvSpPr>
          <p:cNvPr id="18" name="TextBox 17">
            <a:extLst>
              <a:ext uri="{FF2B5EF4-FFF2-40B4-BE49-F238E27FC236}">
                <a16:creationId xmlns:a16="http://schemas.microsoft.com/office/drawing/2014/main" id="{36D3E68F-2969-3432-C227-5E72D882119D}"/>
              </a:ext>
            </a:extLst>
          </p:cNvPr>
          <p:cNvSpPr txBox="1"/>
          <p:nvPr/>
        </p:nvSpPr>
        <p:spPr>
          <a:xfrm>
            <a:off x="2311543" y="4390703"/>
            <a:ext cx="8905853" cy="2033634"/>
          </a:xfrm>
          <a:prstGeom prst="rect">
            <a:avLst/>
          </a:prstGeom>
          <a:noFill/>
        </p:spPr>
        <p:txBody>
          <a:bodyPr wrap="square" lIns="91440" tIns="45720" rIns="91440" bIns="45720" anchor="t">
            <a:spAutoFit/>
          </a:bodyPr>
          <a:lstStyle/>
          <a:p>
            <a:pPr>
              <a:lnSpc>
                <a:spcPct val="115000"/>
              </a:lnSpc>
              <a:spcAft>
                <a:spcPts val="600"/>
              </a:spcAft>
            </a:pPr>
            <a:r>
              <a:rPr lang="en-GB" sz="1400" b="0">
                <a:effectLst/>
              </a:rPr>
              <a:t>Open to individual artists, cultural professionals, creative practitioners, or, for cultural organisations, hubs, networks, and collectives based in the UK or in any of the eligible</a:t>
            </a:r>
            <a:r>
              <a:rPr lang="en-GB" sz="1400"/>
              <a:t> </a:t>
            </a:r>
            <a:r>
              <a:rPr lang="en-GB" sz="1400" b="0">
                <a:effectLst/>
              </a:rPr>
              <a:t>countries </a:t>
            </a:r>
            <a:r>
              <a:rPr lang="en-GB" sz="1400"/>
              <a:t>listed above.  </a:t>
            </a:r>
            <a:endParaRPr lang="en-GB" sz="1400">
              <a:ea typeface="MS PGothic" panose="020B0600070205080204" pitchFamily="34" charset="-128"/>
              <a:cs typeface="Arial" panose="020B0604020202020204" pitchFamily="34" charset="0"/>
            </a:endParaRPr>
          </a:p>
          <a:p>
            <a:pPr>
              <a:lnSpc>
                <a:spcPct val="114999"/>
              </a:lnSpc>
              <a:spcAft>
                <a:spcPts val="600"/>
              </a:spcAft>
            </a:pPr>
            <a:br>
              <a:rPr lang="en-GB" sz="1400" b="0">
                <a:effectLst/>
              </a:rPr>
            </a:br>
            <a:r>
              <a:rPr lang="en-GB" sz="1400" b="0" u="none">
                <a:effectLst/>
              </a:rPr>
              <a:t>A </a:t>
            </a:r>
            <a:r>
              <a:rPr lang="en-GB" sz="1400"/>
              <a:t>project</a:t>
            </a:r>
            <a:r>
              <a:rPr lang="en-GB" sz="1400" b="0" u="none">
                <a:effectLst/>
              </a:rPr>
              <a:t> Lead Applicant must be agreed among </a:t>
            </a:r>
            <a:r>
              <a:rPr lang="en-GB" sz="1400"/>
              <a:t>UK partner(s) and participating country partner(s). </a:t>
            </a:r>
            <a:endParaRPr lang="en-GB" sz="1400">
              <a:ea typeface="MS PGothic" panose="020B0600070205080204" pitchFamily="34" charset="-128"/>
              <a:cs typeface="Arial" panose="020B0604020202020204" pitchFamily="34" charset="0"/>
            </a:endParaRPr>
          </a:p>
          <a:p>
            <a:pPr>
              <a:lnSpc>
                <a:spcPct val="114999"/>
              </a:lnSpc>
              <a:spcAft>
                <a:spcPts val="600"/>
              </a:spcAft>
            </a:pPr>
            <a:endParaRPr lang="en-GB" sz="1400"/>
          </a:p>
          <a:p>
            <a:pPr>
              <a:lnSpc>
                <a:spcPct val="114999"/>
              </a:lnSpc>
              <a:spcAft>
                <a:spcPts val="600"/>
              </a:spcAft>
            </a:pPr>
            <a:r>
              <a:rPr lang="en-GB" sz="1400" b="0" u="none">
                <a:effectLst/>
              </a:rPr>
              <a:t>Grants are offered to applicants in all art forms: theatre, dance, visual arts, literature, film, music, architecture, design, and fashion. </a:t>
            </a:r>
            <a:r>
              <a:rPr lang="en-GB" sz="1400"/>
              <a:t>Cross-disciplinary</a:t>
            </a:r>
            <a:r>
              <a:rPr lang="en-GB" sz="1400" b="0" u="none">
                <a:effectLst/>
              </a:rPr>
              <a:t> practices are encouraged.</a:t>
            </a:r>
            <a:endParaRPr lang="en-GB" sz="1400" b="0" u="none">
              <a:effectLst/>
              <a:latin typeface="+mn-lt"/>
              <a:ea typeface="MS PGothic" panose="020B0600070205080204" pitchFamily="34" charset="-128"/>
              <a:cs typeface="Arial" panose="020B0604020202020204" pitchFamily="34" charset="0"/>
            </a:endParaRPr>
          </a:p>
        </p:txBody>
      </p:sp>
      <p:sp>
        <p:nvSpPr>
          <p:cNvPr id="19" name="Arrow: Pentagon 18">
            <a:extLst>
              <a:ext uri="{FF2B5EF4-FFF2-40B4-BE49-F238E27FC236}">
                <a16:creationId xmlns:a16="http://schemas.microsoft.com/office/drawing/2014/main" id="{32C58718-4FF8-7F64-7D63-9A63A297C76D}"/>
              </a:ext>
            </a:extLst>
          </p:cNvPr>
          <p:cNvSpPr/>
          <p:nvPr/>
        </p:nvSpPr>
        <p:spPr>
          <a:xfrm>
            <a:off x="408357" y="4504826"/>
            <a:ext cx="1794220" cy="1592276"/>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AU"/>
          </a:p>
        </p:txBody>
      </p:sp>
      <p:graphicFrame>
        <p:nvGraphicFramePr>
          <p:cNvPr id="5" name="Table 4">
            <a:extLst>
              <a:ext uri="{FF2B5EF4-FFF2-40B4-BE49-F238E27FC236}">
                <a16:creationId xmlns:a16="http://schemas.microsoft.com/office/drawing/2014/main" id="{2F4E9D0C-9557-584E-95B0-1D070EECA0D9}"/>
              </a:ext>
            </a:extLst>
          </p:cNvPr>
          <p:cNvGraphicFramePr>
            <a:graphicFrameLocks noGrp="1"/>
          </p:cNvGraphicFramePr>
          <p:nvPr>
            <p:extLst>
              <p:ext uri="{D42A27DB-BD31-4B8C-83A1-F6EECF244321}">
                <p14:modId xmlns:p14="http://schemas.microsoft.com/office/powerpoint/2010/main" val="894850856"/>
              </p:ext>
            </p:extLst>
          </p:nvPr>
        </p:nvGraphicFramePr>
        <p:xfrm>
          <a:off x="1009757" y="1005210"/>
          <a:ext cx="9747681" cy="3191312"/>
        </p:xfrm>
        <a:graphic>
          <a:graphicData uri="http://schemas.openxmlformats.org/drawingml/2006/table">
            <a:tbl>
              <a:tblPr firstRow="1">
                <a:tableStyleId>{69012ECD-51FC-41F1-AA8D-1B2483CD663E}</a:tableStyleId>
              </a:tblPr>
              <a:tblGrid>
                <a:gridCol w="4864425">
                  <a:extLst>
                    <a:ext uri="{9D8B030D-6E8A-4147-A177-3AD203B41FA5}">
                      <a16:colId xmlns:a16="http://schemas.microsoft.com/office/drawing/2014/main" val="269317225"/>
                    </a:ext>
                  </a:extLst>
                </a:gridCol>
                <a:gridCol w="4883256">
                  <a:extLst>
                    <a:ext uri="{9D8B030D-6E8A-4147-A177-3AD203B41FA5}">
                      <a16:colId xmlns:a16="http://schemas.microsoft.com/office/drawing/2014/main" val="2900704216"/>
                    </a:ext>
                  </a:extLst>
                </a:gridCol>
              </a:tblGrid>
              <a:tr h="622183">
                <a:tc>
                  <a:txBody>
                    <a:bodyPr/>
                    <a:lstStyle/>
                    <a:p>
                      <a:pPr marL="0" algn="ctr" defTabSz="914400" rtl="0" eaLnBrk="1" fontAlgn="base" latinLnBrk="0" hangingPunct="1">
                        <a:lnSpc>
                          <a:spcPct val="115000"/>
                        </a:lnSpc>
                        <a:spcAft>
                          <a:spcPts val="600"/>
                        </a:spcAft>
                      </a:pPr>
                      <a:r>
                        <a:rPr lang="en-GB" sz="1600" b="1" kern="1200">
                          <a:solidFill>
                            <a:schemeClr val="bg1"/>
                          </a:solidFill>
                        </a:rPr>
                        <a:t>Participating Partner Countries </a:t>
                      </a:r>
                      <a:endParaRPr lang="en-GB" sz="1600" b="1" kern="1200">
                        <a:solidFill>
                          <a:schemeClr val="bg1"/>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defTabSz="914400" rtl="0" eaLnBrk="1" fontAlgn="base" latinLnBrk="0" hangingPunct="1">
                        <a:lnSpc>
                          <a:spcPct val="115000"/>
                        </a:lnSpc>
                        <a:spcAft>
                          <a:spcPts val="600"/>
                        </a:spcAft>
                      </a:pPr>
                      <a:r>
                        <a:rPr lang="en-GB" sz="1600" b="1" kern="1200">
                          <a:solidFill>
                            <a:schemeClr val="bg1"/>
                          </a:solidFill>
                        </a:rPr>
                        <a:t>Grant Value </a:t>
                      </a:r>
                      <a:endParaRPr lang="en-GB" sz="1600" b="1" kern="1200">
                        <a:solidFill>
                          <a:schemeClr val="bg1"/>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91656132"/>
                  </a:ext>
                </a:extLst>
              </a:tr>
              <a:tr h="530235">
                <a:tc>
                  <a:txBody>
                    <a:bodyPr/>
                    <a:lstStyle/>
                    <a:p>
                      <a:pPr algn="l" rtl="0" fontAlgn="base"/>
                      <a:r>
                        <a:rPr lang="en-GB" sz="1400" b="0" kern="1200">
                          <a:solidFill>
                            <a:schemeClr val="tx1"/>
                          </a:solidFill>
                          <a:effectLst/>
                          <a:latin typeface="+mn-lt"/>
                          <a:ea typeface="+mn-ea"/>
                          <a:cs typeface="+mn-cs"/>
                        </a:rPr>
                        <a:t>Australia, New Zealand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914400" rtl="0" eaLnBrk="1" fontAlgn="base" latinLnBrk="0" hangingPunct="1"/>
                      <a:r>
                        <a:rPr lang="en-GB" sz="1400" b="0" kern="1200">
                          <a:solidFill>
                            <a:schemeClr val="tx1"/>
                          </a:solidFill>
                          <a:effectLst/>
                          <a:latin typeface="+mn-lt"/>
                          <a:ea typeface="+mn-ea"/>
                          <a:cs typeface="+mn-cs"/>
                        </a:rPr>
                        <a:t>Up to GBP 5,000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02977875"/>
                  </a:ext>
                </a:extLst>
              </a:tr>
              <a:tr h="667294">
                <a:tc>
                  <a:txBody>
                    <a:bodyPr/>
                    <a:lstStyle/>
                    <a:p>
                      <a:pPr marL="0" algn="l" defTabSz="914400" rtl="0" eaLnBrk="1" fontAlgn="base" latinLnBrk="0" hangingPunct="1"/>
                      <a:r>
                        <a:rPr lang="en-GB" sz="1400" b="0" kern="1200">
                          <a:solidFill>
                            <a:schemeClr val="tx1"/>
                          </a:solidFill>
                          <a:effectLst/>
                          <a:latin typeface="+mn-lt"/>
                          <a:ea typeface="+mn-ea"/>
                          <a:cs typeface="+mn-cs"/>
                        </a:rPr>
                        <a:t>Bangladesh, the mainland of China, Indonesia, Malaysia, Myanmar, Philippines, Sri Lanka, Thailand and Viet Nam</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marL="0" algn="l" defTabSz="914400" rtl="0" eaLnBrk="1" fontAlgn="base" latinLnBrk="0" hangingPunct="1"/>
                      <a:r>
                        <a:rPr lang="en-GB" sz="1400" b="0" kern="1200">
                          <a:solidFill>
                            <a:schemeClr val="tx1"/>
                          </a:solidFill>
                          <a:effectLst/>
                          <a:latin typeface="+mn-lt"/>
                          <a:ea typeface="+mn-ea"/>
                          <a:cs typeface="+mn-cs"/>
                        </a:rPr>
                        <a:t>Up to GBP 10,000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a:solidFill>
                        <a:schemeClr val="accent1"/>
                      </a:solidFill>
                    </a:lnB>
                  </a:tcPr>
                </a:tc>
                <a:extLst>
                  <a:ext uri="{0D108BD9-81ED-4DB2-BD59-A6C34878D82A}">
                    <a16:rowId xmlns:a16="http://schemas.microsoft.com/office/drawing/2014/main" val="1705814904"/>
                  </a:ext>
                </a:extLst>
              </a:tr>
              <a:tr h="667293">
                <a:tc>
                  <a:txBody>
                    <a:bodyPr/>
                    <a:lstStyle/>
                    <a:p>
                      <a:pPr lvl="0" algn="l">
                        <a:lnSpc>
                          <a:spcPct val="100000"/>
                        </a:lnSpc>
                        <a:spcBef>
                          <a:spcPts val="0"/>
                        </a:spcBef>
                        <a:spcAft>
                          <a:spcPts val="0"/>
                        </a:spcAft>
                        <a:buNone/>
                      </a:pPr>
                      <a:r>
                        <a:rPr lang="en-GB" sz="1400" b="1" i="0" u="none" strike="noStrike" kern="1200" noProof="0">
                          <a:solidFill>
                            <a:schemeClr val="tx1"/>
                          </a:solidFill>
                          <a:effectLst/>
                          <a:latin typeface="British Council Sans"/>
                        </a:rPr>
                        <a:t>NEW FOR 2025</a:t>
                      </a:r>
                      <a:endParaRPr lang="en-US" sz="1400" b="1">
                        <a:solidFill>
                          <a:schemeClr val="tx1"/>
                        </a:solidFill>
                      </a:endParaRPr>
                    </a:p>
                    <a:p>
                      <a:pPr lvl="0" algn="l">
                        <a:lnSpc>
                          <a:spcPct val="100000"/>
                        </a:lnSpc>
                        <a:spcBef>
                          <a:spcPts val="0"/>
                        </a:spcBef>
                        <a:spcAft>
                          <a:spcPts val="0"/>
                        </a:spcAft>
                        <a:buNone/>
                      </a:pPr>
                      <a:endParaRPr lang="en-GB" sz="1400" b="0" i="0" u="none" strike="noStrike" kern="1200" noProof="0">
                        <a:solidFill>
                          <a:schemeClr val="tx1"/>
                        </a:solidFill>
                        <a:effectLst/>
                        <a:latin typeface="British Council Sans"/>
                      </a:endParaRPr>
                    </a:p>
                    <a:p>
                      <a:pPr lvl="0" algn="l">
                        <a:lnSpc>
                          <a:spcPct val="100000"/>
                        </a:lnSpc>
                        <a:spcBef>
                          <a:spcPts val="0"/>
                        </a:spcBef>
                        <a:spcAft>
                          <a:spcPts val="0"/>
                        </a:spcAft>
                        <a:buNone/>
                      </a:pPr>
                      <a:r>
                        <a:rPr lang="en-GB" sz="1400" b="0" i="0" u="none" strike="noStrike" kern="1200" noProof="0">
                          <a:solidFill>
                            <a:schemeClr val="tx1"/>
                          </a:solidFill>
                          <a:effectLst/>
                          <a:latin typeface="British Council Sans"/>
                        </a:rPr>
                        <a:t>Nepal</a:t>
                      </a:r>
                    </a:p>
                    <a:p>
                      <a:pPr lvl="0" algn="l">
                        <a:lnSpc>
                          <a:spcPct val="100000"/>
                        </a:lnSpc>
                        <a:spcBef>
                          <a:spcPts val="0"/>
                        </a:spcBef>
                        <a:spcAft>
                          <a:spcPts val="0"/>
                        </a:spcAft>
                        <a:buNone/>
                      </a:pPr>
                      <a:r>
                        <a:rPr lang="en-GB" sz="1400" b="0" i="0" u="none" strike="noStrike" kern="1200" noProof="0">
                          <a:solidFill>
                            <a:schemeClr val="tx1"/>
                          </a:solidFill>
                          <a:effectLst/>
                          <a:latin typeface="British Council Sans"/>
                        </a:rPr>
                        <a:t>Armenia, Azerbaijan, Georgia, Kazakhstan, Turkey, Ukraine and Uzbekistan </a:t>
                      </a:r>
                      <a:endParaRPr lang="en-US" sz="1400">
                        <a:solidFill>
                          <a:schemeClr val="tx1"/>
                        </a:solidFill>
                      </a:endParaRPr>
                    </a:p>
                    <a:p>
                      <a:pPr marL="0" lvl="0" algn="l" defTabSz="914400">
                        <a:buNone/>
                      </a:pPr>
                      <a:endParaRPr lang="en-GB" sz="1400" b="0" kern="1200">
                        <a:solidFill>
                          <a:schemeClr val="tx1"/>
                        </a:solidFill>
                        <a:effectLst/>
                        <a:latin typeface="+mn-lt"/>
                        <a:ea typeface="+mn-ea"/>
                        <a:cs typeface="+mn-cs"/>
                      </a:endParaRPr>
                    </a:p>
                  </a:txBody>
                  <a:tcPr anchor="ctr">
                    <a:lnL w="12700">
                      <a:solidFill>
                        <a:schemeClr val="accent1"/>
                      </a:solidFill>
                    </a:lnL>
                    <a:lnR w="12700">
                      <a:solidFill>
                        <a:schemeClr val="accent1"/>
                      </a:solidFill>
                    </a:lnR>
                    <a:lnT w="12700">
                      <a:solidFill>
                        <a:schemeClr val="accent1"/>
                      </a:solidFill>
                    </a:lnT>
                    <a:lnB w="12700">
                      <a:solidFill>
                        <a:schemeClr val="accent1"/>
                      </a:solidFill>
                    </a:lnB>
                  </a:tcPr>
                </a:tc>
                <a:tc vMerge="1">
                  <a:txBody>
                    <a:bodyPr/>
                    <a:lstStyle/>
                    <a:p>
                      <a:pPr defTabSz="914400"/>
                      <a:endParaRPr lang="en-US"/>
                    </a:p>
                  </a:txBody>
                  <a:tcPr anchor="ctr">
                    <a:lnL w="12700">
                      <a:solidFill>
                        <a:schemeClr val="accent1"/>
                      </a:solidFill>
                    </a:lnL>
                    <a:lnR w="12700">
                      <a:solidFill>
                        <a:schemeClr val="accent1"/>
                      </a:solidFill>
                    </a:lnR>
                    <a:lnT w="12700">
                      <a:solidFill>
                        <a:schemeClr val="accent1"/>
                      </a:solidFill>
                    </a:lnT>
                    <a:lnB w="12700">
                      <a:solidFill>
                        <a:schemeClr val="accent1"/>
                      </a:solidFill>
                    </a:lnB>
                  </a:tcPr>
                </a:tc>
                <a:extLst>
                  <a:ext uri="{0D108BD9-81ED-4DB2-BD59-A6C34878D82A}">
                    <a16:rowId xmlns:a16="http://schemas.microsoft.com/office/drawing/2014/main" val="337686550"/>
                  </a:ext>
                </a:extLst>
              </a:tr>
            </a:tbl>
          </a:graphicData>
        </a:graphic>
      </p:graphicFrame>
    </p:spTree>
    <p:extLst>
      <p:ext uri="{BB962C8B-B14F-4D97-AF65-F5344CB8AC3E}">
        <p14:creationId xmlns:p14="http://schemas.microsoft.com/office/powerpoint/2010/main" val="2145960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GB"/>
              <a:t>What can the grants be used for?</a:t>
            </a:r>
            <a:endParaRPr lang="en-US"/>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47999" y="1179000"/>
            <a:ext cx="5983619" cy="5532518"/>
          </a:xfrm>
        </p:spPr>
        <p:txBody>
          <a:bodyPr vert="horz" lIns="0" tIns="0" rIns="0" bIns="0" rtlCol="0" anchor="t">
            <a:noAutofit/>
          </a:bodyPr>
          <a:lstStyle/>
          <a:p>
            <a:pPr lvl="2">
              <a:spcBef>
                <a:spcPts val="1200"/>
              </a:spcBef>
            </a:pPr>
            <a:r>
              <a:rPr lang="en-GB" sz="1800" b="0" i="0" u="none" strike="noStrike">
                <a:solidFill>
                  <a:srgbClr val="000000"/>
                </a:solidFill>
                <a:effectLst/>
                <a:latin typeface="British Council Sans"/>
              </a:rPr>
              <a:t>The delivery of projects can be </a:t>
            </a:r>
            <a:r>
              <a:rPr lang="en-GB" sz="1800" b="1" i="0" u="none" strike="noStrike">
                <a:solidFill>
                  <a:srgbClr val="000000"/>
                </a:solidFill>
                <a:effectLst/>
                <a:latin typeface="British Council Sans"/>
              </a:rPr>
              <a:t>digital, face-to-face, or a hybrid blend </a:t>
            </a:r>
            <a:r>
              <a:rPr lang="en-GB" b="1">
                <a:solidFill>
                  <a:srgbClr val="000000"/>
                </a:solidFill>
                <a:latin typeface="British Council Sans"/>
              </a:rPr>
              <a:t>of both</a:t>
            </a:r>
            <a:r>
              <a:rPr lang="en-GB" sz="1800" b="0" i="0" u="none" strike="noStrike">
                <a:solidFill>
                  <a:srgbClr val="000000"/>
                </a:solidFill>
                <a:effectLst/>
                <a:latin typeface="British Council Sans"/>
              </a:rPr>
              <a:t>. </a:t>
            </a:r>
            <a:r>
              <a:rPr lang="en-US"/>
              <a:t>Various approaches can be employed, for example:</a:t>
            </a:r>
          </a:p>
          <a:p>
            <a:pPr marL="285750" indent="-285750" algn="l" rtl="0" fontAlgn="base">
              <a:buFont typeface="Arial" panose="020B0604020202020204" pitchFamily="34" charset="0"/>
              <a:buChar char="•"/>
            </a:pPr>
            <a:r>
              <a:rPr lang="en-GB" sz="1800" b="0" i="0">
                <a:solidFill>
                  <a:srgbClr val="000000"/>
                </a:solidFill>
                <a:effectLst/>
              </a:rPr>
              <a:t>Residencies </a:t>
            </a:r>
          </a:p>
          <a:p>
            <a:pPr marL="285750" indent="-285750" algn="l" rtl="0" fontAlgn="base">
              <a:buFont typeface="Arial" panose="020B0604020202020204" pitchFamily="34" charset="0"/>
              <a:buChar char="•"/>
            </a:pPr>
            <a:r>
              <a:rPr lang="en-GB" sz="1800" b="0" i="0">
                <a:solidFill>
                  <a:srgbClr val="000000"/>
                </a:solidFill>
                <a:effectLst/>
              </a:rPr>
              <a:t>Exhibitions, festivals, showcases, workshops, performances, screening programmes </a:t>
            </a:r>
          </a:p>
          <a:p>
            <a:pPr marL="285750" indent="-285750" algn="l" rtl="0" fontAlgn="base">
              <a:buFont typeface="Arial" panose="020B0604020202020204" pitchFamily="34" charset="0"/>
              <a:buChar char="•"/>
            </a:pPr>
            <a:r>
              <a:rPr lang="en-GB" sz="1800" b="0" i="0">
                <a:solidFill>
                  <a:srgbClr val="000000"/>
                </a:solidFill>
                <a:effectLst/>
              </a:rPr>
              <a:t>Projects which focus on or include digital innovation (such as projects which combine art with technology in a new or different way) </a:t>
            </a:r>
          </a:p>
          <a:p>
            <a:pPr marL="285750" indent="-285750" algn="l" rtl="0" fontAlgn="base">
              <a:buFont typeface="Arial" panose="020B0604020202020204" pitchFamily="34" charset="0"/>
              <a:buChar char="•"/>
            </a:pPr>
            <a:r>
              <a:rPr lang="en-GB" sz="1800" b="0" i="0">
                <a:solidFill>
                  <a:srgbClr val="000000"/>
                </a:solidFill>
                <a:effectLst/>
              </a:rPr>
              <a:t>Conferences, panels and talks </a:t>
            </a:r>
          </a:p>
          <a:p>
            <a:pPr marL="285750" indent="-285750" algn="l" rtl="0" fontAlgn="base">
              <a:buFont typeface="Arial" panose="020B0604020202020204" pitchFamily="34" charset="0"/>
              <a:buChar char="•"/>
            </a:pPr>
            <a:r>
              <a:rPr lang="en-GB" sz="1800" b="0" i="0">
                <a:solidFill>
                  <a:srgbClr val="000000"/>
                </a:solidFill>
                <a:effectLst/>
              </a:rPr>
              <a:t>Creative use of archives </a:t>
            </a:r>
          </a:p>
          <a:p>
            <a:pPr marL="285750" indent="-285750" algn="l" rtl="0" fontAlgn="base">
              <a:buFont typeface="Arial" panose="020B0604020202020204" pitchFamily="34" charset="0"/>
              <a:buChar char="•"/>
            </a:pPr>
            <a:r>
              <a:rPr lang="en-GB" sz="1800" b="0" i="0">
                <a:solidFill>
                  <a:srgbClr val="000000"/>
                </a:solidFill>
                <a:effectLst/>
              </a:rPr>
              <a:t>Research and development of future project ideas </a:t>
            </a:r>
            <a:r>
              <a:rPr lang="en-GB" sz="1800" b="0" i="0">
                <a:solidFill>
                  <a:srgbClr val="000000"/>
                </a:solidFill>
                <a:effectLst/>
                <a:latin typeface="Arial" panose="020B0604020202020204" pitchFamily="34" charset="0"/>
              </a:rPr>
              <a:t> </a:t>
            </a:r>
          </a:p>
          <a:p>
            <a:pPr marL="285750" indent="-285750" algn="l" rtl="0" fontAlgn="base">
              <a:buFont typeface="Arial" panose="020B0604020202020204" pitchFamily="34" charset="0"/>
              <a:buChar char="•"/>
            </a:pPr>
            <a:r>
              <a:rPr lang="en-GB" sz="1800" b="0" i="0">
                <a:solidFill>
                  <a:srgbClr val="000000"/>
                </a:solidFill>
                <a:effectLst/>
                <a:latin typeface="Arial" panose="020B0604020202020204" pitchFamily="34" charset="0"/>
              </a:rPr>
              <a:t>Publications</a:t>
            </a:r>
            <a:endParaRPr lang="en-GB" sz="1800" b="0" i="0">
              <a:solidFill>
                <a:srgbClr val="000000"/>
              </a:solidFill>
              <a:effectLst/>
            </a:endParaRPr>
          </a:p>
        </p:txBody>
      </p:sp>
      <p:sp>
        <p:nvSpPr>
          <p:cNvPr id="2" name="Slide Number Placeholder 1">
            <a:extLst>
              <a:ext uri="{FF2B5EF4-FFF2-40B4-BE49-F238E27FC236}">
                <a16:creationId xmlns:a16="http://schemas.microsoft.com/office/drawing/2014/main" id="{AF3D76AA-C720-4989-8CBD-0E243E61E809}"/>
              </a:ext>
            </a:extLst>
          </p:cNvPr>
          <p:cNvSpPr>
            <a:spLocks noGrp="1"/>
          </p:cNvSpPr>
          <p:nvPr>
            <p:ph type="sldNum" sz="quarter" idx="12"/>
          </p:nvPr>
        </p:nvSpPr>
        <p:spPr/>
        <p:txBody>
          <a:bodyPr/>
          <a:lstStyle/>
          <a:p>
            <a:fld id="{A36854FA-307F-854E-96D4-DE585DB24BD3}" type="slidenum">
              <a:rPr lang="en-GB" noProof="0" smtClean="0"/>
              <a:t>5</a:t>
            </a:fld>
            <a:endParaRPr lang="en-GB" noProof="0"/>
          </a:p>
        </p:txBody>
      </p:sp>
      <p:pic>
        <p:nvPicPr>
          <p:cNvPr id="4" name="Picture 3" descr="A group of people playing instruments&#10;&#10;Description automatically generated with low confidence">
            <a:extLst>
              <a:ext uri="{FF2B5EF4-FFF2-40B4-BE49-F238E27FC236}">
                <a16:creationId xmlns:a16="http://schemas.microsoft.com/office/drawing/2014/main" id="{5F7AC797-D253-33E8-2E30-5C6BE1008E5C}"/>
              </a:ext>
            </a:extLst>
          </p:cNvPr>
          <p:cNvPicPr>
            <a:picLocks noChangeAspect="1"/>
          </p:cNvPicPr>
          <p:nvPr/>
        </p:nvPicPr>
        <p:blipFill>
          <a:blip r:embed="rId3"/>
          <a:stretch>
            <a:fillRect/>
          </a:stretch>
        </p:blipFill>
        <p:spPr>
          <a:xfrm>
            <a:off x="6892986" y="1080000"/>
            <a:ext cx="4202214" cy="4202214"/>
          </a:xfrm>
          <a:prstGeom prst="rect">
            <a:avLst/>
          </a:prstGeom>
        </p:spPr>
      </p:pic>
    </p:spTree>
    <p:extLst>
      <p:ext uri="{BB962C8B-B14F-4D97-AF65-F5344CB8AC3E}">
        <p14:creationId xmlns:p14="http://schemas.microsoft.com/office/powerpoint/2010/main" val="177829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GB"/>
              <a:t>Key Themes</a:t>
            </a:r>
            <a:endParaRPr lang="en-US"/>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47999" y="1179000"/>
            <a:ext cx="5983619" cy="4684472"/>
          </a:xfrm>
        </p:spPr>
        <p:txBody>
          <a:bodyPr vert="horz" lIns="0" tIns="0" rIns="0" bIns="0" rtlCol="0" anchor="t">
            <a:noAutofit/>
          </a:bodyPr>
          <a:lstStyle/>
          <a:p>
            <a:pPr algn="l" rtl="0" fontAlgn="base"/>
            <a:r>
              <a:rPr lang="en-GB" sz="1800" b="0" i="0">
                <a:solidFill>
                  <a:srgbClr val="000000"/>
                </a:solidFill>
                <a:effectLst/>
                <a:latin typeface="Arial" panose="020B0604020202020204" pitchFamily="34" charset="0"/>
              </a:rPr>
              <a:t>The grant will support the process to develop new projects with artistic expression or creativity at the core and that will result in collaborative activities including artistic and creative exchange of either skills, knowledge and practice or the co-production towards new artistic and creative content.   </a:t>
            </a:r>
            <a:endParaRPr lang="en-GB" b="0" i="0">
              <a:solidFill>
                <a:srgbClr val="000000"/>
              </a:solidFill>
              <a:effectLst/>
              <a:latin typeface="Arial" panose="020B0604020202020204" pitchFamily="34" charset="0"/>
            </a:endParaRPr>
          </a:p>
          <a:p>
            <a:pPr algn="l" rtl="0" fontAlgn="base"/>
            <a:r>
              <a:rPr lang="en-GB" sz="1800" b="0" i="0">
                <a:solidFill>
                  <a:srgbClr val="000000"/>
                </a:solidFill>
                <a:effectLst/>
                <a:latin typeface="Arial" panose="020B0604020202020204" pitchFamily="34" charset="0"/>
              </a:rPr>
              <a:t>While we accept applications covering all artforms and outcomes, applications that respond to the following priority themes may be prioritised during final decision-making:    </a:t>
            </a:r>
            <a:endParaRPr lang="en-GB"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a:solidFill>
                  <a:srgbClr val="000000"/>
                </a:solidFill>
                <a:effectLst/>
                <a:latin typeface="Arial" panose="020B0604020202020204" pitchFamily="34" charset="0"/>
              </a:rPr>
              <a:t> Diversity and Inclusion   </a:t>
            </a:r>
          </a:p>
          <a:p>
            <a:pPr algn="l" rtl="0" fontAlgn="base">
              <a:buFont typeface="Arial" panose="020B0604020202020204" pitchFamily="34" charset="0"/>
              <a:buChar char="•"/>
            </a:pPr>
            <a:r>
              <a:rPr lang="en-GB" sz="1800" b="0" i="0">
                <a:solidFill>
                  <a:srgbClr val="000000"/>
                </a:solidFill>
                <a:effectLst/>
                <a:latin typeface="Arial" panose="020B0604020202020204" pitchFamily="34" charset="0"/>
              </a:rPr>
              <a:t> Climate Change  </a:t>
            </a:r>
          </a:p>
          <a:p>
            <a:pPr lvl="2">
              <a:spcBef>
                <a:spcPts val="1200"/>
              </a:spcBef>
            </a:pPr>
            <a:endParaRPr lang="en-US"/>
          </a:p>
          <a:p>
            <a:pPr lvl="2">
              <a:spcBef>
                <a:spcPts val="1200"/>
              </a:spcBef>
            </a:pPr>
            <a:r>
              <a:rPr lang="en-GB" sz="1800" i="0">
                <a:solidFill>
                  <a:schemeClr val="tx1"/>
                </a:solidFill>
                <a:effectLst/>
                <a:latin typeface="British Council Sans"/>
              </a:rPr>
              <a:t>​</a:t>
            </a:r>
            <a:endParaRPr lang="en-GB" i="0">
              <a:solidFill>
                <a:schemeClr val="tx1"/>
              </a:solidFill>
              <a:effectLst/>
              <a:latin typeface="British Council Sans"/>
            </a:endParaRPr>
          </a:p>
          <a:p>
            <a:pPr lvl="2">
              <a:spcBef>
                <a:spcPts val="1200"/>
              </a:spcBef>
            </a:pPr>
            <a:endParaRPr lang="en-US"/>
          </a:p>
        </p:txBody>
      </p:sp>
      <p:sp>
        <p:nvSpPr>
          <p:cNvPr id="2" name="Slide Number Placeholder 1">
            <a:extLst>
              <a:ext uri="{FF2B5EF4-FFF2-40B4-BE49-F238E27FC236}">
                <a16:creationId xmlns:a16="http://schemas.microsoft.com/office/drawing/2014/main" id="{AF3D76AA-C720-4989-8CBD-0E243E61E809}"/>
              </a:ext>
            </a:extLst>
          </p:cNvPr>
          <p:cNvSpPr>
            <a:spLocks noGrp="1"/>
          </p:cNvSpPr>
          <p:nvPr>
            <p:ph type="sldNum" sz="quarter" idx="12"/>
          </p:nvPr>
        </p:nvSpPr>
        <p:spPr/>
        <p:txBody>
          <a:bodyPr/>
          <a:lstStyle/>
          <a:p>
            <a:fld id="{A36854FA-307F-854E-96D4-DE585DB24BD3}" type="slidenum">
              <a:rPr lang="en-GB" noProof="0" smtClean="0"/>
              <a:t>6</a:t>
            </a:fld>
            <a:endParaRPr lang="en-GB" noProof="0"/>
          </a:p>
        </p:txBody>
      </p:sp>
      <p:pic>
        <p:nvPicPr>
          <p:cNvPr id="5" name="Picture 4" descr="A person wearing sunglasses and speaking into a microphone&#10;&#10;Description automatically generated">
            <a:extLst>
              <a:ext uri="{FF2B5EF4-FFF2-40B4-BE49-F238E27FC236}">
                <a16:creationId xmlns:a16="http://schemas.microsoft.com/office/drawing/2014/main" id="{14E5E292-1A3B-E136-D7F3-D562D6786F26}"/>
              </a:ext>
            </a:extLst>
          </p:cNvPr>
          <p:cNvPicPr>
            <a:picLocks noChangeAspect="1"/>
          </p:cNvPicPr>
          <p:nvPr/>
        </p:nvPicPr>
        <p:blipFill>
          <a:blip r:embed="rId3"/>
          <a:stretch>
            <a:fillRect/>
          </a:stretch>
        </p:blipFill>
        <p:spPr>
          <a:xfrm>
            <a:off x="7323291" y="1179000"/>
            <a:ext cx="4268709" cy="4268709"/>
          </a:xfrm>
          <a:prstGeom prst="rect">
            <a:avLst/>
          </a:prstGeom>
        </p:spPr>
      </p:pic>
    </p:spTree>
    <p:extLst>
      <p:ext uri="{BB962C8B-B14F-4D97-AF65-F5344CB8AC3E}">
        <p14:creationId xmlns:p14="http://schemas.microsoft.com/office/powerpoint/2010/main" val="1600063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GB"/>
              <a:t>Eligibility conditions</a:t>
            </a:r>
            <a:endParaRPr lang="en-US"/>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599999" y="1476000"/>
            <a:ext cx="7491055" cy="4716000"/>
          </a:xfrm>
        </p:spPr>
        <p:txBody>
          <a:bodyPr vert="horz" lIns="0" tIns="0" rIns="0" bIns="0" rtlCol="0" anchor="t">
            <a:noAutofit/>
          </a:bodyPr>
          <a:lstStyle/>
          <a:p>
            <a:pPr marL="457200" indent="-457200">
              <a:buFont typeface="Arial" panose="020B0604020202020204" pitchFamily="34" charset="0"/>
              <a:buChar char="•"/>
            </a:pPr>
            <a:r>
              <a:rPr lang="en-GB" sz="2000" b="0">
                <a:solidFill>
                  <a:schemeClr val="tx1"/>
                </a:solidFill>
              </a:rPr>
              <a:t>A </a:t>
            </a:r>
            <a:r>
              <a:rPr lang="en-GB" sz="2000">
                <a:solidFill>
                  <a:schemeClr val="tx1"/>
                </a:solidFill>
              </a:rPr>
              <a:t>complete application </a:t>
            </a:r>
            <a:r>
              <a:rPr lang="en-GB" sz="2000" b="0">
                <a:solidFill>
                  <a:schemeClr val="tx1"/>
                </a:solidFill>
              </a:rPr>
              <a:t>(including </a:t>
            </a:r>
            <a:r>
              <a:rPr lang="en-GB" sz="2000">
                <a:solidFill>
                  <a:schemeClr val="tx1"/>
                </a:solidFill>
              </a:rPr>
              <a:t>CV if applying as an individual)</a:t>
            </a:r>
            <a:r>
              <a:rPr lang="en-GB" sz="2000" b="0">
                <a:solidFill>
                  <a:schemeClr val="tx1"/>
                </a:solidFill>
              </a:rPr>
              <a:t> should be received by </a:t>
            </a:r>
            <a:r>
              <a:rPr lang="en-GB" sz="2000"/>
              <a:t>23 June (15:00 BST)</a:t>
            </a:r>
            <a:r>
              <a:rPr lang="en-GB" sz="2000" b="0">
                <a:solidFill>
                  <a:schemeClr val="tx1"/>
                </a:solidFill>
              </a:rPr>
              <a:t> via the </a:t>
            </a:r>
            <a:r>
              <a:rPr lang="en-GB" sz="2000" b="0">
                <a:solidFill>
                  <a:schemeClr val="tx1"/>
                </a:solidFill>
                <a:highlight>
                  <a:srgbClr val="FFFF00"/>
                </a:highlight>
              </a:rPr>
              <a:t>Good Grants application site. </a:t>
            </a:r>
            <a:r>
              <a:rPr lang="en-GB" sz="2000" b="0" i="0">
                <a:solidFill>
                  <a:srgbClr val="FF8200"/>
                </a:solidFill>
                <a:effectLst/>
                <a:highlight>
                  <a:srgbClr val="FFFF00"/>
                </a:highlight>
              </a:rPr>
              <a:t> </a:t>
            </a:r>
            <a:endParaRPr lang="en-GB" sz="2000" b="0">
              <a:highlight>
                <a:srgbClr val="FFFF00"/>
              </a:highlight>
            </a:endParaRPr>
          </a:p>
          <a:p>
            <a:pPr marL="457200" indent="-457200">
              <a:buFont typeface="Arial" panose="020B0604020202020204" pitchFamily="34" charset="0"/>
              <a:buChar char="•"/>
            </a:pPr>
            <a:r>
              <a:rPr lang="en-GB" sz="2000" b="0">
                <a:solidFill>
                  <a:schemeClr val="tx1"/>
                </a:solidFill>
              </a:rPr>
              <a:t>Each application must comprise of at least </a:t>
            </a:r>
            <a:r>
              <a:rPr lang="en-GB" sz="2000">
                <a:solidFill>
                  <a:schemeClr val="tx1"/>
                </a:solidFill>
              </a:rPr>
              <a:t>one (1) UK partner</a:t>
            </a:r>
            <a:r>
              <a:rPr lang="en-GB" sz="2000" b="0">
                <a:solidFill>
                  <a:schemeClr val="tx1"/>
                </a:solidFill>
              </a:rPr>
              <a:t> and </a:t>
            </a:r>
            <a:r>
              <a:rPr lang="en-GB" sz="2000">
                <a:solidFill>
                  <a:schemeClr val="tx1"/>
                </a:solidFill>
              </a:rPr>
              <a:t>one (1) partner from the participating countries</a:t>
            </a:r>
            <a:r>
              <a:rPr lang="en-GB" sz="2000" b="0">
                <a:solidFill>
                  <a:schemeClr val="tx1"/>
                </a:solidFill>
              </a:rPr>
              <a:t>.</a:t>
            </a:r>
          </a:p>
          <a:p>
            <a:pPr marL="457200" indent="-457200">
              <a:buFont typeface="Arial" panose="020B0604020202020204" pitchFamily="34" charset="0"/>
              <a:buChar char="•"/>
            </a:pPr>
            <a:r>
              <a:rPr lang="en-GB" sz="2000">
                <a:solidFill>
                  <a:schemeClr val="tx1"/>
                </a:solidFill>
              </a:rPr>
              <a:t>Organisations and Individuals </a:t>
            </a:r>
            <a:r>
              <a:rPr lang="en-GB" sz="2000" b="0">
                <a:solidFill>
                  <a:schemeClr val="tx1"/>
                </a:solidFill>
              </a:rPr>
              <a:t>can apply</a:t>
            </a:r>
          </a:p>
          <a:p>
            <a:pPr marL="457200" lvl="0" indent="-457200">
              <a:buFont typeface="Arial" panose="020B0604020202020204" pitchFamily="34" charset="0"/>
              <a:buChar char="•"/>
            </a:pPr>
            <a:r>
              <a:rPr lang="en-GB" sz="2000" b="0">
                <a:solidFill>
                  <a:schemeClr val="tx1"/>
                </a:solidFill>
              </a:rPr>
              <a:t>Project proposals should have a timeline </a:t>
            </a:r>
            <a:r>
              <a:rPr lang="en-GB" sz="2000">
                <a:solidFill>
                  <a:schemeClr val="tx1"/>
                </a:solidFill>
              </a:rPr>
              <a:t>ending no later than 31 October 2026</a:t>
            </a:r>
            <a:r>
              <a:rPr lang="en-GB" sz="2000" b="0">
                <a:solidFill>
                  <a:schemeClr val="tx1"/>
                </a:solidFill>
              </a:rPr>
              <a:t>.</a:t>
            </a:r>
            <a:endParaRPr lang="en-GB">
              <a:solidFill>
                <a:schemeClr val="tx1"/>
              </a:solidFill>
            </a:endParaRPr>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British Council Sans"/>
                <a:ea typeface="+mn-ea"/>
                <a:cs typeface="+mn-cs"/>
              </a:rPr>
              <a:t>www.britishcouncil.org</a:t>
            </a:r>
          </a:p>
        </p:txBody>
      </p:sp>
      <p:sp>
        <p:nvSpPr>
          <p:cNvPr id="2" name="Slide Number Placeholder 1">
            <a:extLst>
              <a:ext uri="{FF2B5EF4-FFF2-40B4-BE49-F238E27FC236}">
                <a16:creationId xmlns:a16="http://schemas.microsoft.com/office/drawing/2014/main" id="{049D2809-F2F4-462A-8638-7071077260F7}"/>
              </a:ext>
            </a:extLst>
          </p:cNvPr>
          <p:cNvSpPr>
            <a:spLocks noGrp="1"/>
          </p:cNvSpPr>
          <p:nvPr>
            <p:ph type="sldNum" sz="quarter" idx="12"/>
          </p:nvPr>
        </p:nvSpPr>
        <p:spPr/>
        <p:txBody>
          <a:bodyPr/>
          <a:lstStyle/>
          <a:p>
            <a:fld id="{A36854FA-307F-854E-96D4-DE585DB24BD3}" type="slidenum">
              <a:rPr lang="en-GB" noProof="0" smtClean="0"/>
              <a:t>7</a:t>
            </a:fld>
            <a:endParaRPr lang="en-GB" noProof="0"/>
          </a:p>
        </p:txBody>
      </p:sp>
      <p:pic>
        <p:nvPicPr>
          <p:cNvPr id="6" name="Graphic 5">
            <a:extLst>
              <a:ext uri="{FF2B5EF4-FFF2-40B4-BE49-F238E27FC236}">
                <a16:creationId xmlns:a16="http://schemas.microsoft.com/office/drawing/2014/main" id="{6031F5F1-A422-4993-8C12-6719A93659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96942" y="1641021"/>
            <a:ext cx="3575957" cy="3575957"/>
          </a:xfrm>
          <a:prstGeom prst="rect">
            <a:avLst/>
          </a:prstGeom>
        </p:spPr>
      </p:pic>
    </p:spTree>
    <p:extLst>
      <p:ext uri="{BB962C8B-B14F-4D97-AF65-F5344CB8AC3E}">
        <p14:creationId xmlns:p14="http://schemas.microsoft.com/office/powerpoint/2010/main" val="4193210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GB"/>
              <a:t>Eligibility conditions</a:t>
            </a:r>
            <a:endParaRPr lang="en-US"/>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23111" y="1562330"/>
            <a:ext cx="7171483" cy="3986214"/>
          </a:xfrm>
        </p:spPr>
        <p:txBody>
          <a:bodyPr vert="horz" lIns="0" tIns="0" rIns="0" bIns="0" rtlCol="0" anchor="t">
            <a:noAutofit/>
          </a:bodyPr>
          <a:lstStyle/>
          <a:p>
            <a:pPr marL="342900" indent="-342900" algn="l" rtl="0" fontAlgn="base">
              <a:buFont typeface="Arial" panose="020B0604020202020204" pitchFamily="34" charset="0"/>
              <a:buChar char="•"/>
            </a:pPr>
            <a:r>
              <a:rPr lang="en-GB" sz="2000" b="0" i="0">
                <a:solidFill>
                  <a:srgbClr val="000000"/>
                </a:solidFill>
                <a:effectLst/>
              </a:rPr>
              <a:t>Proposed projects must be projects for the </a:t>
            </a:r>
            <a:r>
              <a:rPr lang="en-GB" sz="2000" i="0">
                <a:solidFill>
                  <a:srgbClr val="000000"/>
                </a:solidFill>
                <a:effectLst/>
              </a:rPr>
              <a:t>arts, cultural or creative sector(s)</a:t>
            </a:r>
            <a:r>
              <a:rPr lang="en-GB" sz="2000" b="0" i="0">
                <a:solidFill>
                  <a:srgbClr val="000000"/>
                </a:solidFill>
                <a:effectLst/>
              </a:rPr>
              <a:t> within any of the following art forms: </a:t>
            </a:r>
          </a:p>
          <a:p>
            <a:pPr marL="645750" lvl="4" indent="-285750" fontAlgn="base"/>
            <a:r>
              <a:rPr lang="en-GB" b="0" i="0">
                <a:solidFill>
                  <a:srgbClr val="000000"/>
                </a:solidFill>
                <a:effectLst/>
                <a:latin typeface="Arial" panose="020B0604020202020204" pitchFamily="34" charset="0"/>
              </a:rPr>
              <a:t>Architecture, design &amp; fashion (including craft) </a:t>
            </a:r>
          </a:p>
          <a:p>
            <a:pPr marL="645750" lvl="4" indent="-285750" fontAlgn="base"/>
            <a:r>
              <a:rPr lang="en-GB" b="0" i="0">
                <a:solidFill>
                  <a:srgbClr val="000000"/>
                </a:solidFill>
                <a:effectLst/>
                <a:latin typeface="Arial" panose="020B0604020202020204" pitchFamily="34" charset="0"/>
              </a:rPr>
              <a:t>Creative technology (including games, extended reality, immersive, mixed, augmented and virtual reality) </a:t>
            </a:r>
          </a:p>
          <a:p>
            <a:pPr marL="645750" lvl="4" indent="-285750" fontAlgn="base"/>
            <a:r>
              <a:rPr lang="en-GB" b="0" i="0">
                <a:solidFill>
                  <a:srgbClr val="000000"/>
                </a:solidFill>
                <a:effectLst/>
                <a:latin typeface="Arial" panose="020B0604020202020204" pitchFamily="34" charset="0"/>
              </a:rPr>
              <a:t>Film </a:t>
            </a:r>
          </a:p>
          <a:p>
            <a:pPr marL="645750" lvl="4" indent="-285750" fontAlgn="base"/>
            <a:r>
              <a:rPr lang="en-GB" b="0" i="0">
                <a:solidFill>
                  <a:srgbClr val="000000"/>
                </a:solidFill>
                <a:effectLst/>
                <a:latin typeface="Arial" panose="020B0604020202020204" pitchFamily="34" charset="0"/>
              </a:rPr>
              <a:t>Literature </a:t>
            </a:r>
          </a:p>
          <a:p>
            <a:pPr marL="645750" lvl="4" indent="-285750" fontAlgn="base"/>
            <a:r>
              <a:rPr lang="en-GB" b="0" i="0">
                <a:solidFill>
                  <a:srgbClr val="000000"/>
                </a:solidFill>
                <a:effectLst/>
                <a:latin typeface="Arial" panose="020B0604020202020204" pitchFamily="34" charset="0"/>
              </a:rPr>
              <a:t>Music </a:t>
            </a:r>
          </a:p>
          <a:p>
            <a:pPr marL="645750" lvl="4" indent="-285750" fontAlgn="base"/>
            <a:r>
              <a:rPr lang="en-GB" b="0" i="0">
                <a:solidFill>
                  <a:srgbClr val="000000"/>
                </a:solidFill>
                <a:effectLst/>
                <a:latin typeface="Arial" panose="020B0604020202020204" pitchFamily="34" charset="0"/>
              </a:rPr>
              <a:t>Theatre and dance (including circus) </a:t>
            </a:r>
          </a:p>
          <a:p>
            <a:pPr marL="645750" lvl="4" indent="-285750" fontAlgn="base"/>
            <a:r>
              <a:rPr lang="en-GB" b="0" i="0">
                <a:solidFill>
                  <a:srgbClr val="000000"/>
                </a:solidFill>
                <a:effectLst/>
                <a:latin typeface="Arial" panose="020B0604020202020204" pitchFamily="34" charset="0"/>
              </a:rPr>
              <a:t>Visual Arts </a:t>
            </a:r>
          </a:p>
          <a:p>
            <a:pPr marL="0" lvl="3" indent="0" fontAlgn="base">
              <a:buNone/>
            </a:pPr>
            <a:endParaRPr lang="en-GB">
              <a:solidFill>
                <a:srgbClr val="000000"/>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British Council Sans"/>
                <a:ea typeface="+mn-ea"/>
                <a:cs typeface="+mn-cs"/>
              </a:rPr>
              <a:t>www.britishcouncil.org</a:t>
            </a:r>
          </a:p>
        </p:txBody>
      </p:sp>
      <p:sp>
        <p:nvSpPr>
          <p:cNvPr id="2" name="Slide Number Placeholder 1">
            <a:extLst>
              <a:ext uri="{FF2B5EF4-FFF2-40B4-BE49-F238E27FC236}">
                <a16:creationId xmlns:a16="http://schemas.microsoft.com/office/drawing/2014/main" id="{049D2809-F2F4-462A-8638-7071077260F7}"/>
              </a:ext>
            </a:extLst>
          </p:cNvPr>
          <p:cNvSpPr>
            <a:spLocks noGrp="1"/>
          </p:cNvSpPr>
          <p:nvPr>
            <p:ph type="sldNum" sz="quarter" idx="12"/>
          </p:nvPr>
        </p:nvSpPr>
        <p:spPr/>
        <p:txBody>
          <a:bodyPr/>
          <a:lstStyle/>
          <a:p>
            <a:fld id="{A36854FA-307F-854E-96D4-DE585DB24BD3}" type="slidenum">
              <a:rPr lang="en-GB" noProof="0" smtClean="0"/>
              <a:t>8</a:t>
            </a:fld>
            <a:endParaRPr lang="en-GB" noProof="0"/>
          </a:p>
        </p:txBody>
      </p:sp>
      <p:pic>
        <p:nvPicPr>
          <p:cNvPr id="6" name="Graphic 5">
            <a:extLst>
              <a:ext uri="{FF2B5EF4-FFF2-40B4-BE49-F238E27FC236}">
                <a16:creationId xmlns:a16="http://schemas.microsoft.com/office/drawing/2014/main" id="{6031F5F1-A422-4993-8C12-6719A93659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96942" y="1641021"/>
            <a:ext cx="3575957" cy="3575957"/>
          </a:xfrm>
          <a:prstGeom prst="rect">
            <a:avLst/>
          </a:prstGeom>
        </p:spPr>
      </p:pic>
    </p:spTree>
    <p:extLst>
      <p:ext uri="{BB962C8B-B14F-4D97-AF65-F5344CB8AC3E}">
        <p14:creationId xmlns:p14="http://schemas.microsoft.com/office/powerpoint/2010/main" val="334168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GB"/>
              <a:t>Eligibility conditions</a:t>
            </a:r>
            <a:endParaRPr lang="en-US"/>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00000" y="1476000"/>
            <a:ext cx="8197771" cy="4716000"/>
          </a:xfrm>
        </p:spPr>
        <p:txBody>
          <a:bodyPr vert="horz" lIns="0" tIns="0" rIns="0" bIns="0" rtlCol="0" anchor="t">
            <a:noAutofit/>
          </a:bodyPr>
          <a:lstStyle/>
          <a:p>
            <a:pPr marL="342900" indent="-342900" algn="l" rtl="0" fontAlgn="base">
              <a:buFont typeface="Arial" panose="020B0604020202020204" pitchFamily="34" charset="0"/>
              <a:buChar char="•"/>
            </a:pPr>
            <a:r>
              <a:rPr lang="en-GB" sz="2000" b="0">
                <a:solidFill>
                  <a:srgbClr val="000000"/>
                </a:solidFill>
              </a:rPr>
              <a:t>We welcome proposals for: </a:t>
            </a:r>
          </a:p>
          <a:p>
            <a:pPr marL="342900" indent="-342900" algn="l" rtl="0" fontAlgn="base">
              <a:buFont typeface="Arial" panose="020B0604020202020204" pitchFamily="34" charset="0"/>
              <a:buChar char="•"/>
            </a:pPr>
            <a:endParaRPr lang="en-GB" sz="2000" b="0">
              <a:solidFill>
                <a:srgbClr val="000000"/>
              </a:solidFill>
            </a:endParaRPr>
          </a:p>
          <a:p>
            <a:pPr marL="359410" lvl="4" indent="-179705" fontAlgn="base"/>
            <a:r>
              <a:rPr lang="en-GB">
                <a:solidFill>
                  <a:srgbClr val="000000"/>
                </a:solidFill>
              </a:rPr>
              <a:t>Cross-art forms projects </a:t>
            </a:r>
          </a:p>
          <a:p>
            <a:pPr marL="359410" lvl="4" indent="-179705" fontAlgn="base"/>
            <a:r>
              <a:rPr lang="en-GB">
                <a:solidFill>
                  <a:srgbClr val="000000"/>
                </a:solidFill>
              </a:rPr>
              <a:t>Projects with themes relevant to the creative economy </a:t>
            </a:r>
          </a:p>
          <a:p>
            <a:pPr marL="359410" lvl="4" indent="-179705" fontAlgn="base"/>
            <a:r>
              <a:rPr lang="en-GB">
                <a:solidFill>
                  <a:srgbClr val="000000"/>
                </a:solidFill>
              </a:rPr>
              <a:t>Cross-disciplinary art projects (e.g., art + science, art + technology)</a:t>
            </a:r>
          </a:p>
          <a:p>
            <a:pPr marL="179705" lvl="4" indent="0" fontAlgn="base">
              <a:buNone/>
            </a:pPr>
            <a:endParaRPr lang="en-GB" sz="1600">
              <a:solidFill>
                <a:srgbClr val="000000"/>
              </a:solidFill>
            </a:endParaRPr>
          </a:p>
          <a:p>
            <a:pPr marL="342900" indent="-342900" algn="l" rtl="0" fontAlgn="base">
              <a:buFont typeface="Arial" panose="020B0604020202020204" pitchFamily="34" charset="0"/>
              <a:buChar char="•"/>
            </a:pPr>
            <a:r>
              <a:rPr lang="en-GB" sz="2000" b="0">
                <a:solidFill>
                  <a:srgbClr val="000000"/>
                </a:solidFill>
              </a:rPr>
              <a:t>Funding Bodies are </a:t>
            </a:r>
            <a:r>
              <a:rPr lang="en-GB" sz="2000">
                <a:solidFill>
                  <a:srgbClr val="000000"/>
                </a:solidFill>
              </a:rPr>
              <a:t>not</a:t>
            </a:r>
            <a:r>
              <a:rPr lang="en-GB" sz="2000" b="0">
                <a:solidFill>
                  <a:srgbClr val="000000"/>
                </a:solidFill>
              </a:rPr>
              <a:t> eligible</a:t>
            </a:r>
          </a:p>
          <a:p>
            <a:pPr marL="0" lvl="3" indent="0" fontAlgn="base">
              <a:buNone/>
            </a:pPr>
            <a:endParaRPr lang="en-GB" sz="2000"/>
          </a:p>
          <a:p>
            <a:pPr marL="0" lvl="3" indent="0" fontAlgn="base">
              <a:buNone/>
            </a:pPr>
            <a:endParaRPr lang="en-GB" sz="1400" b="1">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British Council Sans"/>
                <a:ea typeface="+mn-ea"/>
                <a:cs typeface="+mn-cs"/>
              </a:rPr>
              <a:t>www.britishcouncil.org</a:t>
            </a:r>
          </a:p>
        </p:txBody>
      </p:sp>
      <p:sp>
        <p:nvSpPr>
          <p:cNvPr id="2" name="Slide Number Placeholder 1">
            <a:extLst>
              <a:ext uri="{FF2B5EF4-FFF2-40B4-BE49-F238E27FC236}">
                <a16:creationId xmlns:a16="http://schemas.microsoft.com/office/drawing/2014/main" id="{049D2809-F2F4-462A-8638-7071077260F7}"/>
              </a:ext>
            </a:extLst>
          </p:cNvPr>
          <p:cNvSpPr>
            <a:spLocks noGrp="1"/>
          </p:cNvSpPr>
          <p:nvPr>
            <p:ph type="sldNum" sz="quarter" idx="12"/>
          </p:nvPr>
        </p:nvSpPr>
        <p:spPr/>
        <p:txBody>
          <a:bodyPr/>
          <a:lstStyle/>
          <a:p>
            <a:fld id="{A36854FA-307F-854E-96D4-DE585DB24BD3}" type="slidenum">
              <a:rPr lang="en-GB" noProof="0" smtClean="0"/>
              <a:t>9</a:t>
            </a:fld>
            <a:endParaRPr lang="en-GB" noProof="0"/>
          </a:p>
        </p:txBody>
      </p:sp>
      <p:pic>
        <p:nvPicPr>
          <p:cNvPr id="6" name="Graphic 5">
            <a:extLst>
              <a:ext uri="{FF2B5EF4-FFF2-40B4-BE49-F238E27FC236}">
                <a16:creationId xmlns:a16="http://schemas.microsoft.com/office/drawing/2014/main" id="{6031F5F1-A422-4993-8C12-6719A93659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96942" y="1641021"/>
            <a:ext cx="3575957" cy="3575957"/>
          </a:xfrm>
          <a:prstGeom prst="rect">
            <a:avLst/>
          </a:prstGeom>
        </p:spPr>
      </p:pic>
    </p:spTree>
    <p:extLst>
      <p:ext uri="{BB962C8B-B14F-4D97-AF65-F5344CB8AC3E}">
        <p14:creationId xmlns:p14="http://schemas.microsoft.com/office/powerpoint/2010/main" val="1554512674"/>
      </p:ext>
    </p:extLst>
  </p:cSld>
  <p:clrMapOvr>
    <a:masterClrMapping/>
  </p:clrMapOvr>
</p:sld>
</file>

<file path=ppt/theme/theme1.xml><?xml version="1.0" encoding="utf-8"?>
<a:theme xmlns:a="http://schemas.openxmlformats.org/drawingml/2006/main" name="Cover - indigo">
  <a:themeElements>
    <a:clrScheme name="British Council - Red">
      <a:dk1>
        <a:srgbClr val="000000"/>
      </a:dk1>
      <a:lt1>
        <a:srgbClr val="FFFFFF"/>
      </a:lt1>
      <a:dk2>
        <a:srgbClr val="230859"/>
      </a:dk2>
      <a:lt2>
        <a:srgbClr val="C8C8C8"/>
      </a:lt2>
      <a:accent1>
        <a:srgbClr val="EA0034"/>
      </a:accent1>
      <a:accent2>
        <a:srgbClr val="FF8200"/>
      </a:accent2>
      <a:accent3>
        <a:srgbClr val="FF00C8"/>
      </a:accent3>
      <a:accent4>
        <a:srgbClr val="B25EFF"/>
      </a:accent4>
      <a:accent5>
        <a:srgbClr val="00DCFF"/>
      </a:accent5>
      <a:accent6>
        <a:srgbClr val="5DEB4B"/>
      </a:accent6>
      <a:hlink>
        <a:srgbClr val="EA0034"/>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Red" id="{CF58FB9D-FD1E-49D5-BB68-09DCB54E48ED}" vid="{A45D7ACC-A761-4D62-8485-7DDE9DEC2B19}"/>
    </a:ext>
  </a:extLst>
</a:theme>
</file>

<file path=ppt/theme/theme2.xml><?xml version="1.0" encoding="utf-8"?>
<a:theme xmlns:a="http://schemas.openxmlformats.org/drawingml/2006/main" name="Section - indigo">
  <a:themeElements>
    <a:clrScheme name="British Council - Magenta">
      <a:dk1>
        <a:srgbClr val="000000"/>
      </a:dk1>
      <a:lt1>
        <a:srgbClr val="FFFFFF"/>
      </a:lt1>
      <a:dk2>
        <a:srgbClr val="230859"/>
      </a:dk2>
      <a:lt2>
        <a:srgbClr val="C8C8C8"/>
      </a:lt2>
      <a:accent1>
        <a:srgbClr val="FF00C8"/>
      </a:accent1>
      <a:accent2>
        <a:srgbClr val="B25EFF"/>
      </a:accent2>
      <a:accent3>
        <a:srgbClr val="00DCFF"/>
      </a:accent3>
      <a:accent4>
        <a:srgbClr val="EA0034"/>
      </a:accent4>
      <a:accent5>
        <a:srgbClr val="FF8200"/>
      </a:accent5>
      <a:accent6>
        <a:srgbClr val="5DEB4B"/>
      </a:accent6>
      <a:hlink>
        <a:srgbClr val="FF00C8"/>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Red" id="{CF58FB9D-FD1E-49D5-BB68-09DCB54E48ED}" vid="{3E79EDAD-3676-43E4-9286-AA14DC8EC124}"/>
    </a:ext>
  </a:extLst>
</a:theme>
</file>

<file path=ppt/theme/theme3.xml><?xml version="1.0" encoding="utf-8"?>
<a:theme xmlns:a="http://schemas.openxmlformats.org/drawingml/2006/main" name="Cover - white">
  <a:themeElements>
    <a:clrScheme name="British Council - Red">
      <a:dk1>
        <a:srgbClr val="000000"/>
      </a:dk1>
      <a:lt1>
        <a:srgbClr val="FFFFFF"/>
      </a:lt1>
      <a:dk2>
        <a:srgbClr val="230859"/>
      </a:dk2>
      <a:lt2>
        <a:srgbClr val="C8C8C8"/>
      </a:lt2>
      <a:accent1>
        <a:srgbClr val="EA0034"/>
      </a:accent1>
      <a:accent2>
        <a:srgbClr val="FF8200"/>
      </a:accent2>
      <a:accent3>
        <a:srgbClr val="FF00C8"/>
      </a:accent3>
      <a:accent4>
        <a:srgbClr val="B25EFF"/>
      </a:accent4>
      <a:accent5>
        <a:srgbClr val="00DCFF"/>
      </a:accent5>
      <a:accent6>
        <a:srgbClr val="5DEB4B"/>
      </a:accent6>
      <a:hlink>
        <a:srgbClr val="EA0034"/>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Red" id="{CF58FB9D-FD1E-49D5-BB68-09DCB54E48ED}" vid="{571D691A-1CFF-44BA-980C-3BC5CBB0A9F1}"/>
    </a:ext>
  </a:extLst>
</a:theme>
</file>

<file path=ppt/theme/theme4.xml><?xml version="1.0" encoding="utf-8"?>
<a:theme xmlns:a="http://schemas.openxmlformats.org/drawingml/2006/main" name="Section - white">
  <a:themeElements>
    <a:clrScheme name="British Council - Red">
      <a:dk1>
        <a:srgbClr val="000000"/>
      </a:dk1>
      <a:lt1>
        <a:srgbClr val="FFFFFF"/>
      </a:lt1>
      <a:dk2>
        <a:srgbClr val="230859"/>
      </a:dk2>
      <a:lt2>
        <a:srgbClr val="C8C8C8"/>
      </a:lt2>
      <a:accent1>
        <a:srgbClr val="EA0034"/>
      </a:accent1>
      <a:accent2>
        <a:srgbClr val="FF8200"/>
      </a:accent2>
      <a:accent3>
        <a:srgbClr val="FF00C8"/>
      </a:accent3>
      <a:accent4>
        <a:srgbClr val="B25EFF"/>
      </a:accent4>
      <a:accent5>
        <a:srgbClr val="00DCFF"/>
      </a:accent5>
      <a:accent6>
        <a:srgbClr val="5DEB4B"/>
      </a:accent6>
      <a:hlink>
        <a:srgbClr val="EA0034"/>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Red" id="{CF58FB9D-FD1E-49D5-BB68-09DCB54E48ED}" vid="{0A17DEE8-8D5D-47D8-9D6D-EC5E16C0FED0}"/>
    </a:ext>
  </a:extLst>
</a:theme>
</file>

<file path=ppt/theme/theme5.xml><?xml version="1.0" encoding="utf-8"?>
<a:theme xmlns:a="http://schemas.openxmlformats.org/drawingml/2006/main" name="British Council">
  <a:themeElements>
    <a:clrScheme name="British Council - Red">
      <a:dk1>
        <a:srgbClr val="000000"/>
      </a:dk1>
      <a:lt1>
        <a:srgbClr val="FFFFFF"/>
      </a:lt1>
      <a:dk2>
        <a:srgbClr val="230859"/>
      </a:dk2>
      <a:lt2>
        <a:srgbClr val="C8C8C8"/>
      </a:lt2>
      <a:accent1>
        <a:srgbClr val="EA0034"/>
      </a:accent1>
      <a:accent2>
        <a:srgbClr val="FF8200"/>
      </a:accent2>
      <a:accent3>
        <a:srgbClr val="FF00C8"/>
      </a:accent3>
      <a:accent4>
        <a:srgbClr val="B25EFF"/>
      </a:accent4>
      <a:accent5>
        <a:srgbClr val="00DCFF"/>
      </a:accent5>
      <a:accent6>
        <a:srgbClr val="5DEB4B"/>
      </a:accent6>
      <a:hlink>
        <a:srgbClr val="EA0034"/>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Red" id="{CF58FB9D-FD1E-49D5-BB68-09DCB54E48ED}" vid="{9088CF5B-644C-4C38-844D-627C19BF3B7A}"/>
    </a:ext>
  </a:extLst>
</a:theme>
</file>

<file path=ppt/theme/theme6.xml><?xml version="1.0" encoding="utf-8"?>
<a:theme xmlns:a="http://schemas.openxmlformats.org/drawingml/2006/main" name="British Council blank">
  <a:themeElements>
    <a:clrScheme name="British Council - Red">
      <a:dk1>
        <a:srgbClr val="000000"/>
      </a:dk1>
      <a:lt1>
        <a:srgbClr val="FFFFFF"/>
      </a:lt1>
      <a:dk2>
        <a:srgbClr val="230859"/>
      </a:dk2>
      <a:lt2>
        <a:srgbClr val="C8C8C8"/>
      </a:lt2>
      <a:accent1>
        <a:srgbClr val="EA0034"/>
      </a:accent1>
      <a:accent2>
        <a:srgbClr val="FF8200"/>
      </a:accent2>
      <a:accent3>
        <a:srgbClr val="FF00C8"/>
      </a:accent3>
      <a:accent4>
        <a:srgbClr val="B25EFF"/>
      </a:accent4>
      <a:accent5>
        <a:srgbClr val="00DCFF"/>
      </a:accent5>
      <a:accent6>
        <a:srgbClr val="5DEB4B"/>
      </a:accent6>
      <a:hlink>
        <a:srgbClr val="EA0034"/>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Red" id="{CF58FB9D-FD1E-49D5-BB68-09DCB54E48ED}" vid="{AFF242D5-996C-4940-9C51-79C1A3001395}"/>
    </a:ext>
  </a:extLst>
</a:theme>
</file>

<file path=ppt/theme/theme7.xml><?xml version="1.0" encoding="utf-8"?>
<a:theme xmlns:a="http://schemas.openxmlformats.org/drawingml/2006/main" name="Office Theme">
  <a:themeElements>
    <a:clrScheme name="British Council Sparks colour theme">
      <a:dk1>
        <a:srgbClr val="230859"/>
      </a:dk1>
      <a:lt1>
        <a:srgbClr val="FFFFFF"/>
      </a:lt1>
      <a:dk2>
        <a:srgbClr val="230759"/>
      </a:dk2>
      <a:lt2>
        <a:srgbClr val="FFFFFF"/>
      </a:lt2>
      <a:accent1>
        <a:srgbClr val="FEDB00"/>
      </a:accent1>
      <a:accent2>
        <a:srgbClr val="B38EFF"/>
      </a:accent2>
      <a:accent3>
        <a:srgbClr val="FF6601"/>
      </a:accent3>
      <a:accent4>
        <a:srgbClr val="EB03F7"/>
      </a:accent4>
      <a:accent5>
        <a:srgbClr val="230859"/>
      </a:accent5>
      <a:accent6>
        <a:srgbClr val="FFFFFF"/>
      </a:accent6>
      <a:hlink>
        <a:srgbClr val="0432FF"/>
      </a:hlink>
      <a:folHlink>
        <a:srgbClr val="0432FF"/>
      </a:folHlink>
    </a:clrScheme>
    <a:fontScheme name="British Council Sans">
      <a:majorFont>
        <a:latin typeface="British Council Sans-Headline"/>
        <a:ea typeface=""/>
        <a:cs typeface=""/>
      </a:majorFont>
      <a:minorFont>
        <a:latin typeface="British Counci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P_BD_PPT_20240402" id="{81CF1BF9-453C-6040-93ED-EB076DBD9BA5}" vid="{2C2772E9-D6C3-FF4D-A24B-B1265B5151F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e6c2ee6-d5bb-442e-bf29-fb22019f4d44">
      <UserInfo>
        <DisplayName/>
        <AccountId xsi:nil="true"/>
        <AccountType/>
      </UserInfo>
    </SharedWithUsers>
    <TaxCatchAll xmlns="2e6c2ee6-d5bb-442e-bf29-fb22019f4d44" xsi:nil="true"/>
    <lcf76f155ced4ddcb4097134ff3c332f xmlns="40bb1259-528e-40cb-a24d-f89866d6e0d7">
      <Terms xmlns="http://schemas.microsoft.com/office/infopath/2007/PartnerControls"/>
    </lcf76f155ced4ddcb4097134ff3c332f>
    <MediaLengthInSeconds xmlns="40bb1259-528e-40cb-a24d-f89866d6e0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BE3F21D13B6A40A13B6E3DD29E6EA2" ma:contentTypeVersion="18" ma:contentTypeDescription="Create a new document." ma:contentTypeScope="" ma:versionID="113d3e805c40fdf19cb28b9ac5489ade">
  <xsd:schema xmlns:xsd="http://www.w3.org/2001/XMLSchema" xmlns:xs="http://www.w3.org/2001/XMLSchema" xmlns:p="http://schemas.microsoft.com/office/2006/metadata/properties" xmlns:ns2="40bb1259-528e-40cb-a24d-f89866d6e0d7" xmlns:ns3="2e6c2ee6-d5bb-442e-bf29-fb22019f4d44" targetNamespace="http://schemas.microsoft.com/office/2006/metadata/properties" ma:root="true" ma:fieldsID="a136708623cbd69354d48bd8afbbb407" ns2:_="" ns3:_="">
    <xsd:import namespace="40bb1259-528e-40cb-a24d-f89866d6e0d7"/>
    <xsd:import namespace="2e6c2ee6-d5bb-442e-bf29-fb22019f4d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b1259-528e-40cb-a24d-f89866d6e0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d8b47c1-f241-41f3-8d01-b95036d9ee9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6c2ee6-d5bb-442e-bf29-fb22019f4d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7361999-c3a0-43b3-b48a-921d78909605}" ma:internalName="TaxCatchAll" ma:showField="CatchAllData" ma:web="2e6c2ee6-d5bb-442e-bf29-fb22019f4d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818CE5-BA7A-48E3-A521-94326A6D55EF}">
  <ds:schemaRefs>
    <ds:schemaRef ds:uri="20bece8e-1bc2-4bfe-873a-f7ce6d0fcb77"/>
    <ds:schemaRef ds:uri="68110540-e5ed-4e61-b48e-a8cb6ed33ba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27343A6-4C2D-4B91-8E2C-4E0FDD0515AF}">
  <ds:schemaRefs>
    <ds:schemaRef ds:uri="http://schemas.microsoft.com/sharepoint/v3/contenttype/forms"/>
  </ds:schemaRefs>
</ds:datastoreItem>
</file>

<file path=customXml/itemProps3.xml><?xml version="1.0" encoding="utf-8"?>
<ds:datastoreItem xmlns:ds="http://schemas.openxmlformats.org/officeDocument/2006/customXml" ds:itemID="{2C491A3C-BFE8-4A33-823F-1EE3D3AAF4FA}"/>
</file>

<file path=docMetadata/LabelInfo.xml><?xml version="1.0" encoding="utf-8"?>
<clbl:labelList xmlns:clbl="http://schemas.microsoft.com/office/2020/mipLabelMetadata">
  <clbl:label id="{ae6275c1-ccdd-4046-b2a1-6245a2cca3ec}" enabled="0" method="" siteId="{ae6275c1-ccdd-4046-b2a1-6245a2cca3ec}" removed="1"/>
</clbl:labelList>
</file>

<file path=docProps/app.xml><?xml version="1.0" encoding="utf-8"?>
<Properties xmlns="http://schemas.openxmlformats.org/officeDocument/2006/extended-properties" xmlns:vt="http://schemas.openxmlformats.org/officeDocument/2006/docPropsVTypes">
  <Template>Blank - red widescreen</Template>
  <TotalTime>39</TotalTime>
  <Words>4716</Words>
  <Application>Microsoft Office PowerPoint</Application>
  <PresentationFormat>Widescreen</PresentationFormat>
  <Paragraphs>366</Paragraphs>
  <Slides>26</Slides>
  <Notes>24</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26</vt:i4>
      </vt:variant>
    </vt:vector>
  </HeadingPairs>
  <TitlesOfParts>
    <vt:vector size="45" baseType="lpstr">
      <vt:lpstr>Wingdings</vt:lpstr>
      <vt:lpstr>Arial</vt:lpstr>
      <vt:lpstr>Calibri</vt:lpstr>
      <vt:lpstr>British Council Sans-Headline</vt:lpstr>
      <vt:lpstr>Arial,Sans-Serif</vt:lpstr>
      <vt:lpstr>British Council Sans Headline</vt:lpstr>
      <vt:lpstr>Symbol</vt:lpstr>
      <vt:lpstr>System Font Regular</vt:lpstr>
      <vt:lpstr>MS PGothic</vt:lpstr>
      <vt:lpstr>ProximaNova-Regular</vt:lpstr>
      <vt:lpstr>British Council Sans</vt:lpstr>
      <vt:lpstr>Arial Nova</vt:lpstr>
      <vt:lpstr>Cover - indigo</vt:lpstr>
      <vt:lpstr>Section - indigo</vt:lpstr>
      <vt:lpstr>Cover - white</vt:lpstr>
      <vt:lpstr>Section - white</vt:lpstr>
      <vt:lpstr>British Council</vt:lpstr>
      <vt:lpstr>British Council blank</vt:lpstr>
      <vt:lpstr>Office Theme</vt:lpstr>
      <vt:lpstr> Information Session  May 2025  </vt:lpstr>
      <vt:lpstr>Housekeeping</vt:lpstr>
      <vt:lpstr>What is Connections Through Culture?</vt:lpstr>
      <vt:lpstr>What is Connections Through Culture?</vt:lpstr>
      <vt:lpstr>What can the grants be used for?</vt:lpstr>
      <vt:lpstr>Key Themes</vt:lpstr>
      <vt:lpstr>Eligibility conditions</vt:lpstr>
      <vt:lpstr>Eligibility conditions</vt:lpstr>
      <vt:lpstr>Eligibility conditions</vt:lpstr>
      <vt:lpstr>Selection Criteria</vt:lpstr>
      <vt:lpstr>Selection Criteria</vt:lpstr>
      <vt:lpstr>Grant Timeline</vt:lpstr>
      <vt:lpstr>Grant Timeline</vt:lpstr>
      <vt:lpstr>Grant Timeline</vt:lpstr>
      <vt:lpstr>Reading through the Application Guidance Toolkit and Frequently Asked Questions</vt:lpstr>
      <vt:lpstr>Applying through the Good Grants portal </vt:lpstr>
      <vt:lpstr>Completing the application</vt:lpstr>
      <vt:lpstr>Completing the application</vt:lpstr>
      <vt:lpstr>Completing the application</vt:lpstr>
      <vt:lpstr>Completing the application</vt:lpstr>
      <vt:lpstr>Submission &amp; Enquiries</vt:lpstr>
      <vt:lpstr>Examples of CTC projects</vt:lpstr>
      <vt:lpstr>The Safe Space</vt:lpstr>
      <vt:lpstr>A tale of two flower markets: Bangkok–London</vt:lpstr>
      <vt:lpstr>More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Phuong Thao (Vietnam)</dc:creator>
  <cp:lastModifiedBy>Khalid, Saman (Arts)</cp:lastModifiedBy>
  <cp:revision>13</cp:revision>
  <cp:lastPrinted>2020-10-23T06:15:46Z</cp:lastPrinted>
  <dcterms:created xsi:type="dcterms:W3CDTF">2020-10-16T04:56:17Z</dcterms:created>
  <dcterms:modified xsi:type="dcterms:W3CDTF">2025-05-19T14:06:00Z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0x0101005FBE3F21D13B6A40A13B6E3DD29E6EA2</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Order">
    <vt:r8>4800</vt:r8>
  </property>
</Properties>
</file>