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27" r:id="rId4"/>
    <p:sldMasterId id="2147483759" r:id="rId5"/>
    <p:sldMasterId id="2147483660" r:id="rId6"/>
    <p:sldMasterId id="2147483700" r:id="rId7"/>
  </p:sldMasterIdLst>
  <p:notesMasterIdLst>
    <p:notesMasterId r:id="rId53"/>
  </p:notesMasterIdLst>
  <p:handoutMasterIdLst>
    <p:handoutMasterId r:id="rId54"/>
  </p:handoutMasterIdLst>
  <p:sldIdLst>
    <p:sldId id="281" r:id="rId8"/>
    <p:sldId id="321" r:id="rId9"/>
    <p:sldId id="323" r:id="rId10"/>
    <p:sldId id="324" r:id="rId11"/>
    <p:sldId id="325" r:id="rId12"/>
    <p:sldId id="335" r:id="rId13"/>
    <p:sldId id="328" r:id="rId14"/>
    <p:sldId id="318" r:id="rId15"/>
    <p:sldId id="320" r:id="rId16"/>
    <p:sldId id="330" r:id="rId17"/>
    <p:sldId id="364" r:id="rId18"/>
    <p:sldId id="268" r:id="rId19"/>
    <p:sldId id="322" r:id="rId20"/>
    <p:sldId id="331" r:id="rId21"/>
    <p:sldId id="329" r:id="rId22"/>
    <p:sldId id="338" r:id="rId23"/>
    <p:sldId id="336" r:id="rId24"/>
    <p:sldId id="337" r:id="rId25"/>
    <p:sldId id="341" r:id="rId26"/>
    <p:sldId id="339" r:id="rId27"/>
    <p:sldId id="342" r:id="rId28"/>
    <p:sldId id="343" r:id="rId29"/>
    <p:sldId id="340" r:id="rId30"/>
    <p:sldId id="347" r:id="rId31"/>
    <p:sldId id="348" r:id="rId32"/>
    <p:sldId id="350" r:id="rId33"/>
    <p:sldId id="351" r:id="rId34"/>
    <p:sldId id="326" r:id="rId35"/>
    <p:sldId id="352" r:id="rId36"/>
    <p:sldId id="353" r:id="rId37"/>
    <p:sldId id="354" r:id="rId38"/>
    <p:sldId id="327" r:id="rId39"/>
    <p:sldId id="356" r:id="rId40"/>
    <p:sldId id="357" r:id="rId41"/>
    <p:sldId id="361" r:id="rId42"/>
    <p:sldId id="359" r:id="rId43"/>
    <p:sldId id="362" r:id="rId44"/>
    <p:sldId id="363" r:id="rId45"/>
    <p:sldId id="358" r:id="rId46"/>
    <p:sldId id="332" r:id="rId47"/>
    <p:sldId id="355" r:id="rId48"/>
    <p:sldId id="333" r:id="rId49"/>
    <p:sldId id="368" r:id="rId50"/>
    <p:sldId id="365" r:id="rId51"/>
    <p:sldId id="366" r:id="rId52"/>
  </p:sldIdLst>
  <p:sldSz cx="12192000" cy="6858000"/>
  <p:notesSz cx="6858000" cy="9144000"/>
  <p:embeddedFontLst>
    <p:embeddedFont>
      <p:font typeface="British Council Sans Headline" panose="020B0604020202020204" charset="0"/>
      <p:regular r:id="rId55"/>
    </p:embeddedFont>
    <p:embeddedFont>
      <p:font typeface="Calibri" panose="020F0502020204030204" pitchFamily="34" charset="0"/>
      <p:regular r:id="rId56"/>
      <p:bold r:id="rId57"/>
      <p:italic r:id="rId58"/>
      <p:boldItalic r:id="rId59"/>
    </p:embeddedFont>
    <p:embeddedFont>
      <p:font typeface="British Council Sans" panose="020B0604020202020204" charset="0"/>
      <p:regular r:id="rId60"/>
      <p:bold r:id="rId61"/>
      <p:italic r:id="rId62"/>
      <p:boldItalic r:id="rId6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061"/>
    <a:srgbClr val="005C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9890C0-CC8A-4213-B098-309EAA9C12EC}" v="22" dt="2023-03-09T10:30:34.3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9" autoAdjust="0"/>
    <p:restoredTop sz="0" autoAdjust="0"/>
  </p:normalViewPr>
  <p:slideViewPr>
    <p:cSldViewPr snapToGrid="0" snapToObjects="1">
      <p:cViewPr>
        <p:scale>
          <a:sx n="68" d="100"/>
          <a:sy n="68" d="100"/>
        </p:scale>
        <p:origin x="831" y="52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5" d="100"/>
          <a:sy n="55" d="100"/>
        </p:scale>
        <p:origin x="2022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font" Target="fonts/font9.fntdata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4.fntdata"/><Relationship Id="rId66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61" Type="http://schemas.openxmlformats.org/officeDocument/2006/relationships/font" Target="fonts/font7.fntdata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font" Target="fonts/font2.fntdata"/><Relationship Id="rId64" Type="http://schemas.openxmlformats.org/officeDocument/2006/relationships/presProps" Target="presProps.xml"/><Relationship Id="rId69" Type="http://schemas.microsoft.com/office/2016/11/relationships/changesInfo" Target="changesInfos/changesInfo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font" Target="fonts/font5.fntdata"/><Relationship Id="rId67" Type="http://schemas.openxmlformats.org/officeDocument/2006/relationships/tableStyles" Target="tableStyle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handoutMaster" Target="handoutMasters/handoutMaster1.xml"/><Relationship Id="rId62" Type="http://schemas.openxmlformats.org/officeDocument/2006/relationships/font" Target="fonts/font8.fntdata"/><Relationship Id="rId7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font" Target="fonts/font3.fntdata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font" Target="fonts/font6.fntdata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font" Target="fonts/font1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ad, Neil (UK)" userId="82f600b3-bf3b-4f0e-984d-2bc0d0cec491" providerId="ADAL" clId="{139890C0-CC8A-4213-B098-309EAA9C12EC}"/>
    <pc:docChg chg="addSld delSld modSld modMainMaster">
      <pc:chgData name="Stead, Neil (UK)" userId="82f600b3-bf3b-4f0e-984d-2bc0d0cec491" providerId="ADAL" clId="{139890C0-CC8A-4213-B098-309EAA9C12EC}" dt="2023-03-09T10:30:48.510" v="16" actId="2696"/>
      <pc:docMkLst>
        <pc:docMk/>
      </pc:docMkLst>
      <pc:sldChg chg="setBg">
        <pc:chgData name="Stead, Neil (UK)" userId="82f600b3-bf3b-4f0e-984d-2bc0d0cec491" providerId="ADAL" clId="{139890C0-CC8A-4213-B098-309EAA9C12EC}" dt="2023-03-09T10:29:06.864" v="7"/>
        <pc:sldMkLst>
          <pc:docMk/>
          <pc:sldMk cId="1569505331" sldId="281"/>
        </pc:sldMkLst>
      </pc:sldChg>
      <pc:sldChg chg="add">
        <pc:chgData name="Stead, Neil (UK)" userId="82f600b3-bf3b-4f0e-984d-2bc0d0cec491" providerId="ADAL" clId="{139890C0-CC8A-4213-B098-309EAA9C12EC}" dt="2023-03-09T10:30:26.840" v="14"/>
        <pc:sldMkLst>
          <pc:docMk/>
          <pc:sldMk cId="1837610974" sldId="322"/>
        </pc:sldMkLst>
      </pc:sldChg>
      <pc:sldChg chg="add del">
        <pc:chgData name="Stead, Neil (UK)" userId="82f600b3-bf3b-4f0e-984d-2bc0d0cec491" providerId="ADAL" clId="{139890C0-CC8A-4213-B098-309EAA9C12EC}" dt="2023-03-09T10:29:52.374" v="11"/>
        <pc:sldMkLst>
          <pc:docMk/>
          <pc:sldMk cId="2504537952" sldId="322"/>
        </pc:sldMkLst>
      </pc:sldChg>
      <pc:sldChg chg="add del">
        <pc:chgData name="Stead, Neil (UK)" userId="82f600b3-bf3b-4f0e-984d-2bc0d0cec491" providerId="ADAL" clId="{139890C0-CC8A-4213-B098-309EAA9C12EC}" dt="2023-03-09T10:30:48.510" v="16" actId="2696"/>
        <pc:sldMkLst>
          <pc:docMk/>
          <pc:sldMk cId="1703410090" sldId="323"/>
        </pc:sldMkLst>
      </pc:sldChg>
      <pc:sldMasterChg chg="setBg modSldLayout">
        <pc:chgData name="Stead, Neil (UK)" userId="82f600b3-bf3b-4f0e-984d-2bc0d0cec491" providerId="ADAL" clId="{139890C0-CC8A-4213-B098-309EAA9C12EC}" dt="2023-03-09T10:29:06.864" v="7"/>
        <pc:sldMasterMkLst>
          <pc:docMk/>
          <pc:sldMasterMk cId="1248408318" sldId="2147483660"/>
        </pc:sldMasterMkLst>
        <pc:sldLayoutChg chg="setBg">
          <pc:chgData name="Stead, Neil (UK)" userId="82f600b3-bf3b-4f0e-984d-2bc0d0cec491" providerId="ADAL" clId="{139890C0-CC8A-4213-B098-309EAA9C12EC}" dt="2023-03-09T10:29:06.864" v="7"/>
          <pc:sldLayoutMkLst>
            <pc:docMk/>
            <pc:sldMasterMk cId="1248408318" sldId="2147483660"/>
            <pc:sldLayoutMk cId="2074470383" sldId="2147483662"/>
          </pc:sldLayoutMkLst>
        </pc:sldLayoutChg>
        <pc:sldLayoutChg chg="setBg">
          <pc:chgData name="Stead, Neil (UK)" userId="82f600b3-bf3b-4f0e-984d-2bc0d0cec491" providerId="ADAL" clId="{139890C0-CC8A-4213-B098-309EAA9C12EC}" dt="2023-03-09T10:29:06.864" v="7"/>
          <pc:sldLayoutMkLst>
            <pc:docMk/>
            <pc:sldMasterMk cId="1248408318" sldId="2147483660"/>
            <pc:sldLayoutMk cId="3350895512" sldId="2147483664"/>
          </pc:sldLayoutMkLst>
        </pc:sldLayoutChg>
        <pc:sldLayoutChg chg="setBg">
          <pc:chgData name="Stead, Neil (UK)" userId="82f600b3-bf3b-4f0e-984d-2bc0d0cec491" providerId="ADAL" clId="{139890C0-CC8A-4213-B098-309EAA9C12EC}" dt="2023-03-09T10:29:06.864" v="7"/>
          <pc:sldLayoutMkLst>
            <pc:docMk/>
            <pc:sldMasterMk cId="1248408318" sldId="2147483660"/>
            <pc:sldLayoutMk cId="2037743431" sldId="2147483666"/>
          </pc:sldLayoutMkLst>
        </pc:sldLayoutChg>
        <pc:sldLayoutChg chg="setBg">
          <pc:chgData name="Stead, Neil (UK)" userId="82f600b3-bf3b-4f0e-984d-2bc0d0cec491" providerId="ADAL" clId="{139890C0-CC8A-4213-B098-309EAA9C12EC}" dt="2023-03-09T10:29:06.864" v="7"/>
          <pc:sldLayoutMkLst>
            <pc:docMk/>
            <pc:sldMasterMk cId="1248408318" sldId="2147483660"/>
            <pc:sldLayoutMk cId="2634010198" sldId="2147483667"/>
          </pc:sldLayoutMkLst>
        </pc:sldLayoutChg>
        <pc:sldLayoutChg chg="setBg">
          <pc:chgData name="Stead, Neil (UK)" userId="82f600b3-bf3b-4f0e-984d-2bc0d0cec491" providerId="ADAL" clId="{139890C0-CC8A-4213-B098-309EAA9C12EC}" dt="2023-03-09T10:29:06.864" v="7"/>
          <pc:sldLayoutMkLst>
            <pc:docMk/>
            <pc:sldMasterMk cId="1248408318" sldId="2147483660"/>
            <pc:sldLayoutMk cId="2925159295" sldId="2147483684"/>
          </pc:sldLayoutMkLst>
        </pc:sldLayoutChg>
        <pc:sldLayoutChg chg="setBg">
          <pc:chgData name="Stead, Neil (UK)" userId="82f600b3-bf3b-4f0e-984d-2bc0d0cec491" providerId="ADAL" clId="{139890C0-CC8A-4213-B098-309EAA9C12EC}" dt="2023-03-09T10:29:06.864" v="7"/>
          <pc:sldLayoutMkLst>
            <pc:docMk/>
            <pc:sldMasterMk cId="1248408318" sldId="2147483660"/>
            <pc:sldLayoutMk cId="2992826113" sldId="2147483685"/>
          </pc:sldLayoutMkLst>
        </pc:sldLayoutChg>
      </pc:sldMasterChg>
      <pc:sldMasterChg chg="setBg modSldLayout">
        <pc:chgData name="Stead, Neil (UK)" userId="82f600b3-bf3b-4f0e-984d-2bc0d0cec491" providerId="ADAL" clId="{139890C0-CC8A-4213-B098-309EAA9C12EC}" dt="2023-03-09T10:29:06.864" v="7"/>
        <pc:sldMasterMkLst>
          <pc:docMk/>
          <pc:sldMasterMk cId="3762126171" sldId="2147483700"/>
        </pc:sldMasterMkLst>
        <pc:sldLayoutChg chg="setBg">
          <pc:chgData name="Stead, Neil (UK)" userId="82f600b3-bf3b-4f0e-984d-2bc0d0cec491" providerId="ADAL" clId="{139890C0-CC8A-4213-B098-309EAA9C12EC}" dt="2023-03-09T10:29:06.864" v="7"/>
          <pc:sldLayoutMkLst>
            <pc:docMk/>
            <pc:sldMasterMk cId="3762126171" sldId="2147483700"/>
            <pc:sldLayoutMk cId="3333516388" sldId="2147483708"/>
          </pc:sldLayoutMkLst>
        </pc:sldLayoutChg>
      </pc:sldMasterChg>
      <pc:sldMasterChg chg="setBg modSldLayout">
        <pc:chgData name="Stead, Neil (UK)" userId="82f600b3-bf3b-4f0e-984d-2bc0d0cec491" providerId="ADAL" clId="{139890C0-CC8A-4213-B098-309EAA9C12EC}" dt="2023-03-09T10:29:30.088" v="9"/>
        <pc:sldMasterMkLst>
          <pc:docMk/>
          <pc:sldMasterMk cId="58982871" sldId="2147483727"/>
        </pc:sldMasterMkLst>
        <pc:sldLayoutChg chg="setBg">
          <pc:chgData name="Stead, Neil (UK)" userId="82f600b3-bf3b-4f0e-984d-2bc0d0cec491" providerId="ADAL" clId="{139890C0-CC8A-4213-B098-309EAA9C12EC}" dt="2023-03-09T10:29:06.864" v="7"/>
          <pc:sldLayoutMkLst>
            <pc:docMk/>
            <pc:sldMasterMk cId="58982871" sldId="2147483727"/>
            <pc:sldLayoutMk cId="1939506492" sldId="2147483728"/>
          </pc:sldLayoutMkLst>
        </pc:sldLayoutChg>
        <pc:sldLayoutChg chg="setBg">
          <pc:chgData name="Stead, Neil (UK)" userId="82f600b3-bf3b-4f0e-984d-2bc0d0cec491" providerId="ADAL" clId="{139890C0-CC8A-4213-B098-309EAA9C12EC}" dt="2023-03-09T10:29:06.864" v="7"/>
          <pc:sldLayoutMkLst>
            <pc:docMk/>
            <pc:sldMasterMk cId="58982871" sldId="2147483727"/>
            <pc:sldLayoutMk cId="3342158559" sldId="2147483729"/>
          </pc:sldLayoutMkLst>
        </pc:sldLayoutChg>
        <pc:sldLayoutChg chg="setBg">
          <pc:chgData name="Stead, Neil (UK)" userId="82f600b3-bf3b-4f0e-984d-2bc0d0cec491" providerId="ADAL" clId="{139890C0-CC8A-4213-B098-309EAA9C12EC}" dt="2023-03-09T10:29:06.864" v="7"/>
          <pc:sldLayoutMkLst>
            <pc:docMk/>
            <pc:sldMasterMk cId="58982871" sldId="2147483727"/>
            <pc:sldLayoutMk cId="1365415548" sldId="2147483764"/>
          </pc:sldLayoutMkLst>
        </pc:sldLayoutChg>
      </pc:sldMasterChg>
      <pc:sldMasterChg chg="setBg modSldLayout">
        <pc:chgData name="Stead, Neil (UK)" userId="82f600b3-bf3b-4f0e-984d-2bc0d0cec491" providerId="ADAL" clId="{139890C0-CC8A-4213-B098-309EAA9C12EC}" dt="2023-03-09T10:30:15.695" v="13"/>
        <pc:sldMasterMkLst>
          <pc:docMk/>
          <pc:sldMasterMk cId="1119160655" sldId="2147483759"/>
        </pc:sldMasterMkLst>
        <pc:sldLayoutChg chg="setBg">
          <pc:chgData name="Stead, Neil (UK)" userId="82f600b3-bf3b-4f0e-984d-2bc0d0cec491" providerId="ADAL" clId="{139890C0-CC8A-4213-B098-309EAA9C12EC}" dt="2023-03-09T10:29:06.864" v="7"/>
          <pc:sldLayoutMkLst>
            <pc:docMk/>
            <pc:sldMasterMk cId="1119160655" sldId="2147483759"/>
            <pc:sldLayoutMk cId="1452402591" sldId="2147483760"/>
          </pc:sldLayoutMkLst>
        </pc:sldLayoutChg>
        <pc:sldLayoutChg chg="setBg">
          <pc:chgData name="Stead, Neil (UK)" userId="82f600b3-bf3b-4f0e-984d-2bc0d0cec491" providerId="ADAL" clId="{139890C0-CC8A-4213-B098-309EAA9C12EC}" dt="2023-03-09T10:29:06.864" v="7"/>
          <pc:sldLayoutMkLst>
            <pc:docMk/>
            <pc:sldMasterMk cId="1119160655" sldId="2147483759"/>
            <pc:sldLayoutMk cId="2777072681" sldId="2147483761"/>
          </pc:sldLayoutMkLst>
        </pc:sldLayoutChg>
        <pc:sldLayoutChg chg="setBg">
          <pc:chgData name="Stead, Neil (UK)" userId="82f600b3-bf3b-4f0e-984d-2bc0d0cec491" providerId="ADAL" clId="{139890C0-CC8A-4213-B098-309EAA9C12EC}" dt="2023-03-09T10:29:06.864" v="7"/>
          <pc:sldLayoutMkLst>
            <pc:docMk/>
            <pc:sldMasterMk cId="1119160655" sldId="2147483759"/>
            <pc:sldLayoutMk cId="1323745139" sldId="2147483762"/>
          </pc:sldLayoutMkLst>
        </pc:sldLayoutChg>
        <pc:sldLayoutChg chg="setBg">
          <pc:chgData name="Stead, Neil (UK)" userId="82f600b3-bf3b-4f0e-984d-2bc0d0cec491" providerId="ADAL" clId="{139890C0-CC8A-4213-B098-309EAA9C12EC}" dt="2023-03-09T10:29:06.864" v="7"/>
          <pc:sldLayoutMkLst>
            <pc:docMk/>
            <pc:sldMasterMk cId="1119160655" sldId="2147483759"/>
            <pc:sldLayoutMk cId="379372022" sldId="2147483763"/>
          </pc:sldLayoutMkLst>
        </pc:sldLayoutChg>
      </pc:sldMasterChg>
    </pc:docChg>
  </pc:docChgLst>
  <pc:docChgLst>
    <pc:chgData name="Stead, Neil (UK)" userId="82f600b3-bf3b-4f0e-984d-2bc0d0cec491" providerId="ADAL" clId="{ED49DDCE-D4D6-438C-A7D4-D287D63F392A}"/>
    <pc:docChg chg="addSld delSld modSld modMainMaster">
      <pc:chgData name="Stead, Neil (UK)" userId="82f600b3-bf3b-4f0e-984d-2bc0d0cec491" providerId="ADAL" clId="{ED49DDCE-D4D6-438C-A7D4-D287D63F392A}" dt="2023-03-09T10:25:26.905" v="5"/>
      <pc:docMkLst>
        <pc:docMk/>
      </pc:docMkLst>
      <pc:sldChg chg="setBg">
        <pc:chgData name="Stead, Neil (UK)" userId="82f600b3-bf3b-4f0e-984d-2bc0d0cec491" providerId="ADAL" clId="{ED49DDCE-D4D6-438C-A7D4-D287D63F392A}" dt="2023-03-09T10:25:26.905" v="5"/>
        <pc:sldMkLst>
          <pc:docMk/>
          <pc:sldMk cId="1569505331" sldId="281"/>
        </pc:sldMkLst>
      </pc:sldChg>
      <pc:sldChg chg="add del">
        <pc:chgData name="Stead, Neil (UK)" userId="82f600b3-bf3b-4f0e-984d-2bc0d0cec491" providerId="ADAL" clId="{ED49DDCE-D4D6-438C-A7D4-D287D63F392A}" dt="2023-03-09T10:23:44.616" v="3"/>
        <pc:sldMkLst>
          <pc:docMk/>
          <pc:sldMk cId="1169188501" sldId="322"/>
        </pc:sldMkLst>
      </pc:sldChg>
      <pc:sldMasterChg chg="setBg">
        <pc:chgData name="Stead, Neil (UK)" userId="82f600b3-bf3b-4f0e-984d-2bc0d0cec491" providerId="ADAL" clId="{ED49DDCE-D4D6-438C-A7D4-D287D63F392A}" dt="2023-03-09T10:23:06.185" v="1"/>
        <pc:sldMasterMkLst>
          <pc:docMk/>
          <pc:sldMasterMk cId="58982871" sldId="2147483727"/>
        </pc:sldMasterMkLst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73134F-0A26-436D-B287-BAF93A3C2E1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FCBB33-738B-435B-9761-606ED0B4BC58}">
      <dgm:prSet/>
      <dgm:spPr/>
      <dgm:t>
        <a:bodyPr/>
        <a:lstStyle/>
        <a:p>
          <a:pPr rtl="0"/>
          <a:r>
            <a:rPr lang="en-GB" b="1" dirty="0" smtClean="0"/>
            <a:t>General contexts </a:t>
          </a:r>
          <a:r>
            <a:rPr lang="en-GB" b="1" dirty="0" smtClean="0"/>
            <a:t>of language assessment in </a:t>
          </a:r>
          <a:r>
            <a:rPr lang="en-GB" b="1" dirty="0" smtClean="0"/>
            <a:t>Vietnam’s schools</a:t>
          </a:r>
          <a:endParaRPr lang="en-US" dirty="0"/>
        </a:p>
      </dgm:t>
    </dgm:pt>
    <dgm:pt modelId="{A0FBE3BE-03EA-49D4-8F45-E589BA808C76}" type="parTrans" cxnId="{37EA6726-FE5C-4EE0-B963-C5E5B5522883}">
      <dgm:prSet/>
      <dgm:spPr/>
      <dgm:t>
        <a:bodyPr/>
        <a:lstStyle/>
        <a:p>
          <a:endParaRPr lang="en-US"/>
        </a:p>
      </dgm:t>
    </dgm:pt>
    <dgm:pt modelId="{31E45DF7-45A5-4AA5-BD99-0051BAADE2C3}" type="sibTrans" cxnId="{37EA6726-FE5C-4EE0-B963-C5E5B5522883}">
      <dgm:prSet/>
      <dgm:spPr/>
      <dgm:t>
        <a:bodyPr/>
        <a:lstStyle/>
        <a:p>
          <a:endParaRPr lang="en-US"/>
        </a:p>
      </dgm:t>
    </dgm:pt>
    <dgm:pt modelId="{EC23AE5F-1CD1-41D8-B5DA-7F09803A04CD}">
      <dgm:prSet/>
      <dgm:spPr/>
      <dgm:t>
        <a:bodyPr/>
        <a:lstStyle/>
        <a:p>
          <a:pPr rtl="0"/>
          <a:r>
            <a:rPr lang="en-US" b="1" smtClean="0"/>
            <a:t>Part 1: Specifying English assessment targets from curriculum outcomes</a:t>
          </a:r>
          <a:endParaRPr lang="en-US"/>
        </a:p>
      </dgm:t>
    </dgm:pt>
    <dgm:pt modelId="{9FC4D67A-3249-4EC9-AB9E-0A244793C1A2}" type="parTrans" cxnId="{FB17F775-74ED-4C75-BF4D-CCA3A6A0EB33}">
      <dgm:prSet/>
      <dgm:spPr/>
      <dgm:t>
        <a:bodyPr/>
        <a:lstStyle/>
        <a:p>
          <a:endParaRPr lang="en-US"/>
        </a:p>
      </dgm:t>
    </dgm:pt>
    <dgm:pt modelId="{D87282CC-481F-45D7-84A7-0C5AE279214E}" type="sibTrans" cxnId="{FB17F775-74ED-4C75-BF4D-CCA3A6A0EB33}">
      <dgm:prSet/>
      <dgm:spPr/>
      <dgm:t>
        <a:bodyPr/>
        <a:lstStyle/>
        <a:p>
          <a:endParaRPr lang="en-US"/>
        </a:p>
      </dgm:t>
    </dgm:pt>
    <dgm:pt modelId="{62BC095F-09AC-49CF-9403-C78104F6E100}">
      <dgm:prSet/>
      <dgm:spPr/>
      <dgm:t>
        <a:bodyPr/>
        <a:lstStyle/>
        <a:p>
          <a:pPr rtl="0"/>
          <a:r>
            <a:rPr lang="en-US" b="1" smtClean="0"/>
            <a:t>Part 2: Providing specific guidance on the assessment tasks for each target </a:t>
          </a:r>
          <a:endParaRPr lang="en-US"/>
        </a:p>
      </dgm:t>
    </dgm:pt>
    <dgm:pt modelId="{0FD765F4-1811-483B-BB72-C0292B3E9C79}" type="parTrans" cxnId="{7A1C3803-8E69-4AB4-8EA1-A9CAF91B83BE}">
      <dgm:prSet/>
      <dgm:spPr/>
      <dgm:t>
        <a:bodyPr/>
        <a:lstStyle/>
        <a:p>
          <a:endParaRPr lang="en-US"/>
        </a:p>
      </dgm:t>
    </dgm:pt>
    <dgm:pt modelId="{B1A5AC63-3355-4AE8-98BC-81EDC8024CCC}" type="sibTrans" cxnId="{7A1C3803-8E69-4AB4-8EA1-A9CAF91B83BE}">
      <dgm:prSet/>
      <dgm:spPr/>
      <dgm:t>
        <a:bodyPr/>
        <a:lstStyle/>
        <a:p>
          <a:endParaRPr lang="en-US"/>
        </a:p>
      </dgm:t>
    </dgm:pt>
    <dgm:pt modelId="{94BD6A77-9B45-431B-9357-535D57F4E4DA}">
      <dgm:prSet/>
      <dgm:spPr/>
      <dgm:t>
        <a:bodyPr/>
        <a:lstStyle/>
        <a:p>
          <a:pPr rtl="0"/>
          <a:r>
            <a:rPr lang="en-US" b="1" smtClean="0"/>
            <a:t>Part 3: Giving meaningful and kind feedback to students.</a:t>
          </a:r>
          <a:endParaRPr lang="en-US"/>
        </a:p>
      </dgm:t>
    </dgm:pt>
    <dgm:pt modelId="{C892D143-18DD-4AD4-87E0-41B26C60894A}" type="parTrans" cxnId="{F503F6B0-01F1-4204-8671-A046F1F430B7}">
      <dgm:prSet/>
      <dgm:spPr/>
      <dgm:t>
        <a:bodyPr/>
        <a:lstStyle/>
        <a:p>
          <a:endParaRPr lang="en-US"/>
        </a:p>
      </dgm:t>
    </dgm:pt>
    <dgm:pt modelId="{3E8E6097-8DED-494C-A748-3823AFFECF10}" type="sibTrans" cxnId="{F503F6B0-01F1-4204-8671-A046F1F430B7}">
      <dgm:prSet/>
      <dgm:spPr/>
      <dgm:t>
        <a:bodyPr/>
        <a:lstStyle/>
        <a:p>
          <a:endParaRPr lang="en-US"/>
        </a:p>
      </dgm:t>
    </dgm:pt>
    <dgm:pt modelId="{8E9CE104-6D8A-403E-808C-76F4B8EFCC47}" type="pres">
      <dgm:prSet presAssocID="{5E73134F-0A26-436D-B287-BAF93A3C2E1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E7C38B-0E13-45B2-BD58-B4D954A29A9D}" type="pres">
      <dgm:prSet presAssocID="{A6FCBB33-738B-435B-9761-606ED0B4BC58}" presName="composite" presStyleCnt="0"/>
      <dgm:spPr/>
    </dgm:pt>
    <dgm:pt modelId="{72F1574F-52C7-4FDF-B221-4567A9274258}" type="pres">
      <dgm:prSet presAssocID="{A6FCBB33-738B-435B-9761-606ED0B4BC58}" presName="imgShp" presStyleLbl="fgImgPlace1" presStyleIdx="0" presStyleCnt="4"/>
      <dgm:spPr/>
    </dgm:pt>
    <dgm:pt modelId="{9B14EBBA-0B23-47C3-A323-7523DFD9CAF0}" type="pres">
      <dgm:prSet presAssocID="{A6FCBB33-738B-435B-9761-606ED0B4BC58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1FD573-AD7B-436C-9D39-F45E185F4304}" type="pres">
      <dgm:prSet presAssocID="{31E45DF7-45A5-4AA5-BD99-0051BAADE2C3}" presName="spacing" presStyleCnt="0"/>
      <dgm:spPr/>
    </dgm:pt>
    <dgm:pt modelId="{39CF84D1-4568-4F32-ABD0-FF67CBCA72E8}" type="pres">
      <dgm:prSet presAssocID="{EC23AE5F-1CD1-41D8-B5DA-7F09803A04CD}" presName="composite" presStyleCnt="0"/>
      <dgm:spPr/>
    </dgm:pt>
    <dgm:pt modelId="{AEDAFF54-4197-4703-8971-D432995145C4}" type="pres">
      <dgm:prSet presAssocID="{EC23AE5F-1CD1-41D8-B5DA-7F09803A04CD}" presName="imgShp" presStyleLbl="fgImgPlace1" presStyleIdx="1" presStyleCnt="4"/>
      <dgm:spPr/>
    </dgm:pt>
    <dgm:pt modelId="{0C1FD654-94B3-4CCE-B327-46236E4B84D5}" type="pres">
      <dgm:prSet presAssocID="{EC23AE5F-1CD1-41D8-B5DA-7F09803A04CD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0E87EE-F754-4E38-8FA0-7716A09B9ED5}" type="pres">
      <dgm:prSet presAssocID="{D87282CC-481F-45D7-84A7-0C5AE279214E}" presName="spacing" presStyleCnt="0"/>
      <dgm:spPr/>
    </dgm:pt>
    <dgm:pt modelId="{5B4D11B2-3D27-4E85-9950-48C5B1200D74}" type="pres">
      <dgm:prSet presAssocID="{62BC095F-09AC-49CF-9403-C78104F6E100}" presName="composite" presStyleCnt="0"/>
      <dgm:spPr/>
    </dgm:pt>
    <dgm:pt modelId="{83811E0B-050F-4286-8C8C-D910A873257A}" type="pres">
      <dgm:prSet presAssocID="{62BC095F-09AC-49CF-9403-C78104F6E100}" presName="imgShp" presStyleLbl="fgImgPlace1" presStyleIdx="2" presStyleCnt="4"/>
      <dgm:spPr/>
    </dgm:pt>
    <dgm:pt modelId="{8BFD49C1-6EFF-4393-AADE-29C64609B565}" type="pres">
      <dgm:prSet presAssocID="{62BC095F-09AC-49CF-9403-C78104F6E100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F0ACFB-3535-4A86-8FF5-751D3F020433}" type="pres">
      <dgm:prSet presAssocID="{B1A5AC63-3355-4AE8-98BC-81EDC8024CCC}" presName="spacing" presStyleCnt="0"/>
      <dgm:spPr/>
    </dgm:pt>
    <dgm:pt modelId="{F41FC24F-6B73-4D2D-A13F-40D3E8B83276}" type="pres">
      <dgm:prSet presAssocID="{94BD6A77-9B45-431B-9357-535D57F4E4DA}" presName="composite" presStyleCnt="0"/>
      <dgm:spPr/>
    </dgm:pt>
    <dgm:pt modelId="{E57C9E7C-021D-41E8-B01A-FD1A8CF48FD3}" type="pres">
      <dgm:prSet presAssocID="{94BD6A77-9B45-431B-9357-535D57F4E4DA}" presName="imgShp" presStyleLbl="fgImgPlace1" presStyleIdx="3" presStyleCnt="4"/>
      <dgm:spPr/>
    </dgm:pt>
    <dgm:pt modelId="{4EA381D3-9C8C-4E27-95C3-3663E2781918}" type="pres">
      <dgm:prSet presAssocID="{94BD6A77-9B45-431B-9357-535D57F4E4DA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EA6726-FE5C-4EE0-B963-C5E5B5522883}" srcId="{5E73134F-0A26-436D-B287-BAF93A3C2E11}" destId="{A6FCBB33-738B-435B-9761-606ED0B4BC58}" srcOrd="0" destOrd="0" parTransId="{A0FBE3BE-03EA-49D4-8F45-E589BA808C76}" sibTransId="{31E45DF7-45A5-4AA5-BD99-0051BAADE2C3}"/>
    <dgm:cxn modelId="{F503F6B0-01F1-4204-8671-A046F1F430B7}" srcId="{5E73134F-0A26-436D-B287-BAF93A3C2E11}" destId="{94BD6A77-9B45-431B-9357-535D57F4E4DA}" srcOrd="3" destOrd="0" parTransId="{C892D143-18DD-4AD4-87E0-41B26C60894A}" sibTransId="{3E8E6097-8DED-494C-A748-3823AFFECF10}"/>
    <dgm:cxn modelId="{8A86B671-8CDC-4D6C-A357-29C90AE9E503}" type="presOf" srcId="{94BD6A77-9B45-431B-9357-535D57F4E4DA}" destId="{4EA381D3-9C8C-4E27-95C3-3663E2781918}" srcOrd="0" destOrd="0" presId="urn:microsoft.com/office/officeart/2005/8/layout/vList3"/>
    <dgm:cxn modelId="{E2265A95-50BB-4B50-8B27-3D006E5F05AC}" type="presOf" srcId="{A6FCBB33-738B-435B-9761-606ED0B4BC58}" destId="{9B14EBBA-0B23-47C3-A323-7523DFD9CAF0}" srcOrd="0" destOrd="0" presId="urn:microsoft.com/office/officeart/2005/8/layout/vList3"/>
    <dgm:cxn modelId="{FB17F775-74ED-4C75-BF4D-CCA3A6A0EB33}" srcId="{5E73134F-0A26-436D-B287-BAF93A3C2E11}" destId="{EC23AE5F-1CD1-41D8-B5DA-7F09803A04CD}" srcOrd="1" destOrd="0" parTransId="{9FC4D67A-3249-4EC9-AB9E-0A244793C1A2}" sibTransId="{D87282CC-481F-45D7-84A7-0C5AE279214E}"/>
    <dgm:cxn modelId="{0DEF2C39-AD1A-491B-8F18-50962DF8BAC3}" type="presOf" srcId="{5E73134F-0A26-436D-B287-BAF93A3C2E11}" destId="{8E9CE104-6D8A-403E-808C-76F4B8EFCC47}" srcOrd="0" destOrd="0" presId="urn:microsoft.com/office/officeart/2005/8/layout/vList3"/>
    <dgm:cxn modelId="{FA4EB183-10BA-4B9F-850B-038B94F047A3}" type="presOf" srcId="{EC23AE5F-1CD1-41D8-B5DA-7F09803A04CD}" destId="{0C1FD654-94B3-4CCE-B327-46236E4B84D5}" srcOrd="0" destOrd="0" presId="urn:microsoft.com/office/officeart/2005/8/layout/vList3"/>
    <dgm:cxn modelId="{7A1C3803-8E69-4AB4-8EA1-A9CAF91B83BE}" srcId="{5E73134F-0A26-436D-B287-BAF93A3C2E11}" destId="{62BC095F-09AC-49CF-9403-C78104F6E100}" srcOrd="2" destOrd="0" parTransId="{0FD765F4-1811-483B-BB72-C0292B3E9C79}" sibTransId="{B1A5AC63-3355-4AE8-98BC-81EDC8024CCC}"/>
    <dgm:cxn modelId="{B33B92DD-5422-48A2-8616-EBD4D1B86F1F}" type="presOf" srcId="{62BC095F-09AC-49CF-9403-C78104F6E100}" destId="{8BFD49C1-6EFF-4393-AADE-29C64609B565}" srcOrd="0" destOrd="0" presId="urn:microsoft.com/office/officeart/2005/8/layout/vList3"/>
    <dgm:cxn modelId="{BC2464AF-806E-46DD-9977-0D4BD7419354}" type="presParOf" srcId="{8E9CE104-6D8A-403E-808C-76F4B8EFCC47}" destId="{60E7C38B-0E13-45B2-BD58-B4D954A29A9D}" srcOrd="0" destOrd="0" presId="urn:microsoft.com/office/officeart/2005/8/layout/vList3"/>
    <dgm:cxn modelId="{EAB18D2D-4FFC-4A02-AE1E-F2D4FF0D28F6}" type="presParOf" srcId="{60E7C38B-0E13-45B2-BD58-B4D954A29A9D}" destId="{72F1574F-52C7-4FDF-B221-4567A9274258}" srcOrd="0" destOrd="0" presId="urn:microsoft.com/office/officeart/2005/8/layout/vList3"/>
    <dgm:cxn modelId="{2A203058-A0D6-44C1-B693-D9DFB3A54C99}" type="presParOf" srcId="{60E7C38B-0E13-45B2-BD58-B4D954A29A9D}" destId="{9B14EBBA-0B23-47C3-A323-7523DFD9CAF0}" srcOrd="1" destOrd="0" presId="urn:microsoft.com/office/officeart/2005/8/layout/vList3"/>
    <dgm:cxn modelId="{494A6D0A-537C-482F-936C-BAECE0730943}" type="presParOf" srcId="{8E9CE104-6D8A-403E-808C-76F4B8EFCC47}" destId="{3C1FD573-AD7B-436C-9D39-F45E185F4304}" srcOrd="1" destOrd="0" presId="urn:microsoft.com/office/officeart/2005/8/layout/vList3"/>
    <dgm:cxn modelId="{AB0FF14B-284F-40DF-B2F0-A35116FA329E}" type="presParOf" srcId="{8E9CE104-6D8A-403E-808C-76F4B8EFCC47}" destId="{39CF84D1-4568-4F32-ABD0-FF67CBCA72E8}" srcOrd="2" destOrd="0" presId="urn:microsoft.com/office/officeart/2005/8/layout/vList3"/>
    <dgm:cxn modelId="{C8BBB509-C49B-4B49-BF8E-27023E35B33A}" type="presParOf" srcId="{39CF84D1-4568-4F32-ABD0-FF67CBCA72E8}" destId="{AEDAFF54-4197-4703-8971-D432995145C4}" srcOrd="0" destOrd="0" presId="urn:microsoft.com/office/officeart/2005/8/layout/vList3"/>
    <dgm:cxn modelId="{99BC1199-D9A1-4539-BC80-0D86C3F7DA00}" type="presParOf" srcId="{39CF84D1-4568-4F32-ABD0-FF67CBCA72E8}" destId="{0C1FD654-94B3-4CCE-B327-46236E4B84D5}" srcOrd="1" destOrd="0" presId="urn:microsoft.com/office/officeart/2005/8/layout/vList3"/>
    <dgm:cxn modelId="{8352C1F4-7C96-4050-8074-E116499CFC76}" type="presParOf" srcId="{8E9CE104-6D8A-403E-808C-76F4B8EFCC47}" destId="{BE0E87EE-F754-4E38-8FA0-7716A09B9ED5}" srcOrd="3" destOrd="0" presId="urn:microsoft.com/office/officeart/2005/8/layout/vList3"/>
    <dgm:cxn modelId="{B5D9C746-6B96-489B-9691-D14270E2AB08}" type="presParOf" srcId="{8E9CE104-6D8A-403E-808C-76F4B8EFCC47}" destId="{5B4D11B2-3D27-4E85-9950-48C5B1200D74}" srcOrd="4" destOrd="0" presId="urn:microsoft.com/office/officeart/2005/8/layout/vList3"/>
    <dgm:cxn modelId="{6AD3682A-26F6-4593-B9C8-662AF409CE69}" type="presParOf" srcId="{5B4D11B2-3D27-4E85-9950-48C5B1200D74}" destId="{83811E0B-050F-4286-8C8C-D910A873257A}" srcOrd="0" destOrd="0" presId="urn:microsoft.com/office/officeart/2005/8/layout/vList3"/>
    <dgm:cxn modelId="{0BE440DF-7A99-4DDC-AA87-316727C39991}" type="presParOf" srcId="{5B4D11B2-3D27-4E85-9950-48C5B1200D74}" destId="{8BFD49C1-6EFF-4393-AADE-29C64609B565}" srcOrd="1" destOrd="0" presId="urn:microsoft.com/office/officeart/2005/8/layout/vList3"/>
    <dgm:cxn modelId="{467110A4-6FFE-4173-BDB5-D246D98CEFBB}" type="presParOf" srcId="{8E9CE104-6D8A-403E-808C-76F4B8EFCC47}" destId="{08F0ACFB-3535-4A86-8FF5-751D3F020433}" srcOrd="5" destOrd="0" presId="urn:microsoft.com/office/officeart/2005/8/layout/vList3"/>
    <dgm:cxn modelId="{89C9EE9F-C5FC-4852-8583-76B991433CC6}" type="presParOf" srcId="{8E9CE104-6D8A-403E-808C-76F4B8EFCC47}" destId="{F41FC24F-6B73-4D2D-A13F-40D3E8B83276}" srcOrd="6" destOrd="0" presId="urn:microsoft.com/office/officeart/2005/8/layout/vList3"/>
    <dgm:cxn modelId="{0EC1A79D-FC27-4E69-ABC5-6164224BC2EE}" type="presParOf" srcId="{F41FC24F-6B73-4D2D-A13F-40D3E8B83276}" destId="{E57C9E7C-021D-41E8-B01A-FD1A8CF48FD3}" srcOrd="0" destOrd="0" presId="urn:microsoft.com/office/officeart/2005/8/layout/vList3"/>
    <dgm:cxn modelId="{557B31FE-79F2-4315-A95E-CF891C999E8B}" type="presParOf" srcId="{F41FC24F-6B73-4D2D-A13F-40D3E8B83276}" destId="{4EA381D3-9C8C-4E27-95C3-3663E278191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1B1043B-6FCA-48E2-A284-2882A07229FC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AF893BCE-005E-4E52-BC2F-9499F525DCB1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Specific</a:t>
          </a:r>
          <a:r>
            <a:rPr lang="en-US" dirty="0" smtClean="0">
              <a:solidFill>
                <a:schemeClr val="tx1"/>
              </a:solidFill>
            </a:rPr>
            <a:t> to the domains (topics, genres, tasks, text length, contexts, </a:t>
          </a:r>
          <a:r>
            <a:rPr lang="en-US" dirty="0" err="1" smtClean="0">
              <a:solidFill>
                <a:schemeClr val="tx1"/>
              </a:solidFill>
            </a:rPr>
            <a:t>etc</a:t>
          </a:r>
          <a:r>
            <a:rPr lang="en-US" dirty="0" smtClean="0">
              <a:solidFill>
                <a:schemeClr val="tx1"/>
              </a:solidFill>
            </a:rPr>
            <a:t>) in the English curriculum in Vietnam</a:t>
          </a:r>
          <a:endParaRPr lang="en-US" dirty="0">
            <a:solidFill>
              <a:schemeClr val="tx1"/>
            </a:solidFill>
          </a:endParaRPr>
        </a:p>
      </dgm:t>
    </dgm:pt>
    <dgm:pt modelId="{BAD5EC55-8393-4FA9-9EB3-34AA6619FCAD}" type="parTrans" cxnId="{D7F34E99-39C1-4B3A-BF12-9F517CBA7A5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82CE9F2-995F-4A00-BB23-42A4F05784F4}" type="sibTrans" cxnId="{D7F34E99-39C1-4B3A-BF12-9F517CBA7A5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965BC9D-2B42-4546-9D42-EA7C4EC9062B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Measurable</a:t>
          </a:r>
          <a:r>
            <a:rPr lang="en-US" dirty="0" smtClean="0">
              <a:solidFill>
                <a:schemeClr val="tx1"/>
              </a:solidFill>
            </a:rPr>
            <a:t> (realized by observable performances)</a:t>
          </a:r>
          <a:endParaRPr lang="en-US" dirty="0">
            <a:solidFill>
              <a:schemeClr val="tx1"/>
            </a:solidFill>
          </a:endParaRPr>
        </a:p>
      </dgm:t>
    </dgm:pt>
    <dgm:pt modelId="{ABF021C6-738C-4DE3-AE2A-741D673C37FF}" type="parTrans" cxnId="{7D694F8D-E22C-48A3-99B6-493F9C40871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FFCE9FD-8194-4941-B93C-412C1A60C969}" type="sibTrans" cxnId="{7D694F8D-E22C-48A3-99B6-493F9C40871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D0C05A4-069B-4651-801F-B55DC255D855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Appropriate</a:t>
          </a:r>
          <a:r>
            <a:rPr lang="en-US" dirty="0" smtClean="0">
              <a:solidFill>
                <a:schemeClr val="tx1"/>
              </a:solidFill>
            </a:rPr>
            <a:t> (to curriculum contents and characteristics and involved people’s characteristics)</a:t>
          </a:r>
          <a:endParaRPr lang="en-US" dirty="0">
            <a:solidFill>
              <a:schemeClr val="tx1"/>
            </a:solidFill>
          </a:endParaRPr>
        </a:p>
      </dgm:t>
    </dgm:pt>
    <dgm:pt modelId="{CEB6C285-4A66-4D2F-BE51-FD399DB319BB}" type="parTrans" cxnId="{D42E1E06-8AA9-4A96-88EE-B312EF0D85B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E2E2484-A83F-45AD-82A2-61D2E277C87B}" type="sibTrans" cxnId="{D42E1E06-8AA9-4A96-88EE-B312EF0D85B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7B7E1A9-8AC7-4D01-8F6C-35E0C9B4C2EC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Relevant</a:t>
          </a:r>
          <a:r>
            <a:rPr lang="en-US" dirty="0" smtClean="0">
              <a:solidFill>
                <a:schemeClr val="tx1"/>
              </a:solidFill>
            </a:rPr>
            <a:t> (to curriculum contents and characteristics and involved people’s characteristics</a:t>
          </a:r>
          <a:endParaRPr lang="en-US" dirty="0">
            <a:solidFill>
              <a:schemeClr val="tx1"/>
            </a:solidFill>
          </a:endParaRPr>
        </a:p>
      </dgm:t>
    </dgm:pt>
    <dgm:pt modelId="{45C0DE5A-E8D7-4006-B315-CA5A4D725177}" type="parTrans" cxnId="{A0FEBCF9-5669-49E7-B189-7C727C5D91C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F4D2B4E-461A-4356-B77F-569102F3B28D}" type="sibTrans" cxnId="{A0FEBCF9-5669-49E7-B189-7C727C5D91C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7C8843B-E186-47B2-AE5A-FAED33410302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Plausible</a:t>
          </a:r>
          <a:r>
            <a:rPr lang="en-US" dirty="0" smtClean="0">
              <a:solidFill>
                <a:schemeClr val="tx1"/>
              </a:solidFill>
            </a:rPr>
            <a:t> for teaching and leaning</a:t>
          </a:r>
          <a:endParaRPr lang="en-US" dirty="0">
            <a:solidFill>
              <a:schemeClr val="tx1"/>
            </a:solidFill>
          </a:endParaRPr>
        </a:p>
      </dgm:t>
    </dgm:pt>
    <dgm:pt modelId="{26ADE6CE-74C4-4068-9F77-7EBD328BB10B}" type="parTrans" cxnId="{D41EE606-A5F3-40B4-824B-CEC8DC98ADB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20AC631-9CC2-441E-B586-27F0D85B20EE}" type="sibTrans" cxnId="{D41EE606-A5F3-40B4-824B-CEC8DC98ADB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3305B66-A598-4DCA-9247-839AF51FCFD7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Consistent</a:t>
          </a:r>
          <a:r>
            <a:rPr lang="en-US" dirty="0" smtClean="0">
              <a:solidFill>
                <a:schemeClr val="tx1"/>
              </a:solidFill>
            </a:rPr>
            <a:t> and progressive across and within school levels</a:t>
          </a:r>
          <a:endParaRPr lang="en-US" dirty="0">
            <a:solidFill>
              <a:schemeClr val="tx1"/>
            </a:solidFill>
          </a:endParaRPr>
        </a:p>
      </dgm:t>
    </dgm:pt>
    <dgm:pt modelId="{88330E2D-678B-4915-A333-00DF1FC2DDA7}" type="parTrans" cxnId="{D495826E-EDF2-4190-AEBA-D8D716C9BD7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1ACF0B4-F552-4B91-9BB6-217480305626}" type="sibTrans" cxnId="{D495826E-EDF2-4190-AEBA-D8D716C9BD7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F28B8A5-7EA0-4695-B15B-59DB2E0BB0E4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Defendable </a:t>
          </a:r>
          <a:r>
            <a:rPr lang="en-US" dirty="0" smtClean="0">
              <a:solidFill>
                <a:schemeClr val="tx1"/>
              </a:solidFill>
            </a:rPr>
            <a:t>against currently accepted learning, assessment principles and policies</a:t>
          </a:r>
          <a:endParaRPr lang="en-US" dirty="0">
            <a:solidFill>
              <a:schemeClr val="tx1"/>
            </a:solidFill>
          </a:endParaRPr>
        </a:p>
      </dgm:t>
    </dgm:pt>
    <dgm:pt modelId="{C5142A63-AFC4-4DD3-8C39-262D2F87D4ED}" type="parTrans" cxnId="{AE6D7948-622B-4043-9AF7-0E90315361A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F22C802-03D7-45D3-8079-41248C583625}" type="sibTrans" cxnId="{AE6D7948-622B-4043-9AF7-0E90315361A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221E3DF-790A-46F8-8A1E-16438B1BA5CC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Worded with a language </a:t>
          </a:r>
          <a:r>
            <a:rPr lang="en-US" b="1" dirty="0" smtClean="0">
              <a:solidFill>
                <a:schemeClr val="tx1"/>
              </a:solidFill>
            </a:rPr>
            <a:t>comprehensible </a:t>
          </a:r>
          <a:r>
            <a:rPr lang="en-US" dirty="0" smtClean="0">
              <a:solidFill>
                <a:schemeClr val="tx1"/>
              </a:solidFill>
            </a:rPr>
            <a:t>for teachers and learners (Vietnamese and English)</a:t>
          </a:r>
          <a:endParaRPr lang="en-US" dirty="0">
            <a:solidFill>
              <a:schemeClr val="tx1"/>
            </a:solidFill>
          </a:endParaRPr>
        </a:p>
      </dgm:t>
    </dgm:pt>
    <dgm:pt modelId="{B57B7B51-5CAC-4106-B4B5-120D6A194283}" type="parTrans" cxnId="{3A73AB46-423D-43DA-9191-A2B7035BB79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6B5CA5F-C8A4-4C74-9293-6D82E763B6D8}" type="sibTrans" cxnId="{3A73AB46-423D-43DA-9191-A2B7035BB79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F7CF3A2-D594-40B0-9C36-3369C5263A05}" type="pres">
      <dgm:prSet presAssocID="{51B1043B-6FCA-48E2-A284-2882A07229FC}" presName="linear" presStyleCnt="0">
        <dgm:presLayoutVars>
          <dgm:animLvl val="lvl"/>
          <dgm:resizeHandles val="exact"/>
        </dgm:presLayoutVars>
      </dgm:prSet>
      <dgm:spPr/>
    </dgm:pt>
    <dgm:pt modelId="{498004B2-9D10-4918-BA81-1626158D6482}" type="pres">
      <dgm:prSet presAssocID="{AF893BCE-005E-4E52-BC2F-9499F525DCB1}" presName="parentText" presStyleLbl="node1" presStyleIdx="0" presStyleCnt="8" custScaleY="119915">
        <dgm:presLayoutVars>
          <dgm:chMax val="0"/>
          <dgm:bulletEnabled val="1"/>
        </dgm:presLayoutVars>
      </dgm:prSet>
      <dgm:spPr/>
    </dgm:pt>
    <dgm:pt modelId="{831345A2-D6A2-4C77-B054-DB8E26CF2FB2}" type="pres">
      <dgm:prSet presAssocID="{D82CE9F2-995F-4A00-BB23-42A4F05784F4}" presName="spacer" presStyleCnt="0"/>
      <dgm:spPr/>
    </dgm:pt>
    <dgm:pt modelId="{2DB4FD1A-9249-4191-9B3F-396ABA2787CA}" type="pres">
      <dgm:prSet presAssocID="{D965BC9D-2B42-4546-9D42-EA7C4EC9062B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65CC97B1-DCAE-4420-AC64-804966C9E9DE}" type="pres">
      <dgm:prSet presAssocID="{3FFCE9FD-8194-4941-B93C-412C1A60C969}" presName="spacer" presStyleCnt="0"/>
      <dgm:spPr/>
    </dgm:pt>
    <dgm:pt modelId="{F70127A5-52B1-4870-80C5-2B80F774A36F}" type="pres">
      <dgm:prSet presAssocID="{6D0C05A4-069B-4651-801F-B55DC255D855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70BFD5AE-B782-4584-897C-C4CCF69842A6}" type="pres">
      <dgm:prSet presAssocID="{CE2E2484-A83F-45AD-82A2-61D2E277C87B}" presName="spacer" presStyleCnt="0"/>
      <dgm:spPr/>
    </dgm:pt>
    <dgm:pt modelId="{B0562EF2-55C9-45F3-932E-D28C0917824B}" type="pres">
      <dgm:prSet presAssocID="{27B7E1A9-8AC7-4D01-8F6C-35E0C9B4C2EC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BF23AD30-756E-4773-BD44-87B5A1172C94}" type="pres">
      <dgm:prSet presAssocID="{8F4D2B4E-461A-4356-B77F-569102F3B28D}" presName="spacer" presStyleCnt="0"/>
      <dgm:spPr/>
    </dgm:pt>
    <dgm:pt modelId="{2E29D504-CC8C-43E2-B8E2-91C09C93450F}" type="pres">
      <dgm:prSet presAssocID="{77C8843B-E186-47B2-AE5A-FAED33410302}" presName="parentText" presStyleLbl="node1" presStyleIdx="4" presStyleCnt="8" custScaleY="82645">
        <dgm:presLayoutVars>
          <dgm:chMax val="0"/>
          <dgm:bulletEnabled val="1"/>
        </dgm:presLayoutVars>
      </dgm:prSet>
      <dgm:spPr/>
    </dgm:pt>
    <dgm:pt modelId="{55DA22B8-F640-4C6E-9DEA-DCA500431A54}" type="pres">
      <dgm:prSet presAssocID="{820AC631-9CC2-441E-B586-27F0D85B20EE}" presName="spacer" presStyleCnt="0"/>
      <dgm:spPr/>
    </dgm:pt>
    <dgm:pt modelId="{1B162AC3-C2C9-441A-8920-A11F00F1112A}" type="pres">
      <dgm:prSet presAssocID="{43305B66-A598-4DCA-9247-839AF51FCFD7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6D198F72-A6C5-43D6-8DF0-D9D5BC238BB1}" type="pres">
      <dgm:prSet presAssocID="{D1ACF0B4-F552-4B91-9BB6-217480305626}" presName="spacer" presStyleCnt="0"/>
      <dgm:spPr/>
    </dgm:pt>
    <dgm:pt modelId="{34CB09A6-6CC9-4FBB-9F51-DC3C723A17BD}" type="pres">
      <dgm:prSet presAssocID="{FF28B8A5-7EA0-4695-B15B-59DB2E0BB0E4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74216D-E1C3-4954-BDCF-F5F9EC359DF6}" type="pres">
      <dgm:prSet presAssocID="{DF22C802-03D7-45D3-8079-41248C583625}" presName="spacer" presStyleCnt="0"/>
      <dgm:spPr/>
    </dgm:pt>
    <dgm:pt modelId="{F16EB943-097B-4107-A1B8-E3775EB10F2F}" type="pres">
      <dgm:prSet presAssocID="{F221E3DF-790A-46F8-8A1E-16438B1BA5CC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8E2EB978-9746-4408-B502-571396E648C1}" type="presOf" srcId="{D965BC9D-2B42-4546-9D42-EA7C4EC9062B}" destId="{2DB4FD1A-9249-4191-9B3F-396ABA2787CA}" srcOrd="0" destOrd="0" presId="urn:microsoft.com/office/officeart/2005/8/layout/vList2"/>
    <dgm:cxn modelId="{0AE7EBE7-3FCB-4118-ACF1-5D5EBB2C02AB}" type="presOf" srcId="{FF28B8A5-7EA0-4695-B15B-59DB2E0BB0E4}" destId="{34CB09A6-6CC9-4FBB-9F51-DC3C723A17BD}" srcOrd="0" destOrd="0" presId="urn:microsoft.com/office/officeart/2005/8/layout/vList2"/>
    <dgm:cxn modelId="{7D694F8D-E22C-48A3-99B6-493F9C40871F}" srcId="{51B1043B-6FCA-48E2-A284-2882A07229FC}" destId="{D965BC9D-2B42-4546-9D42-EA7C4EC9062B}" srcOrd="1" destOrd="0" parTransId="{ABF021C6-738C-4DE3-AE2A-741D673C37FF}" sibTransId="{3FFCE9FD-8194-4941-B93C-412C1A60C969}"/>
    <dgm:cxn modelId="{65950AC4-40AC-45EB-B5EB-297942FE3795}" type="presOf" srcId="{27B7E1A9-8AC7-4D01-8F6C-35E0C9B4C2EC}" destId="{B0562EF2-55C9-45F3-932E-D28C0917824B}" srcOrd="0" destOrd="0" presId="urn:microsoft.com/office/officeart/2005/8/layout/vList2"/>
    <dgm:cxn modelId="{06FDCFE9-D068-401A-B732-7D473B1D9C82}" type="presOf" srcId="{6D0C05A4-069B-4651-801F-B55DC255D855}" destId="{F70127A5-52B1-4870-80C5-2B80F774A36F}" srcOrd="0" destOrd="0" presId="urn:microsoft.com/office/officeart/2005/8/layout/vList2"/>
    <dgm:cxn modelId="{2752D1A1-C146-44F5-96A6-7BEB83956A2B}" type="presOf" srcId="{51B1043B-6FCA-48E2-A284-2882A07229FC}" destId="{1F7CF3A2-D594-40B0-9C36-3369C5263A05}" srcOrd="0" destOrd="0" presId="urn:microsoft.com/office/officeart/2005/8/layout/vList2"/>
    <dgm:cxn modelId="{D7F34E99-39C1-4B3A-BF12-9F517CBA7A58}" srcId="{51B1043B-6FCA-48E2-A284-2882A07229FC}" destId="{AF893BCE-005E-4E52-BC2F-9499F525DCB1}" srcOrd="0" destOrd="0" parTransId="{BAD5EC55-8393-4FA9-9EB3-34AA6619FCAD}" sibTransId="{D82CE9F2-995F-4A00-BB23-42A4F05784F4}"/>
    <dgm:cxn modelId="{3A73AB46-423D-43DA-9191-A2B7035BB79D}" srcId="{51B1043B-6FCA-48E2-A284-2882A07229FC}" destId="{F221E3DF-790A-46F8-8A1E-16438B1BA5CC}" srcOrd="7" destOrd="0" parTransId="{B57B7B51-5CAC-4106-B4B5-120D6A194283}" sibTransId="{66B5CA5F-C8A4-4C74-9293-6D82E763B6D8}"/>
    <dgm:cxn modelId="{EC75E8E8-2C97-4415-A5E6-CE060E21B39C}" type="presOf" srcId="{43305B66-A598-4DCA-9247-839AF51FCFD7}" destId="{1B162AC3-C2C9-441A-8920-A11F00F1112A}" srcOrd="0" destOrd="0" presId="urn:microsoft.com/office/officeart/2005/8/layout/vList2"/>
    <dgm:cxn modelId="{D42E1E06-8AA9-4A96-88EE-B312EF0D85B9}" srcId="{51B1043B-6FCA-48E2-A284-2882A07229FC}" destId="{6D0C05A4-069B-4651-801F-B55DC255D855}" srcOrd="2" destOrd="0" parTransId="{CEB6C285-4A66-4D2F-BE51-FD399DB319BB}" sibTransId="{CE2E2484-A83F-45AD-82A2-61D2E277C87B}"/>
    <dgm:cxn modelId="{35A77AF2-B26B-4CEA-B491-0C8E46C0BB76}" type="presOf" srcId="{F221E3DF-790A-46F8-8A1E-16438B1BA5CC}" destId="{F16EB943-097B-4107-A1B8-E3775EB10F2F}" srcOrd="0" destOrd="0" presId="urn:microsoft.com/office/officeart/2005/8/layout/vList2"/>
    <dgm:cxn modelId="{D41EE606-A5F3-40B4-824B-CEC8DC98ADB6}" srcId="{51B1043B-6FCA-48E2-A284-2882A07229FC}" destId="{77C8843B-E186-47B2-AE5A-FAED33410302}" srcOrd="4" destOrd="0" parTransId="{26ADE6CE-74C4-4068-9F77-7EBD328BB10B}" sibTransId="{820AC631-9CC2-441E-B586-27F0D85B20EE}"/>
    <dgm:cxn modelId="{AE6D7948-622B-4043-9AF7-0E90315361AF}" srcId="{51B1043B-6FCA-48E2-A284-2882A07229FC}" destId="{FF28B8A5-7EA0-4695-B15B-59DB2E0BB0E4}" srcOrd="6" destOrd="0" parTransId="{C5142A63-AFC4-4DD3-8C39-262D2F87D4ED}" sibTransId="{DF22C802-03D7-45D3-8079-41248C583625}"/>
    <dgm:cxn modelId="{43948014-018D-4D6F-9E2F-C7A43DF6809C}" type="presOf" srcId="{77C8843B-E186-47B2-AE5A-FAED33410302}" destId="{2E29D504-CC8C-43E2-B8E2-91C09C93450F}" srcOrd="0" destOrd="0" presId="urn:microsoft.com/office/officeart/2005/8/layout/vList2"/>
    <dgm:cxn modelId="{CBED6D74-C3D0-4334-977A-2E821729C5C2}" type="presOf" srcId="{AF893BCE-005E-4E52-BC2F-9499F525DCB1}" destId="{498004B2-9D10-4918-BA81-1626158D6482}" srcOrd="0" destOrd="0" presId="urn:microsoft.com/office/officeart/2005/8/layout/vList2"/>
    <dgm:cxn modelId="{A0FEBCF9-5669-49E7-B189-7C727C5D91C0}" srcId="{51B1043B-6FCA-48E2-A284-2882A07229FC}" destId="{27B7E1A9-8AC7-4D01-8F6C-35E0C9B4C2EC}" srcOrd="3" destOrd="0" parTransId="{45C0DE5A-E8D7-4006-B315-CA5A4D725177}" sibTransId="{8F4D2B4E-461A-4356-B77F-569102F3B28D}"/>
    <dgm:cxn modelId="{D495826E-EDF2-4190-AEBA-D8D716C9BD7A}" srcId="{51B1043B-6FCA-48E2-A284-2882A07229FC}" destId="{43305B66-A598-4DCA-9247-839AF51FCFD7}" srcOrd="5" destOrd="0" parTransId="{88330E2D-678B-4915-A333-00DF1FC2DDA7}" sibTransId="{D1ACF0B4-F552-4B91-9BB6-217480305626}"/>
    <dgm:cxn modelId="{A620F180-C630-4CAD-91D0-714B8A07246D}" type="presParOf" srcId="{1F7CF3A2-D594-40B0-9C36-3369C5263A05}" destId="{498004B2-9D10-4918-BA81-1626158D6482}" srcOrd="0" destOrd="0" presId="urn:microsoft.com/office/officeart/2005/8/layout/vList2"/>
    <dgm:cxn modelId="{19FDAC9E-719D-486C-A7E3-0DA2D4DA3209}" type="presParOf" srcId="{1F7CF3A2-D594-40B0-9C36-3369C5263A05}" destId="{831345A2-D6A2-4C77-B054-DB8E26CF2FB2}" srcOrd="1" destOrd="0" presId="urn:microsoft.com/office/officeart/2005/8/layout/vList2"/>
    <dgm:cxn modelId="{7753B1C2-5B11-4B5C-8D4F-36EB4187D585}" type="presParOf" srcId="{1F7CF3A2-D594-40B0-9C36-3369C5263A05}" destId="{2DB4FD1A-9249-4191-9B3F-396ABA2787CA}" srcOrd="2" destOrd="0" presId="urn:microsoft.com/office/officeart/2005/8/layout/vList2"/>
    <dgm:cxn modelId="{EEF54885-C384-4237-9F3F-CF1B3D6056E5}" type="presParOf" srcId="{1F7CF3A2-D594-40B0-9C36-3369C5263A05}" destId="{65CC97B1-DCAE-4420-AC64-804966C9E9DE}" srcOrd="3" destOrd="0" presId="urn:microsoft.com/office/officeart/2005/8/layout/vList2"/>
    <dgm:cxn modelId="{A555C9C8-DA9C-4135-BAD7-94F08CA0EDF1}" type="presParOf" srcId="{1F7CF3A2-D594-40B0-9C36-3369C5263A05}" destId="{F70127A5-52B1-4870-80C5-2B80F774A36F}" srcOrd="4" destOrd="0" presId="urn:microsoft.com/office/officeart/2005/8/layout/vList2"/>
    <dgm:cxn modelId="{9F3A450D-54F5-41FC-9830-80DE0F41ED4E}" type="presParOf" srcId="{1F7CF3A2-D594-40B0-9C36-3369C5263A05}" destId="{70BFD5AE-B782-4584-897C-C4CCF69842A6}" srcOrd="5" destOrd="0" presId="urn:microsoft.com/office/officeart/2005/8/layout/vList2"/>
    <dgm:cxn modelId="{14569BFB-37EC-4719-A0FE-598B0903952A}" type="presParOf" srcId="{1F7CF3A2-D594-40B0-9C36-3369C5263A05}" destId="{B0562EF2-55C9-45F3-932E-D28C0917824B}" srcOrd="6" destOrd="0" presId="urn:microsoft.com/office/officeart/2005/8/layout/vList2"/>
    <dgm:cxn modelId="{1C68D166-D2F3-466C-BC8A-4BAB17A44645}" type="presParOf" srcId="{1F7CF3A2-D594-40B0-9C36-3369C5263A05}" destId="{BF23AD30-756E-4773-BD44-87B5A1172C94}" srcOrd="7" destOrd="0" presId="urn:microsoft.com/office/officeart/2005/8/layout/vList2"/>
    <dgm:cxn modelId="{F278BF5F-9455-45A6-AB42-EABEA077E326}" type="presParOf" srcId="{1F7CF3A2-D594-40B0-9C36-3369C5263A05}" destId="{2E29D504-CC8C-43E2-B8E2-91C09C93450F}" srcOrd="8" destOrd="0" presId="urn:microsoft.com/office/officeart/2005/8/layout/vList2"/>
    <dgm:cxn modelId="{FD5B66A2-0C5F-4D36-819C-8FC7BC7913D3}" type="presParOf" srcId="{1F7CF3A2-D594-40B0-9C36-3369C5263A05}" destId="{55DA22B8-F640-4C6E-9DEA-DCA500431A54}" srcOrd="9" destOrd="0" presId="urn:microsoft.com/office/officeart/2005/8/layout/vList2"/>
    <dgm:cxn modelId="{8A762D36-4425-406F-9217-C16B90A509D0}" type="presParOf" srcId="{1F7CF3A2-D594-40B0-9C36-3369C5263A05}" destId="{1B162AC3-C2C9-441A-8920-A11F00F1112A}" srcOrd="10" destOrd="0" presId="urn:microsoft.com/office/officeart/2005/8/layout/vList2"/>
    <dgm:cxn modelId="{E066EA99-6937-4B80-824C-29F856E89524}" type="presParOf" srcId="{1F7CF3A2-D594-40B0-9C36-3369C5263A05}" destId="{6D198F72-A6C5-43D6-8DF0-D9D5BC238BB1}" srcOrd="11" destOrd="0" presId="urn:microsoft.com/office/officeart/2005/8/layout/vList2"/>
    <dgm:cxn modelId="{30044E08-51B6-46B0-9705-9B148101F33E}" type="presParOf" srcId="{1F7CF3A2-D594-40B0-9C36-3369C5263A05}" destId="{34CB09A6-6CC9-4FBB-9F51-DC3C723A17BD}" srcOrd="12" destOrd="0" presId="urn:microsoft.com/office/officeart/2005/8/layout/vList2"/>
    <dgm:cxn modelId="{863529CC-8CDF-4066-85E0-0FC81C04D042}" type="presParOf" srcId="{1F7CF3A2-D594-40B0-9C36-3369C5263A05}" destId="{EE74216D-E1C3-4954-BDCF-F5F9EC359DF6}" srcOrd="13" destOrd="0" presId="urn:microsoft.com/office/officeart/2005/8/layout/vList2"/>
    <dgm:cxn modelId="{4F357201-9410-4ADD-917A-F993ECA26FFB}" type="presParOf" srcId="{1F7CF3A2-D594-40B0-9C36-3369C5263A05}" destId="{F16EB943-097B-4107-A1B8-E3775EB10F2F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986B0F7-8B96-4854-8972-D40E8627EFD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4C6FBE-F7DB-4FF1-93E6-2047446FFD37}">
      <dgm:prSet phldrT="[Text]"/>
      <dgm:spPr/>
      <dgm:t>
        <a:bodyPr/>
        <a:lstStyle/>
        <a:p>
          <a:r>
            <a:rPr lang="en-US" dirty="0" smtClean="0"/>
            <a:t>Drafting</a:t>
          </a:r>
          <a:r>
            <a:rPr lang="en-US" baseline="0" dirty="0" smtClean="0"/>
            <a:t> of the targets for each grade</a:t>
          </a:r>
          <a:endParaRPr lang="en-US" dirty="0"/>
        </a:p>
      </dgm:t>
    </dgm:pt>
    <dgm:pt modelId="{46EB0FFB-ED2B-4F49-AB3F-B58E7D61036F}" type="parTrans" cxnId="{DD794A60-953F-47F4-89FE-62C4EA5ED3AD}">
      <dgm:prSet/>
      <dgm:spPr/>
      <dgm:t>
        <a:bodyPr/>
        <a:lstStyle/>
        <a:p>
          <a:endParaRPr lang="en-US"/>
        </a:p>
      </dgm:t>
    </dgm:pt>
    <dgm:pt modelId="{2A9E23B5-E543-49E7-8E94-833551C7396F}" type="sibTrans" cxnId="{DD794A60-953F-47F4-89FE-62C4EA5ED3AD}">
      <dgm:prSet/>
      <dgm:spPr/>
      <dgm:t>
        <a:bodyPr/>
        <a:lstStyle/>
        <a:p>
          <a:endParaRPr lang="en-US"/>
        </a:p>
      </dgm:t>
    </dgm:pt>
    <dgm:pt modelId="{A2A6B6E8-7146-40FE-AF29-5E0E50C9CA13}">
      <dgm:prSet phldrT="[Text]"/>
      <dgm:spPr/>
      <dgm:t>
        <a:bodyPr/>
        <a:lstStyle/>
        <a:p>
          <a:r>
            <a:rPr lang="en-US" dirty="0" smtClean="0"/>
            <a:t>Paneling</a:t>
          </a:r>
          <a:r>
            <a:rPr lang="en-US" baseline="0" dirty="0" smtClean="0"/>
            <a:t> the targets among the team members</a:t>
          </a:r>
          <a:endParaRPr lang="en-US" dirty="0"/>
        </a:p>
      </dgm:t>
    </dgm:pt>
    <dgm:pt modelId="{D39CE44B-3AC1-4549-8564-DC6BDC250949}" type="parTrans" cxnId="{0ED9A170-0CC0-4472-BFF6-8788FFC2E8AC}">
      <dgm:prSet/>
      <dgm:spPr/>
      <dgm:t>
        <a:bodyPr/>
        <a:lstStyle/>
        <a:p>
          <a:endParaRPr lang="en-US"/>
        </a:p>
      </dgm:t>
    </dgm:pt>
    <dgm:pt modelId="{3A642F9B-BA2A-4BE1-931A-14F83A8BB4CB}" type="sibTrans" cxnId="{0ED9A170-0CC0-4472-BFF6-8788FFC2E8AC}">
      <dgm:prSet/>
      <dgm:spPr/>
      <dgm:t>
        <a:bodyPr/>
        <a:lstStyle/>
        <a:p>
          <a:endParaRPr lang="en-US"/>
        </a:p>
      </dgm:t>
    </dgm:pt>
    <dgm:pt modelId="{2D942E32-F129-4409-9747-7527EE268081}">
      <dgm:prSet phldrT="[Text]"/>
      <dgm:spPr/>
      <dgm:t>
        <a:bodyPr/>
        <a:lstStyle/>
        <a:p>
          <a:r>
            <a:rPr lang="en-US" dirty="0" smtClean="0"/>
            <a:t>Paneling the targets among 200 in-service teachers</a:t>
          </a:r>
          <a:endParaRPr lang="en-US" dirty="0"/>
        </a:p>
      </dgm:t>
    </dgm:pt>
    <dgm:pt modelId="{B38B0CF8-9242-4C65-9A15-F89EA81374E6}" type="parTrans" cxnId="{7A7B0C2E-CD90-4515-A352-FC6EE7E13352}">
      <dgm:prSet/>
      <dgm:spPr/>
      <dgm:t>
        <a:bodyPr/>
        <a:lstStyle/>
        <a:p>
          <a:endParaRPr lang="en-US"/>
        </a:p>
      </dgm:t>
    </dgm:pt>
    <dgm:pt modelId="{83DC3AE8-62B8-4A0B-9252-9A5B4524F470}" type="sibTrans" cxnId="{7A7B0C2E-CD90-4515-A352-FC6EE7E13352}">
      <dgm:prSet/>
      <dgm:spPr/>
      <dgm:t>
        <a:bodyPr/>
        <a:lstStyle/>
        <a:p>
          <a:endParaRPr lang="en-US"/>
        </a:p>
      </dgm:t>
    </dgm:pt>
    <dgm:pt modelId="{CEB61DE1-A511-4E5A-A2D5-B69B38E7F973}">
      <dgm:prSet/>
      <dgm:spPr/>
      <dgm:t>
        <a:bodyPr/>
        <a:lstStyle/>
        <a:p>
          <a:r>
            <a:rPr lang="en-US" dirty="0" smtClean="0"/>
            <a:t>Revising the targets</a:t>
          </a:r>
          <a:endParaRPr lang="en-US" dirty="0"/>
        </a:p>
      </dgm:t>
    </dgm:pt>
    <dgm:pt modelId="{BAD230D1-C9FB-40F2-A9D2-A1E0AFEBAB95}" type="parTrans" cxnId="{61DF2595-DB73-4AC8-B007-2085C33E864F}">
      <dgm:prSet/>
      <dgm:spPr/>
      <dgm:t>
        <a:bodyPr/>
        <a:lstStyle/>
        <a:p>
          <a:endParaRPr lang="en-US"/>
        </a:p>
      </dgm:t>
    </dgm:pt>
    <dgm:pt modelId="{56AFE863-0673-4CE1-8D88-915FA2ACD62A}" type="sibTrans" cxnId="{61DF2595-DB73-4AC8-B007-2085C33E864F}">
      <dgm:prSet/>
      <dgm:spPr/>
      <dgm:t>
        <a:bodyPr/>
        <a:lstStyle/>
        <a:p>
          <a:endParaRPr lang="en-US"/>
        </a:p>
      </dgm:t>
    </dgm:pt>
    <dgm:pt modelId="{7A638D46-4511-420A-947C-40F9736FD7D8}" type="pres">
      <dgm:prSet presAssocID="{3986B0F7-8B96-4854-8972-D40E8627EFD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640E3A-9FCD-47D5-AFBC-0B1F43FFCD33}" type="pres">
      <dgm:prSet presAssocID="{3986B0F7-8B96-4854-8972-D40E8627EFD6}" presName="dummyMaxCanvas" presStyleCnt="0">
        <dgm:presLayoutVars/>
      </dgm:prSet>
      <dgm:spPr/>
    </dgm:pt>
    <dgm:pt modelId="{95B97503-3287-4624-AF94-2A03450BEDB6}" type="pres">
      <dgm:prSet presAssocID="{3986B0F7-8B96-4854-8972-D40E8627EFD6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4A025D-2886-4ADE-B5A4-DCCDF5A87E6C}" type="pres">
      <dgm:prSet presAssocID="{3986B0F7-8B96-4854-8972-D40E8627EFD6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F4A61F-B431-4033-B6F3-7FC2170ADEA9}" type="pres">
      <dgm:prSet presAssocID="{3986B0F7-8B96-4854-8972-D40E8627EFD6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85A514-FE5A-477E-8B25-7E977984DA23}" type="pres">
      <dgm:prSet presAssocID="{3986B0F7-8B96-4854-8972-D40E8627EFD6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E82739-D0E8-4193-9772-098007F0A99A}" type="pres">
      <dgm:prSet presAssocID="{3986B0F7-8B96-4854-8972-D40E8627EFD6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F30003-552F-4962-B536-75601A4370F0}" type="pres">
      <dgm:prSet presAssocID="{3986B0F7-8B96-4854-8972-D40E8627EFD6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12EFF2-3C11-40C5-A61C-E1B047572576}" type="pres">
      <dgm:prSet presAssocID="{3986B0F7-8B96-4854-8972-D40E8627EFD6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CB134A-1A49-4C03-B0FF-C42E5F4BD122}" type="pres">
      <dgm:prSet presAssocID="{3986B0F7-8B96-4854-8972-D40E8627EFD6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4D8385-6626-4A12-AFB9-7E315406DE00}" type="pres">
      <dgm:prSet presAssocID="{3986B0F7-8B96-4854-8972-D40E8627EFD6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557E56-4B4D-4540-BA43-1696A2BC4D18}" type="pres">
      <dgm:prSet presAssocID="{3986B0F7-8B96-4854-8972-D40E8627EFD6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FBDA63-192C-403D-894D-0CD33B42DE3A}" type="pres">
      <dgm:prSet presAssocID="{3986B0F7-8B96-4854-8972-D40E8627EFD6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EBD7E3-1FAC-4B5F-816D-9286C5FC0D23}" type="presOf" srcId="{A2A6B6E8-7146-40FE-AF29-5E0E50C9CA13}" destId="{104D8385-6626-4A12-AFB9-7E315406DE00}" srcOrd="1" destOrd="0" presId="urn:microsoft.com/office/officeart/2005/8/layout/vProcess5"/>
    <dgm:cxn modelId="{D4B74E8A-E6AC-421A-A449-FF82EB65D228}" type="presOf" srcId="{2D942E32-F129-4409-9747-7527EE268081}" destId="{12557E56-4B4D-4540-BA43-1696A2BC4D18}" srcOrd="1" destOrd="0" presId="urn:microsoft.com/office/officeart/2005/8/layout/vProcess5"/>
    <dgm:cxn modelId="{16AA2001-6836-4454-8936-3EEF2B4B5D81}" type="presOf" srcId="{CEB61DE1-A511-4E5A-A2D5-B69B38E7F973}" destId="{8985A514-FE5A-477E-8B25-7E977984DA23}" srcOrd="0" destOrd="0" presId="urn:microsoft.com/office/officeart/2005/8/layout/vProcess5"/>
    <dgm:cxn modelId="{7A7B0C2E-CD90-4515-A352-FC6EE7E13352}" srcId="{3986B0F7-8B96-4854-8972-D40E8627EFD6}" destId="{2D942E32-F129-4409-9747-7527EE268081}" srcOrd="2" destOrd="0" parTransId="{B38B0CF8-9242-4C65-9A15-F89EA81374E6}" sibTransId="{83DC3AE8-62B8-4A0B-9252-9A5B4524F470}"/>
    <dgm:cxn modelId="{BDB79CCE-9EF3-46A8-8287-8F9668FA4A2A}" type="presOf" srcId="{3986B0F7-8B96-4854-8972-D40E8627EFD6}" destId="{7A638D46-4511-420A-947C-40F9736FD7D8}" srcOrd="0" destOrd="0" presId="urn:microsoft.com/office/officeart/2005/8/layout/vProcess5"/>
    <dgm:cxn modelId="{75271949-2E17-467E-944C-6692F92E6CCF}" type="presOf" srcId="{83DC3AE8-62B8-4A0B-9252-9A5B4524F470}" destId="{AA12EFF2-3C11-40C5-A61C-E1B047572576}" srcOrd="0" destOrd="0" presId="urn:microsoft.com/office/officeart/2005/8/layout/vProcess5"/>
    <dgm:cxn modelId="{61DF2595-DB73-4AC8-B007-2085C33E864F}" srcId="{3986B0F7-8B96-4854-8972-D40E8627EFD6}" destId="{CEB61DE1-A511-4E5A-A2D5-B69B38E7F973}" srcOrd="3" destOrd="0" parTransId="{BAD230D1-C9FB-40F2-A9D2-A1E0AFEBAB95}" sibTransId="{56AFE863-0673-4CE1-8D88-915FA2ACD62A}"/>
    <dgm:cxn modelId="{1375A47A-2194-4F9C-869D-4599F0B6228E}" type="presOf" srcId="{0C4C6FBE-F7DB-4FF1-93E6-2047446FFD37}" destId="{95B97503-3287-4624-AF94-2A03450BEDB6}" srcOrd="0" destOrd="0" presId="urn:microsoft.com/office/officeart/2005/8/layout/vProcess5"/>
    <dgm:cxn modelId="{BD484C46-8FB3-4619-956F-EE760FE1B8DC}" type="presOf" srcId="{2D942E32-F129-4409-9747-7527EE268081}" destId="{3AF4A61F-B431-4033-B6F3-7FC2170ADEA9}" srcOrd="0" destOrd="0" presId="urn:microsoft.com/office/officeart/2005/8/layout/vProcess5"/>
    <dgm:cxn modelId="{0ED9A170-0CC0-4472-BFF6-8788FFC2E8AC}" srcId="{3986B0F7-8B96-4854-8972-D40E8627EFD6}" destId="{A2A6B6E8-7146-40FE-AF29-5E0E50C9CA13}" srcOrd="1" destOrd="0" parTransId="{D39CE44B-3AC1-4549-8564-DC6BDC250949}" sibTransId="{3A642F9B-BA2A-4BE1-931A-14F83A8BB4CB}"/>
    <dgm:cxn modelId="{0A20CBDB-6867-4EF0-81E4-755B8D26C76C}" type="presOf" srcId="{A2A6B6E8-7146-40FE-AF29-5E0E50C9CA13}" destId="{974A025D-2886-4ADE-B5A4-DCCDF5A87E6C}" srcOrd="0" destOrd="0" presId="urn:microsoft.com/office/officeart/2005/8/layout/vProcess5"/>
    <dgm:cxn modelId="{5329C9A4-A8D1-4023-9CA5-ACDDDCE217D7}" type="presOf" srcId="{2A9E23B5-E543-49E7-8E94-833551C7396F}" destId="{0EE82739-D0E8-4193-9772-098007F0A99A}" srcOrd="0" destOrd="0" presId="urn:microsoft.com/office/officeart/2005/8/layout/vProcess5"/>
    <dgm:cxn modelId="{A5947C18-DD87-4CF2-8DDC-62B55828BF69}" type="presOf" srcId="{CEB61DE1-A511-4E5A-A2D5-B69B38E7F973}" destId="{81FBDA63-192C-403D-894D-0CD33B42DE3A}" srcOrd="1" destOrd="0" presId="urn:microsoft.com/office/officeart/2005/8/layout/vProcess5"/>
    <dgm:cxn modelId="{DD794A60-953F-47F4-89FE-62C4EA5ED3AD}" srcId="{3986B0F7-8B96-4854-8972-D40E8627EFD6}" destId="{0C4C6FBE-F7DB-4FF1-93E6-2047446FFD37}" srcOrd="0" destOrd="0" parTransId="{46EB0FFB-ED2B-4F49-AB3F-B58E7D61036F}" sibTransId="{2A9E23B5-E543-49E7-8E94-833551C7396F}"/>
    <dgm:cxn modelId="{79C00B2F-054A-45D4-9514-C234C09DBBFF}" type="presOf" srcId="{3A642F9B-BA2A-4BE1-931A-14F83A8BB4CB}" destId="{D7F30003-552F-4962-B536-75601A4370F0}" srcOrd="0" destOrd="0" presId="urn:microsoft.com/office/officeart/2005/8/layout/vProcess5"/>
    <dgm:cxn modelId="{7E8A71D0-641D-4D2D-8CEA-C942A5D25047}" type="presOf" srcId="{0C4C6FBE-F7DB-4FF1-93E6-2047446FFD37}" destId="{73CB134A-1A49-4C03-B0FF-C42E5F4BD122}" srcOrd="1" destOrd="0" presId="urn:microsoft.com/office/officeart/2005/8/layout/vProcess5"/>
    <dgm:cxn modelId="{2B16301E-6AF1-4D8C-86E0-35950FF3AF71}" type="presParOf" srcId="{7A638D46-4511-420A-947C-40F9736FD7D8}" destId="{7E640E3A-9FCD-47D5-AFBC-0B1F43FFCD33}" srcOrd="0" destOrd="0" presId="urn:microsoft.com/office/officeart/2005/8/layout/vProcess5"/>
    <dgm:cxn modelId="{62081A7B-3D19-495B-A744-98D9974611CA}" type="presParOf" srcId="{7A638D46-4511-420A-947C-40F9736FD7D8}" destId="{95B97503-3287-4624-AF94-2A03450BEDB6}" srcOrd="1" destOrd="0" presId="urn:microsoft.com/office/officeart/2005/8/layout/vProcess5"/>
    <dgm:cxn modelId="{0488AFC0-5887-4898-AD79-BDA44DF2F3C4}" type="presParOf" srcId="{7A638D46-4511-420A-947C-40F9736FD7D8}" destId="{974A025D-2886-4ADE-B5A4-DCCDF5A87E6C}" srcOrd="2" destOrd="0" presId="urn:microsoft.com/office/officeart/2005/8/layout/vProcess5"/>
    <dgm:cxn modelId="{7C90975E-FB85-49CA-9FEB-9CC7FA27AB73}" type="presParOf" srcId="{7A638D46-4511-420A-947C-40F9736FD7D8}" destId="{3AF4A61F-B431-4033-B6F3-7FC2170ADEA9}" srcOrd="3" destOrd="0" presId="urn:microsoft.com/office/officeart/2005/8/layout/vProcess5"/>
    <dgm:cxn modelId="{D919205C-B339-4567-87CC-7F37C5378EF7}" type="presParOf" srcId="{7A638D46-4511-420A-947C-40F9736FD7D8}" destId="{8985A514-FE5A-477E-8B25-7E977984DA23}" srcOrd="4" destOrd="0" presId="urn:microsoft.com/office/officeart/2005/8/layout/vProcess5"/>
    <dgm:cxn modelId="{3EAE8D13-C663-42BF-B829-DE6B6B78C096}" type="presParOf" srcId="{7A638D46-4511-420A-947C-40F9736FD7D8}" destId="{0EE82739-D0E8-4193-9772-098007F0A99A}" srcOrd="5" destOrd="0" presId="urn:microsoft.com/office/officeart/2005/8/layout/vProcess5"/>
    <dgm:cxn modelId="{829ABDBA-33A8-42C5-A61F-8DD1018390A4}" type="presParOf" srcId="{7A638D46-4511-420A-947C-40F9736FD7D8}" destId="{D7F30003-552F-4962-B536-75601A4370F0}" srcOrd="6" destOrd="0" presId="urn:microsoft.com/office/officeart/2005/8/layout/vProcess5"/>
    <dgm:cxn modelId="{8CFDEEDF-A991-480E-BAC0-D1679009646A}" type="presParOf" srcId="{7A638D46-4511-420A-947C-40F9736FD7D8}" destId="{AA12EFF2-3C11-40C5-A61C-E1B047572576}" srcOrd="7" destOrd="0" presId="urn:microsoft.com/office/officeart/2005/8/layout/vProcess5"/>
    <dgm:cxn modelId="{3EF9B988-7E79-4885-8C6A-4F9B6DD639CB}" type="presParOf" srcId="{7A638D46-4511-420A-947C-40F9736FD7D8}" destId="{73CB134A-1A49-4C03-B0FF-C42E5F4BD122}" srcOrd="8" destOrd="0" presId="urn:microsoft.com/office/officeart/2005/8/layout/vProcess5"/>
    <dgm:cxn modelId="{4AAF9BEB-4049-4F06-8725-874BA610B74E}" type="presParOf" srcId="{7A638D46-4511-420A-947C-40F9736FD7D8}" destId="{104D8385-6626-4A12-AFB9-7E315406DE00}" srcOrd="9" destOrd="0" presId="urn:microsoft.com/office/officeart/2005/8/layout/vProcess5"/>
    <dgm:cxn modelId="{B86B47E8-B8CE-4AD1-8CEB-F4A83C94D6F8}" type="presParOf" srcId="{7A638D46-4511-420A-947C-40F9736FD7D8}" destId="{12557E56-4B4D-4540-BA43-1696A2BC4D18}" srcOrd="10" destOrd="0" presId="urn:microsoft.com/office/officeart/2005/8/layout/vProcess5"/>
    <dgm:cxn modelId="{7E63B376-2B35-4D9B-942A-59F97AB58798}" type="presParOf" srcId="{7A638D46-4511-420A-947C-40F9736FD7D8}" destId="{81FBDA63-192C-403D-894D-0CD33B42DE3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986B0F7-8B96-4854-8972-D40E8627EFD6}" type="doc">
      <dgm:prSet loTypeId="urn:microsoft.com/office/officeart/2005/8/layout/vProcess5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C4C6FBE-F7DB-4FF1-93E6-2047446FFD37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Drafting</a:t>
          </a:r>
          <a:r>
            <a:rPr lang="en-US" baseline="0" dirty="0" smtClean="0"/>
            <a:t> of the targets for each grade for writing from the general outcomes of writing</a:t>
          </a:r>
          <a:endParaRPr lang="en-US" dirty="0"/>
        </a:p>
      </dgm:t>
    </dgm:pt>
    <dgm:pt modelId="{46EB0FFB-ED2B-4F49-AB3F-B58E7D61036F}" type="parTrans" cxnId="{DD794A60-953F-47F4-89FE-62C4EA5ED3AD}">
      <dgm:prSet/>
      <dgm:spPr/>
      <dgm:t>
        <a:bodyPr/>
        <a:lstStyle/>
        <a:p>
          <a:endParaRPr lang="en-US"/>
        </a:p>
      </dgm:t>
    </dgm:pt>
    <dgm:pt modelId="{2A9E23B5-E543-49E7-8E94-833551C7396F}" type="sibTrans" cxnId="{DD794A60-953F-47F4-89FE-62C4EA5ED3AD}">
      <dgm:prSet/>
      <dgm:spPr/>
      <dgm:t>
        <a:bodyPr/>
        <a:lstStyle/>
        <a:p>
          <a:endParaRPr lang="en-US"/>
        </a:p>
      </dgm:t>
    </dgm:pt>
    <dgm:pt modelId="{A2A6B6E8-7146-40FE-AF29-5E0E50C9CA13}">
      <dgm:prSet phldrT="[Text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/>
            <a:t>Paneling</a:t>
          </a:r>
          <a:r>
            <a:rPr lang="en-US" baseline="0" dirty="0" smtClean="0"/>
            <a:t> the targets among the team members on the validity of the writing construct for each genre</a:t>
          </a:r>
          <a:endParaRPr lang="en-US" dirty="0"/>
        </a:p>
      </dgm:t>
    </dgm:pt>
    <dgm:pt modelId="{D39CE44B-3AC1-4549-8564-DC6BDC250949}" type="parTrans" cxnId="{0ED9A170-0CC0-4472-BFF6-8788FFC2E8AC}">
      <dgm:prSet/>
      <dgm:spPr/>
      <dgm:t>
        <a:bodyPr/>
        <a:lstStyle/>
        <a:p>
          <a:endParaRPr lang="en-US"/>
        </a:p>
      </dgm:t>
    </dgm:pt>
    <dgm:pt modelId="{3A642F9B-BA2A-4BE1-931A-14F83A8BB4CB}" type="sibTrans" cxnId="{0ED9A170-0CC0-4472-BFF6-8788FFC2E8AC}">
      <dgm:prSet/>
      <dgm:spPr/>
      <dgm:t>
        <a:bodyPr/>
        <a:lstStyle/>
        <a:p>
          <a:endParaRPr lang="en-US"/>
        </a:p>
      </dgm:t>
    </dgm:pt>
    <dgm:pt modelId="{2D942E32-F129-4409-9747-7527EE268081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dirty="0" err="1" smtClean="0"/>
            <a:t>Panelling</a:t>
          </a:r>
          <a:r>
            <a:rPr lang="en-US" dirty="0" smtClean="0"/>
            <a:t> the targets in 4 workshops with experts from MOET</a:t>
          </a:r>
        </a:p>
        <a:p>
          <a:r>
            <a:rPr lang="en-US" dirty="0" smtClean="0"/>
            <a:t>Survey the opinion of 200 </a:t>
          </a:r>
          <a:r>
            <a:rPr lang="en-US" dirty="0" smtClean="0"/>
            <a:t>in-service </a:t>
          </a:r>
          <a:r>
            <a:rPr lang="en-US" dirty="0" smtClean="0"/>
            <a:t>teachers on the targets</a:t>
          </a:r>
          <a:endParaRPr lang="en-US" dirty="0"/>
        </a:p>
      </dgm:t>
    </dgm:pt>
    <dgm:pt modelId="{B38B0CF8-9242-4C65-9A15-F89EA81374E6}" type="parTrans" cxnId="{7A7B0C2E-CD90-4515-A352-FC6EE7E13352}">
      <dgm:prSet/>
      <dgm:spPr/>
      <dgm:t>
        <a:bodyPr/>
        <a:lstStyle/>
        <a:p>
          <a:endParaRPr lang="en-US"/>
        </a:p>
      </dgm:t>
    </dgm:pt>
    <dgm:pt modelId="{83DC3AE8-62B8-4A0B-9252-9A5B4524F470}" type="sibTrans" cxnId="{7A7B0C2E-CD90-4515-A352-FC6EE7E13352}">
      <dgm:prSet/>
      <dgm:spPr/>
      <dgm:t>
        <a:bodyPr/>
        <a:lstStyle/>
        <a:p>
          <a:endParaRPr lang="en-US"/>
        </a:p>
      </dgm:t>
    </dgm:pt>
    <dgm:pt modelId="{CEB61DE1-A511-4E5A-A2D5-B69B38E7F973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Revising the targets</a:t>
          </a:r>
          <a:endParaRPr lang="en-US" dirty="0"/>
        </a:p>
      </dgm:t>
    </dgm:pt>
    <dgm:pt modelId="{BAD230D1-C9FB-40F2-A9D2-A1E0AFEBAB95}" type="parTrans" cxnId="{61DF2595-DB73-4AC8-B007-2085C33E864F}">
      <dgm:prSet/>
      <dgm:spPr/>
      <dgm:t>
        <a:bodyPr/>
        <a:lstStyle/>
        <a:p>
          <a:endParaRPr lang="en-US"/>
        </a:p>
      </dgm:t>
    </dgm:pt>
    <dgm:pt modelId="{56AFE863-0673-4CE1-8D88-915FA2ACD62A}" type="sibTrans" cxnId="{61DF2595-DB73-4AC8-B007-2085C33E864F}">
      <dgm:prSet/>
      <dgm:spPr/>
      <dgm:t>
        <a:bodyPr/>
        <a:lstStyle/>
        <a:p>
          <a:endParaRPr lang="en-US"/>
        </a:p>
      </dgm:t>
    </dgm:pt>
    <dgm:pt modelId="{7A638D46-4511-420A-947C-40F9736FD7D8}" type="pres">
      <dgm:prSet presAssocID="{3986B0F7-8B96-4854-8972-D40E8627EFD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640E3A-9FCD-47D5-AFBC-0B1F43FFCD33}" type="pres">
      <dgm:prSet presAssocID="{3986B0F7-8B96-4854-8972-D40E8627EFD6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95B97503-3287-4624-AF94-2A03450BEDB6}" type="pres">
      <dgm:prSet presAssocID="{3986B0F7-8B96-4854-8972-D40E8627EFD6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4A025D-2886-4ADE-B5A4-DCCDF5A87E6C}" type="pres">
      <dgm:prSet presAssocID="{3986B0F7-8B96-4854-8972-D40E8627EFD6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F4A61F-B431-4033-B6F3-7FC2170ADEA9}" type="pres">
      <dgm:prSet presAssocID="{3986B0F7-8B96-4854-8972-D40E8627EFD6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85A514-FE5A-477E-8B25-7E977984DA23}" type="pres">
      <dgm:prSet presAssocID="{3986B0F7-8B96-4854-8972-D40E8627EFD6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E82739-D0E8-4193-9772-098007F0A99A}" type="pres">
      <dgm:prSet presAssocID="{3986B0F7-8B96-4854-8972-D40E8627EFD6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F30003-552F-4962-B536-75601A4370F0}" type="pres">
      <dgm:prSet presAssocID="{3986B0F7-8B96-4854-8972-D40E8627EFD6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12EFF2-3C11-40C5-A61C-E1B047572576}" type="pres">
      <dgm:prSet presAssocID="{3986B0F7-8B96-4854-8972-D40E8627EFD6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CB134A-1A49-4C03-B0FF-C42E5F4BD122}" type="pres">
      <dgm:prSet presAssocID="{3986B0F7-8B96-4854-8972-D40E8627EFD6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4D8385-6626-4A12-AFB9-7E315406DE00}" type="pres">
      <dgm:prSet presAssocID="{3986B0F7-8B96-4854-8972-D40E8627EFD6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557E56-4B4D-4540-BA43-1696A2BC4D18}" type="pres">
      <dgm:prSet presAssocID="{3986B0F7-8B96-4854-8972-D40E8627EFD6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FBDA63-192C-403D-894D-0CD33B42DE3A}" type="pres">
      <dgm:prSet presAssocID="{3986B0F7-8B96-4854-8972-D40E8627EFD6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EBD7E3-1FAC-4B5F-816D-9286C5FC0D23}" type="presOf" srcId="{A2A6B6E8-7146-40FE-AF29-5E0E50C9CA13}" destId="{104D8385-6626-4A12-AFB9-7E315406DE00}" srcOrd="1" destOrd="0" presId="urn:microsoft.com/office/officeart/2005/8/layout/vProcess5"/>
    <dgm:cxn modelId="{D4B74E8A-E6AC-421A-A449-FF82EB65D228}" type="presOf" srcId="{2D942E32-F129-4409-9747-7527EE268081}" destId="{12557E56-4B4D-4540-BA43-1696A2BC4D18}" srcOrd="1" destOrd="0" presId="urn:microsoft.com/office/officeart/2005/8/layout/vProcess5"/>
    <dgm:cxn modelId="{16AA2001-6836-4454-8936-3EEF2B4B5D81}" type="presOf" srcId="{CEB61DE1-A511-4E5A-A2D5-B69B38E7F973}" destId="{8985A514-FE5A-477E-8B25-7E977984DA23}" srcOrd="0" destOrd="0" presId="urn:microsoft.com/office/officeart/2005/8/layout/vProcess5"/>
    <dgm:cxn modelId="{7A7B0C2E-CD90-4515-A352-FC6EE7E13352}" srcId="{3986B0F7-8B96-4854-8972-D40E8627EFD6}" destId="{2D942E32-F129-4409-9747-7527EE268081}" srcOrd="2" destOrd="0" parTransId="{B38B0CF8-9242-4C65-9A15-F89EA81374E6}" sibTransId="{83DC3AE8-62B8-4A0B-9252-9A5B4524F470}"/>
    <dgm:cxn modelId="{BDB79CCE-9EF3-46A8-8287-8F9668FA4A2A}" type="presOf" srcId="{3986B0F7-8B96-4854-8972-D40E8627EFD6}" destId="{7A638D46-4511-420A-947C-40F9736FD7D8}" srcOrd="0" destOrd="0" presId="urn:microsoft.com/office/officeart/2005/8/layout/vProcess5"/>
    <dgm:cxn modelId="{75271949-2E17-467E-944C-6692F92E6CCF}" type="presOf" srcId="{83DC3AE8-62B8-4A0B-9252-9A5B4524F470}" destId="{AA12EFF2-3C11-40C5-A61C-E1B047572576}" srcOrd="0" destOrd="0" presId="urn:microsoft.com/office/officeart/2005/8/layout/vProcess5"/>
    <dgm:cxn modelId="{61DF2595-DB73-4AC8-B007-2085C33E864F}" srcId="{3986B0F7-8B96-4854-8972-D40E8627EFD6}" destId="{CEB61DE1-A511-4E5A-A2D5-B69B38E7F973}" srcOrd="3" destOrd="0" parTransId="{BAD230D1-C9FB-40F2-A9D2-A1E0AFEBAB95}" sibTransId="{56AFE863-0673-4CE1-8D88-915FA2ACD62A}"/>
    <dgm:cxn modelId="{1375A47A-2194-4F9C-869D-4599F0B6228E}" type="presOf" srcId="{0C4C6FBE-F7DB-4FF1-93E6-2047446FFD37}" destId="{95B97503-3287-4624-AF94-2A03450BEDB6}" srcOrd="0" destOrd="0" presId="urn:microsoft.com/office/officeart/2005/8/layout/vProcess5"/>
    <dgm:cxn modelId="{BD484C46-8FB3-4619-956F-EE760FE1B8DC}" type="presOf" srcId="{2D942E32-F129-4409-9747-7527EE268081}" destId="{3AF4A61F-B431-4033-B6F3-7FC2170ADEA9}" srcOrd="0" destOrd="0" presId="urn:microsoft.com/office/officeart/2005/8/layout/vProcess5"/>
    <dgm:cxn modelId="{0ED9A170-0CC0-4472-BFF6-8788FFC2E8AC}" srcId="{3986B0F7-8B96-4854-8972-D40E8627EFD6}" destId="{A2A6B6E8-7146-40FE-AF29-5E0E50C9CA13}" srcOrd="1" destOrd="0" parTransId="{D39CE44B-3AC1-4549-8564-DC6BDC250949}" sibTransId="{3A642F9B-BA2A-4BE1-931A-14F83A8BB4CB}"/>
    <dgm:cxn modelId="{0A20CBDB-6867-4EF0-81E4-755B8D26C76C}" type="presOf" srcId="{A2A6B6E8-7146-40FE-AF29-5E0E50C9CA13}" destId="{974A025D-2886-4ADE-B5A4-DCCDF5A87E6C}" srcOrd="0" destOrd="0" presId="urn:microsoft.com/office/officeart/2005/8/layout/vProcess5"/>
    <dgm:cxn modelId="{5329C9A4-A8D1-4023-9CA5-ACDDDCE217D7}" type="presOf" srcId="{2A9E23B5-E543-49E7-8E94-833551C7396F}" destId="{0EE82739-D0E8-4193-9772-098007F0A99A}" srcOrd="0" destOrd="0" presId="urn:microsoft.com/office/officeart/2005/8/layout/vProcess5"/>
    <dgm:cxn modelId="{A5947C18-DD87-4CF2-8DDC-62B55828BF69}" type="presOf" srcId="{CEB61DE1-A511-4E5A-A2D5-B69B38E7F973}" destId="{81FBDA63-192C-403D-894D-0CD33B42DE3A}" srcOrd="1" destOrd="0" presId="urn:microsoft.com/office/officeart/2005/8/layout/vProcess5"/>
    <dgm:cxn modelId="{DD794A60-953F-47F4-89FE-62C4EA5ED3AD}" srcId="{3986B0F7-8B96-4854-8972-D40E8627EFD6}" destId="{0C4C6FBE-F7DB-4FF1-93E6-2047446FFD37}" srcOrd="0" destOrd="0" parTransId="{46EB0FFB-ED2B-4F49-AB3F-B58E7D61036F}" sibTransId="{2A9E23B5-E543-49E7-8E94-833551C7396F}"/>
    <dgm:cxn modelId="{79C00B2F-054A-45D4-9514-C234C09DBBFF}" type="presOf" srcId="{3A642F9B-BA2A-4BE1-931A-14F83A8BB4CB}" destId="{D7F30003-552F-4962-B536-75601A4370F0}" srcOrd="0" destOrd="0" presId="urn:microsoft.com/office/officeart/2005/8/layout/vProcess5"/>
    <dgm:cxn modelId="{7E8A71D0-641D-4D2D-8CEA-C942A5D25047}" type="presOf" srcId="{0C4C6FBE-F7DB-4FF1-93E6-2047446FFD37}" destId="{73CB134A-1A49-4C03-B0FF-C42E5F4BD122}" srcOrd="1" destOrd="0" presId="urn:microsoft.com/office/officeart/2005/8/layout/vProcess5"/>
    <dgm:cxn modelId="{2B16301E-6AF1-4D8C-86E0-35950FF3AF71}" type="presParOf" srcId="{7A638D46-4511-420A-947C-40F9736FD7D8}" destId="{7E640E3A-9FCD-47D5-AFBC-0B1F43FFCD33}" srcOrd="0" destOrd="0" presId="urn:microsoft.com/office/officeart/2005/8/layout/vProcess5"/>
    <dgm:cxn modelId="{62081A7B-3D19-495B-A744-98D9974611CA}" type="presParOf" srcId="{7A638D46-4511-420A-947C-40F9736FD7D8}" destId="{95B97503-3287-4624-AF94-2A03450BEDB6}" srcOrd="1" destOrd="0" presId="urn:microsoft.com/office/officeart/2005/8/layout/vProcess5"/>
    <dgm:cxn modelId="{0488AFC0-5887-4898-AD79-BDA44DF2F3C4}" type="presParOf" srcId="{7A638D46-4511-420A-947C-40F9736FD7D8}" destId="{974A025D-2886-4ADE-B5A4-DCCDF5A87E6C}" srcOrd="2" destOrd="0" presId="urn:microsoft.com/office/officeart/2005/8/layout/vProcess5"/>
    <dgm:cxn modelId="{7C90975E-FB85-49CA-9FEB-9CC7FA27AB73}" type="presParOf" srcId="{7A638D46-4511-420A-947C-40F9736FD7D8}" destId="{3AF4A61F-B431-4033-B6F3-7FC2170ADEA9}" srcOrd="3" destOrd="0" presId="urn:microsoft.com/office/officeart/2005/8/layout/vProcess5"/>
    <dgm:cxn modelId="{D919205C-B339-4567-87CC-7F37C5378EF7}" type="presParOf" srcId="{7A638D46-4511-420A-947C-40F9736FD7D8}" destId="{8985A514-FE5A-477E-8B25-7E977984DA23}" srcOrd="4" destOrd="0" presId="urn:microsoft.com/office/officeart/2005/8/layout/vProcess5"/>
    <dgm:cxn modelId="{3EAE8D13-C663-42BF-B829-DE6B6B78C096}" type="presParOf" srcId="{7A638D46-4511-420A-947C-40F9736FD7D8}" destId="{0EE82739-D0E8-4193-9772-098007F0A99A}" srcOrd="5" destOrd="0" presId="urn:microsoft.com/office/officeart/2005/8/layout/vProcess5"/>
    <dgm:cxn modelId="{829ABDBA-33A8-42C5-A61F-8DD1018390A4}" type="presParOf" srcId="{7A638D46-4511-420A-947C-40F9736FD7D8}" destId="{D7F30003-552F-4962-B536-75601A4370F0}" srcOrd="6" destOrd="0" presId="urn:microsoft.com/office/officeart/2005/8/layout/vProcess5"/>
    <dgm:cxn modelId="{8CFDEEDF-A991-480E-BAC0-D1679009646A}" type="presParOf" srcId="{7A638D46-4511-420A-947C-40F9736FD7D8}" destId="{AA12EFF2-3C11-40C5-A61C-E1B047572576}" srcOrd="7" destOrd="0" presId="urn:microsoft.com/office/officeart/2005/8/layout/vProcess5"/>
    <dgm:cxn modelId="{3EF9B988-7E79-4885-8C6A-4F9B6DD639CB}" type="presParOf" srcId="{7A638D46-4511-420A-947C-40F9736FD7D8}" destId="{73CB134A-1A49-4C03-B0FF-C42E5F4BD122}" srcOrd="8" destOrd="0" presId="urn:microsoft.com/office/officeart/2005/8/layout/vProcess5"/>
    <dgm:cxn modelId="{4AAF9BEB-4049-4F06-8725-874BA610B74E}" type="presParOf" srcId="{7A638D46-4511-420A-947C-40F9736FD7D8}" destId="{104D8385-6626-4A12-AFB9-7E315406DE00}" srcOrd="9" destOrd="0" presId="urn:microsoft.com/office/officeart/2005/8/layout/vProcess5"/>
    <dgm:cxn modelId="{B86B47E8-B8CE-4AD1-8CEB-F4A83C94D6F8}" type="presParOf" srcId="{7A638D46-4511-420A-947C-40F9736FD7D8}" destId="{12557E56-4B4D-4540-BA43-1696A2BC4D18}" srcOrd="10" destOrd="0" presId="urn:microsoft.com/office/officeart/2005/8/layout/vProcess5"/>
    <dgm:cxn modelId="{7E63B376-2B35-4D9B-942A-59F97AB58798}" type="presParOf" srcId="{7A638D46-4511-420A-947C-40F9736FD7D8}" destId="{81FBDA63-192C-403D-894D-0CD33B42DE3A}" srcOrd="11" destOrd="0" presId="urn:microsoft.com/office/officeart/2005/8/layout/vProcess5"/>
  </dgm:cxnLst>
  <dgm:bg>
    <a:solidFill>
      <a:schemeClr val="accent5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4FBA3A0-4462-4DD8-9E73-D51739A6DF1E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1970E9-E164-4AC7-9B12-9DBCB98022F2}">
      <dgm:prSet phldrT="[Text]"/>
      <dgm:spPr/>
      <dgm:t>
        <a:bodyPr/>
        <a:lstStyle/>
        <a:p>
          <a:r>
            <a:rPr lang="en-US" dirty="0" smtClean="0"/>
            <a:t>Linguistic knowledge</a:t>
          </a:r>
          <a:endParaRPr lang="en-US" dirty="0"/>
        </a:p>
      </dgm:t>
    </dgm:pt>
    <dgm:pt modelId="{733FCEAE-F148-4526-B180-5337F293564C}" type="parTrans" cxnId="{FE33D530-68CE-450D-9F7B-49AEE2EE6D8E}">
      <dgm:prSet/>
      <dgm:spPr/>
      <dgm:t>
        <a:bodyPr/>
        <a:lstStyle/>
        <a:p>
          <a:endParaRPr lang="en-US"/>
        </a:p>
      </dgm:t>
    </dgm:pt>
    <dgm:pt modelId="{26F23442-D8AD-4F13-BBE6-D4329671C6F6}" type="sibTrans" cxnId="{FE33D530-68CE-450D-9F7B-49AEE2EE6D8E}">
      <dgm:prSet/>
      <dgm:spPr/>
      <dgm:t>
        <a:bodyPr/>
        <a:lstStyle/>
        <a:p>
          <a:endParaRPr lang="en-US"/>
        </a:p>
      </dgm:t>
    </dgm:pt>
    <dgm:pt modelId="{600D7A57-7833-4DD2-B767-878FEFEFD009}">
      <dgm:prSet phldrT="[Text]"/>
      <dgm:spPr/>
      <dgm:t>
        <a:bodyPr/>
        <a:lstStyle/>
        <a:p>
          <a:r>
            <a:rPr lang="en-US" dirty="0" smtClean="0"/>
            <a:t>Vocabulary </a:t>
          </a:r>
          <a:r>
            <a:rPr lang="en-US" dirty="0" smtClean="0"/>
            <a:t>competence  (3)</a:t>
          </a:r>
          <a:endParaRPr lang="en-US" dirty="0"/>
        </a:p>
      </dgm:t>
    </dgm:pt>
    <dgm:pt modelId="{F729228B-D88F-4814-92A7-DEBF92D04CAE}" type="parTrans" cxnId="{ACCEA50C-9AC1-4F97-8142-3CA8276D92CA}">
      <dgm:prSet/>
      <dgm:spPr/>
      <dgm:t>
        <a:bodyPr/>
        <a:lstStyle/>
        <a:p>
          <a:endParaRPr lang="en-US"/>
        </a:p>
      </dgm:t>
    </dgm:pt>
    <dgm:pt modelId="{BB9AE6A2-0EC1-45C1-898B-F445E90B4A74}" type="sibTrans" cxnId="{ACCEA50C-9AC1-4F97-8142-3CA8276D92CA}">
      <dgm:prSet/>
      <dgm:spPr/>
      <dgm:t>
        <a:bodyPr/>
        <a:lstStyle/>
        <a:p>
          <a:endParaRPr lang="en-US"/>
        </a:p>
      </dgm:t>
    </dgm:pt>
    <dgm:pt modelId="{81301A20-52C5-4D20-92B7-2DEF3C69EA7B}">
      <dgm:prSet phldrT="[Text]"/>
      <dgm:spPr/>
      <dgm:t>
        <a:bodyPr/>
        <a:lstStyle/>
        <a:p>
          <a:r>
            <a:rPr lang="en-US" dirty="0" smtClean="0"/>
            <a:t>Grammar </a:t>
          </a:r>
          <a:r>
            <a:rPr lang="en-US" dirty="0" smtClean="0"/>
            <a:t>competence (3)</a:t>
          </a:r>
          <a:endParaRPr lang="en-US" dirty="0"/>
        </a:p>
      </dgm:t>
    </dgm:pt>
    <dgm:pt modelId="{D2FEBEAB-4A62-4CA8-9B66-B14819D82FEB}" type="parTrans" cxnId="{178786AC-E7C5-41D2-9998-2BF76B82958E}">
      <dgm:prSet/>
      <dgm:spPr/>
      <dgm:t>
        <a:bodyPr/>
        <a:lstStyle/>
        <a:p>
          <a:endParaRPr lang="en-US"/>
        </a:p>
      </dgm:t>
    </dgm:pt>
    <dgm:pt modelId="{3333E8A4-69B2-438F-82C8-28BF81E155FE}" type="sibTrans" cxnId="{178786AC-E7C5-41D2-9998-2BF76B82958E}">
      <dgm:prSet/>
      <dgm:spPr/>
      <dgm:t>
        <a:bodyPr/>
        <a:lstStyle/>
        <a:p>
          <a:endParaRPr lang="en-US"/>
        </a:p>
      </dgm:t>
    </dgm:pt>
    <dgm:pt modelId="{FAEBDAF8-80DA-4A8C-A3E4-4B308D55616A}">
      <dgm:prSet phldrT="[Text]"/>
      <dgm:spPr/>
      <dgm:t>
        <a:bodyPr/>
        <a:lstStyle/>
        <a:p>
          <a:r>
            <a:rPr lang="en-US" dirty="0" smtClean="0"/>
            <a:t>Pronunciation </a:t>
          </a:r>
          <a:r>
            <a:rPr lang="en-US" dirty="0" smtClean="0"/>
            <a:t>competence (3)</a:t>
          </a:r>
          <a:endParaRPr lang="en-US" dirty="0"/>
        </a:p>
      </dgm:t>
    </dgm:pt>
    <dgm:pt modelId="{7E8B763E-2A6E-4000-8671-A6E94D89CD9D}" type="parTrans" cxnId="{52EF5D72-AEBA-4A76-8DE3-64E756FDEF3E}">
      <dgm:prSet/>
      <dgm:spPr/>
      <dgm:t>
        <a:bodyPr/>
        <a:lstStyle/>
        <a:p>
          <a:endParaRPr lang="en-US"/>
        </a:p>
      </dgm:t>
    </dgm:pt>
    <dgm:pt modelId="{927B72E2-8524-4C16-84AD-88F683B57C81}" type="sibTrans" cxnId="{52EF5D72-AEBA-4A76-8DE3-64E756FDEF3E}">
      <dgm:prSet/>
      <dgm:spPr/>
      <dgm:t>
        <a:bodyPr/>
        <a:lstStyle/>
        <a:p>
          <a:endParaRPr lang="en-US"/>
        </a:p>
      </dgm:t>
    </dgm:pt>
    <dgm:pt modelId="{6BFD9CEC-405C-4065-91E5-6CACDE053D99}" type="pres">
      <dgm:prSet presAssocID="{D4FBA3A0-4462-4DD8-9E73-D51739A6DF1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27448D5-5FD9-4ECD-A0B1-C6135F0B56E2}" type="pres">
      <dgm:prSet presAssocID="{191970E9-E164-4AC7-9B12-9DBCB98022F2}" presName="singleCycle" presStyleCnt="0"/>
      <dgm:spPr/>
    </dgm:pt>
    <dgm:pt modelId="{D92E0CB9-1CA8-4B04-9B70-BEE220E48FBE}" type="pres">
      <dgm:prSet presAssocID="{191970E9-E164-4AC7-9B12-9DBCB98022F2}" presName="singleCenter" presStyleLbl="node1" presStyleIdx="0" presStyleCnt="4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F651ED41-95A2-46E8-95C0-4B885786ADB5}" type="pres">
      <dgm:prSet presAssocID="{F729228B-D88F-4814-92A7-DEBF92D04CAE}" presName="Name56" presStyleLbl="parChTrans1D2" presStyleIdx="0" presStyleCnt="3"/>
      <dgm:spPr/>
      <dgm:t>
        <a:bodyPr/>
        <a:lstStyle/>
        <a:p>
          <a:endParaRPr lang="en-US"/>
        </a:p>
      </dgm:t>
    </dgm:pt>
    <dgm:pt modelId="{01D701B7-7376-457E-9081-7F0C76A4C640}" type="pres">
      <dgm:prSet presAssocID="{600D7A57-7833-4DD2-B767-878FEFEFD009}" presName="text0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43CF3E-BE30-48BA-9E92-C42DE797B946}" type="pres">
      <dgm:prSet presAssocID="{D2FEBEAB-4A62-4CA8-9B66-B14819D82FEB}" presName="Name56" presStyleLbl="parChTrans1D2" presStyleIdx="1" presStyleCnt="3"/>
      <dgm:spPr/>
      <dgm:t>
        <a:bodyPr/>
        <a:lstStyle/>
        <a:p>
          <a:endParaRPr lang="en-US"/>
        </a:p>
      </dgm:t>
    </dgm:pt>
    <dgm:pt modelId="{BA811BDE-2411-44A1-A10A-0695DC426486}" type="pres">
      <dgm:prSet presAssocID="{81301A20-52C5-4D20-92B7-2DEF3C69EA7B}" presName="text0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AABBF9-DD20-4D9C-A953-F4F4D43BF077}" type="pres">
      <dgm:prSet presAssocID="{7E8B763E-2A6E-4000-8671-A6E94D89CD9D}" presName="Name56" presStyleLbl="parChTrans1D2" presStyleIdx="2" presStyleCnt="3"/>
      <dgm:spPr/>
      <dgm:t>
        <a:bodyPr/>
        <a:lstStyle/>
        <a:p>
          <a:endParaRPr lang="en-US"/>
        </a:p>
      </dgm:t>
    </dgm:pt>
    <dgm:pt modelId="{82E5F62D-0E2C-4918-BB79-640B9D70BB81}" type="pres">
      <dgm:prSet presAssocID="{FAEBDAF8-80DA-4A8C-A3E4-4B308D55616A}" presName="text0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B804F5-CAF2-4380-9E61-0FDC0C922424}" type="presOf" srcId="{D2FEBEAB-4A62-4CA8-9B66-B14819D82FEB}" destId="{1543CF3E-BE30-48BA-9E92-C42DE797B946}" srcOrd="0" destOrd="0" presId="urn:microsoft.com/office/officeart/2008/layout/RadialCluster"/>
    <dgm:cxn modelId="{178786AC-E7C5-41D2-9998-2BF76B82958E}" srcId="{191970E9-E164-4AC7-9B12-9DBCB98022F2}" destId="{81301A20-52C5-4D20-92B7-2DEF3C69EA7B}" srcOrd="1" destOrd="0" parTransId="{D2FEBEAB-4A62-4CA8-9B66-B14819D82FEB}" sibTransId="{3333E8A4-69B2-438F-82C8-28BF81E155FE}"/>
    <dgm:cxn modelId="{545013B7-8994-43DF-994D-96451A8CE6FB}" type="presOf" srcId="{81301A20-52C5-4D20-92B7-2DEF3C69EA7B}" destId="{BA811BDE-2411-44A1-A10A-0695DC426486}" srcOrd="0" destOrd="0" presId="urn:microsoft.com/office/officeart/2008/layout/RadialCluster"/>
    <dgm:cxn modelId="{52EF5D72-AEBA-4A76-8DE3-64E756FDEF3E}" srcId="{191970E9-E164-4AC7-9B12-9DBCB98022F2}" destId="{FAEBDAF8-80DA-4A8C-A3E4-4B308D55616A}" srcOrd="2" destOrd="0" parTransId="{7E8B763E-2A6E-4000-8671-A6E94D89CD9D}" sibTransId="{927B72E2-8524-4C16-84AD-88F683B57C81}"/>
    <dgm:cxn modelId="{70529368-A677-4472-857D-DA466D1B271D}" type="presOf" srcId="{F729228B-D88F-4814-92A7-DEBF92D04CAE}" destId="{F651ED41-95A2-46E8-95C0-4B885786ADB5}" srcOrd="0" destOrd="0" presId="urn:microsoft.com/office/officeart/2008/layout/RadialCluster"/>
    <dgm:cxn modelId="{30E55EC4-FEEE-45F3-9A81-AC7499905AFC}" type="presOf" srcId="{191970E9-E164-4AC7-9B12-9DBCB98022F2}" destId="{D92E0CB9-1CA8-4B04-9B70-BEE220E48FBE}" srcOrd="0" destOrd="0" presId="urn:microsoft.com/office/officeart/2008/layout/RadialCluster"/>
    <dgm:cxn modelId="{416B0529-B1A0-4E48-881B-FD77937E3CCB}" type="presOf" srcId="{600D7A57-7833-4DD2-B767-878FEFEFD009}" destId="{01D701B7-7376-457E-9081-7F0C76A4C640}" srcOrd="0" destOrd="0" presId="urn:microsoft.com/office/officeart/2008/layout/RadialCluster"/>
    <dgm:cxn modelId="{FE33D530-68CE-450D-9F7B-49AEE2EE6D8E}" srcId="{D4FBA3A0-4462-4DD8-9E73-D51739A6DF1E}" destId="{191970E9-E164-4AC7-9B12-9DBCB98022F2}" srcOrd="0" destOrd="0" parTransId="{733FCEAE-F148-4526-B180-5337F293564C}" sibTransId="{26F23442-D8AD-4F13-BBE6-D4329671C6F6}"/>
    <dgm:cxn modelId="{ACCEA50C-9AC1-4F97-8142-3CA8276D92CA}" srcId="{191970E9-E164-4AC7-9B12-9DBCB98022F2}" destId="{600D7A57-7833-4DD2-B767-878FEFEFD009}" srcOrd="0" destOrd="0" parTransId="{F729228B-D88F-4814-92A7-DEBF92D04CAE}" sibTransId="{BB9AE6A2-0EC1-45C1-898B-F445E90B4A74}"/>
    <dgm:cxn modelId="{95B8AD6E-5DF4-4644-B6CE-4129CCA9E9B9}" type="presOf" srcId="{FAEBDAF8-80DA-4A8C-A3E4-4B308D55616A}" destId="{82E5F62D-0E2C-4918-BB79-640B9D70BB81}" srcOrd="0" destOrd="0" presId="urn:microsoft.com/office/officeart/2008/layout/RadialCluster"/>
    <dgm:cxn modelId="{FA69103E-ECBC-49C8-A600-4BBDAA2FEF76}" type="presOf" srcId="{D4FBA3A0-4462-4DD8-9E73-D51739A6DF1E}" destId="{6BFD9CEC-405C-4065-91E5-6CACDE053D99}" srcOrd="0" destOrd="0" presId="urn:microsoft.com/office/officeart/2008/layout/RadialCluster"/>
    <dgm:cxn modelId="{7750A335-027E-4F03-AC2D-2A072930D0BE}" type="presOf" srcId="{7E8B763E-2A6E-4000-8671-A6E94D89CD9D}" destId="{2AAABBF9-DD20-4D9C-A953-F4F4D43BF077}" srcOrd="0" destOrd="0" presId="urn:microsoft.com/office/officeart/2008/layout/RadialCluster"/>
    <dgm:cxn modelId="{0241A221-29B4-407C-9BFA-631BB8CB2C2D}" type="presParOf" srcId="{6BFD9CEC-405C-4065-91E5-6CACDE053D99}" destId="{327448D5-5FD9-4ECD-A0B1-C6135F0B56E2}" srcOrd="0" destOrd="0" presId="urn:microsoft.com/office/officeart/2008/layout/RadialCluster"/>
    <dgm:cxn modelId="{57DEEA18-52B0-439F-9B0D-C62D23F98502}" type="presParOf" srcId="{327448D5-5FD9-4ECD-A0B1-C6135F0B56E2}" destId="{D92E0CB9-1CA8-4B04-9B70-BEE220E48FBE}" srcOrd="0" destOrd="0" presId="urn:microsoft.com/office/officeart/2008/layout/RadialCluster"/>
    <dgm:cxn modelId="{8BF47C2D-12D0-488F-A8E9-47BC22AF1582}" type="presParOf" srcId="{327448D5-5FD9-4ECD-A0B1-C6135F0B56E2}" destId="{F651ED41-95A2-46E8-95C0-4B885786ADB5}" srcOrd="1" destOrd="0" presId="urn:microsoft.com/office/officeart/2008/layout/RadialCluster"/>
    <dgm:cxn modelId="{A208E75B-98C0-4218-82B8-9CADB558DA33}" type="presParOf" srcId="{327448D5-5FD9-4ECD-A0B1-C6135F0B56E2}" destId="{01D701B7-7376-457E-9081-7F0C76A4C640}" srcOrd="2" destOrd="0" presId="urn:microsoft.com/office/officeart/2008/layout/RadialCluster"/>
    <dgm:cxn modelId="{64CDEFBF-EF10-4F96-890F-FDBB8C14D47C}" type="presParOf" srcId="{327448D5-5FD9-4ECD-A0B1-C6135F0B56E2}" destId="{1543CF3E-BE30-48BA-9E92-C42DE797B946}" srcOrd="3" destOrd="0" presId="urn:microsoft.com/office/officeart/2008/layout/RadialCluster"/>
    <dgm:cxn modelId="{248F02DB-2FE7-4C32-ABD1-FE8CBF83D76D}" type="presParOf" srcId="{327448D5-5FD9-4ECD-A0B1-C6135F0B56E2}" destId="{BA811BDE-2411-44A1-A10A-0695DC426486}" srcOrd="4" destOrd="0" presId="urn:microsoft.com/office/officeart/2008/layout/RadialCluster"/>
    <dgm:cxn modelId="{AAB627E8-7239-4EA4-80B2-2357CEDAD263}" type="presParOf" srcId="{327448D5-5FD9-4ECD-A0B1-C6135F0B56E2}" destId="{2AAABBF9-DD20-4D9C-A953-F4F4D43BF077}" srcOrd="5" destOrd="0" presId="urn:microsoft.com/office/officeart/2008/layout/RadialCluster"/>
    <dgm:cxn modelId="{A975DDBE-AFFB-4917-8041-182D64A62A24}" type="presParOf" srcId="{327448D5-5FD9-4ECD-A0B1-C6135F0B56E2}" destId="{82E5F62D-0E2C-4918-BB79-640B9D70BB81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D9793F5-159D-4097-A75A-1DD3563C9847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7379DD-68C3-4701-8B0A-44C402378BA9}">
      <dgm:prSet phldrT="[Text]"/>
      <dgm:spPr/>
      <dgm:t>
        <a:bodyPr/>
        <a:lstStyle/>
        <a:p>
          <a:r>
            <a:rPr lang="en-US" dirty="0" smtClean="0"/>
            <a:t>Listening competence</a:t>
          </a:r>
          <a:endParaRPr lang="en-US" dirty="0"/>
        </a:p>
      </dgm:t>
    </dgm:pt>
    <dgm:pt modelId="{2E1CCEC2-6AB8-4090-AD07-0B3DCFBD487B}" type="parTrans" cxnId="{D1D24186-42FA-4F37-9D1E-71415A458907}">
      <dgm:prSet/>
      <dgm:spPr/>
      <dgm:t>
        <a:bodyPr/>
        <a:lstStyle/>
        <a:p>
          <a:endParaRPr lang="en-US"/>
        </a:p>
      </dgm:t>
    </dgm:pt>
    <dgm:pt modelId="{4DDD5F1B-175E-4BE0-B2D9-255AAE29F3DD}" type="sibTrans" cxnId="{D1D24186-42FA-4F37-9D1E-71415A458907}">
      <dgm:prSet/>
      <dgm:spPr/>
      <dgm:t>
        <a:bodyPr/>
        <a:lstStyle/>
        <a:p>
          <a:endParaRPr lang="en-US"/>
        </a:p>
      </dgm:t>
    </dgm:pt>
    <dgm:pt modelId="{129C40A1-D88F-447E-A49C-8965B673D4BD}">
      <dgm:prSet phldrT="[Text]"/>
      <dgm:spPr/>
      <dgm:t>
        <a:bodyPr/>
        <a:lstStyle/>
        <a:p>
          <a:r>
            <a:rPr lang="en-US" dirty="0" smtClean="0"/>
            <a:t>5 targets</a:t>
          </a:r>
          <a:endParaRPr lang="en-US" dirty="0"/>
        </a:p>
      </dgm:t>
    </dgm:pt>
    <dgm:pt modelId="{B80B002A-C4CA-4EE8-ABE5-722755199B8A}" type="parTrans" cxnId="{FFDB2120-771A-408C-981B-474CCCD87AB1}">
      <dgm:prSet/>
      <dgm:spPr/>
      <dgm:t>
        <a:bodyPr/>
        <a:lstStyle/>
        <a:p>
          <a:endParaRPr lang="en-US"/>
        </a:p>
      </dgm:t>
    </dgm:pt>
    <dgm:pt modelId="{CCFED69C-C7BD-4EE7-92F6-C73E1C5028F5}" type="sibTrans" cxnId="{FFDB2120-771A-408C-981B-474CCCD87AB1}">
      <dgm:prSet/>
      <dgm:spPr/>
      <dgm:t>
        <a:bodyPr/>
        <a:lstStyle/>
        <a:p>
          <a:endParaRPr lang="en-US"/>
        </a:p>
      </dgm:t>
    </dgm:pt>
    <dgm:pt modelId="{C9A33EA1-E77A-4980-97F7-C5150A53A51D}">
      <dgm:prSet phldrT="[Text]"/>
      <dgm:spPr/>
      <dgm:t>
        <a:bodyPr/>
        <a:lstStyle/>
        <a:p>
          <a:r>
            <a:rPr lang="en-US" dirty="0" smtClean="0"/>
            <a:t>Reading competence</a:t>
          </a:r>
          <a:endParaRPr lang="en-US" dirty="0"/>
        </a:p>
      </dgm:t>
    </dgm:pt>
    <dgm:pt modelId="{96251ED5-6905-4D68-AFAE-4C61E7452DEC}" type="parTrans" cxnId="{3DD46E38-0D93-4679-84AF-32E2B2D483C5}">
      <dgm:prSet/>
      <dgm:spPr/>
      <dgm:t>
        <a:bodyPr/>
        <a:lstStyle/>
        <a:p>
          <a:endParaRPr lang="en-US"/>
        </a:p>
      </dgm:t>
    </dgm:pt>
    <dgm:pt modelId="{440D6645-BDC3-4327-A12A-3ABDD0B38CCC}" type="sibTrans" cxnId="{3DD46E38-0D93-4679-84AF-32E2B2D483C5}">
      <dgm:prSet/>
      <dgm:spPr/>
      <dgm:t>
        <a:bodyPr/>
        <a:lstStyle/>
        <a:p>
          <a:endParaRPr lang="en-US"/>
        </a:p>
      </dgm:t>
    </dgm:pt>
    <dgm:pt modelId="{DDA74A35-2AA9-4A32-8EBB-990026D55619}">
      <dgm:prSet phldrT="[Text]"/>
      <dgm:spPr/>
      <dgm:t>
        <a:bodyPr/>
        <a:lstStyle/>
        <a:p>
          <a:r>
            <a:rPr lang="en-US" dirty="0" smtClean="0"/>
            <a:t>5 targets</a:t>
          </a:r>
          <a:endParaRPr lang="en-US" dirty="0"/>
        </a:p>
      </dgm:t>
    </dgm:pt>
    <dgm:pt modelId="{FECC2541-A06A-4E99-B5CB-7CDF7C6F3D45}" type="parTrans" cxnId="{FE37F4AE-A8AF-45D3-A1A8-992242A22338}">
      <dgm:prSet/>
      <dgm:spPr/>
      <dgm:t>
        <a:bodyPr/>
        <a:lstStyle/>
        <a:p>
          <a:endParaRPr lang="en-US"/>
        </a:p>
      </dgm:t>
    </dgm:pt>
    <dgm:pt modelId="{3D307116-0B4B-405E-95C9-62A410703772}" type="sibTrans" cxnId="{FE37F4AE-A8AF-45D3-A1A8-992242A22338}">
      <dgm:prSet/>
      <dgm:spPr/>
      <dgm:t>
        <a:bodyPr/>
        <a:lstStyle/>
        <a:p>
          <a:endParaRPr lang="en-US"/>
        </a:p>
      </dgm:t>
    </dgm:pt>
    <dgm:pt modelId="{ADAC411C-85D2-4D68-80A7-AFB5CFC4562B}">
      <dgm:prSet phldrT="[Text]"/>
      <dgm:spPr/>
      <dgm:t>
        <a:bodyPr/>
        <a:lstStyle/>
        <a:p>
          <a:r>
            <a:rPr lang="en-US" dirty="0" smtClean="0"/>
            <a:t>Writing competence</a:t>
          </a:r>
          <a:endParaRPr lang="en-US" dirty="0"/>
        </a:p>
      </dgm:t>
    </dgm:pt>
    <dgm:pt modelId="{FCFF1304-A2C0-487C-8F2E-9890097DBD18}" type="parTrans" cxnId="{674D0554-334B-4BD4-9997-5D3A3B4A4906}">
      <dgm:prSet/>
      <dgm:spPr/>
      <dgm:t>
        <a:bodyPr/>
        <a:lstStyle/>
        <a:p>
          <a:endParaRPr lang="en-US"/>
        </a:p>
      </dgm:t>
    </dgm:pt>
    <dgm:pt modelId="{45D8839C-737B-42CE-BAF6-067740A83137}" type="sibTrans" cxnId="{674D0554-334B-4BD4-9997-5D3A3B4A4906}">
      <dgm:prSet/>
      <dgm:spPr/>
      <dgm:t>
        <a:bodyPr/>
        <a:lstStyle/>
        <a:p>
          <a:endParaRPr lang="en-US"/>
        </a:p>
      </dgm:t>
    </dgm:pt>
    <dgm:pt modelId="{73177A43-0F37-46D8-9334-C8BA6B682478}">
      <dgm:prSet phldrT="[Text]"/>
      <dgm:spPr/>
      <dgm:t>
        <a:bodyPr/>
        <a:lstStyle/>
        <a:p>
          <a:r>
            <a:rPr lang="en-US" dirty="0" smtClean="0"/>
            <a:t>5 targets</a:t>
          </a:r>
          <a:endParaRPr lang="en-US" dirty="0"/>
        </a:p>
      </dgm:t>
    </dgm:pt>
    <dgm:pt modelId="{8CC58C23-11C1-4C2F-82F7-E9258B31CCB5}" type="parTrans" cxnId="{CD9D34C8-D7DB-4FE1-9E76-952A5AF8D569}">
      <dgm:prSet/>
      <dgm:spPr/>
      <dgm:t>
        <a:bodyPr/>
        <a:lstStyle/>
        <a:p>
          <a:endParaRPr lang="en-US"/>
        </a:p>
      </dgm:t>
    </dgm:pt>
    <dgm:pt modelId="{1C2909B8-C30D-43F8-9E78-AC087C094D86}" type="sibTrans" cxnId="{CD9D34C8-D7DB-4FE1-9E76-952A5AF8D569}">
      <dgm:prSet/>
      <dgm:spPr/>
      <dgm:t>
        <a:bodyPr/>
        <a:lstStyle/>
        <a:p>
          <a:endParaRPr lang="en-US"/>
        </a:p>
      </dgm:t>
    </dgm:pt>
    <dgm:pt modelId="{B0C13D0D-2BA2-45FE-9320-75383CCE7814}">
      <dgm:prSet phldrT="[Text]"/>
      <dgm:spPr/>
      <dgm:t>
        <a:bodyPr/>
        <a:lstStyle/>
        <a:p>
          <a:r>
            <a:rPr lang="en-US" dirty="0" smtClean="0"/>
            <a:t>Speaking competence</a:t>
          </a:r>
          <a:endParaRPr lang="en-US" dirty="0"/>
        </a:p>
      </dgm:t>
    </dgm:pt>
    <dgm:pt modelId="{30B4871D-215F-46C9-AF45-00B9CF3E69AC}" type="parTrans" cxnId="{88AEF0DA-E10B-44D4-B7B6-629ADD32383F}">
      <dgm:prSet/>
      <dgm:spPr/>
      <dgm:t>
        <a:bodyPr/>
        <a:lstStyle/>
        <a:p>
          <a:endParaRPr lang="en-US"/>
        </a:p>
      </dgm:t>
    </dgm:pt>
    <dgm:pt modelId="{30DEF819-EA6F-42F2-B90D-8BA3690EB6C4}" type="sibTrans" cxnId="{88AEF0DA-E10B-44D4-B7B6-629ADD32383F}">
      <dgm:prSet/>
      <dgm:spPr/>
      <dgm:t>
        <a:bodyPr/>
        <a:lstStyle/>
        <a:p>
          <a:endParaRPr lang="en-US"/>
        </a:p>
      </dgm:t>
    </dgm:pt>
    <dgm:pt modelId="{2772E10D-B22E-45D9-9128-A8324E3D4554}">
      <dgm:prSet phldrT="[Text]"/>
      <dgm:spPr/>
      <dgm:t>
        <a:bodyPr/>
        <a:lstStyle/>
        <a:p>
          <a:r>
            <a:rPr lang="en-US" dirty="0" smtClean="0"/>
            <a:t>6 targets</a:t>
          </a:r>
          <a:endParaRPr lang="en-US" dirty="0"/>
        </a:p>
      </dgm:t>
    </dgm:pt>
    <dgm:pt modelId="{84A2B098-4604-483F-95E3-DA99D2FA626E}" type="parTrans" cxnId="{FD07B735-1386-4B85-984C-266C73530604}">
      <dgm:prSet/>
      <dgm:spPr/>
      <dgm:t>
        <a:bodyPr/>
        <a:lstStyle/>
        <a:p>
          <a:endParaRPr lang="en-US"/>
        </a:p>
      </dgm:t>
    </dgm:pt>
    <dgm:pt modelId="{07C3EFA0-DA1F-4FB9-AF65-C55DA1273453}" type="sibTrans" cxnId="{FD07B735-1386-4B85-984C-266C73530604}">
      <dgm:prSet/>
      <dgm:spPr/>
      <dgm:t>
        <a:bodyPr/>
        <a:lstStyle/>
        <a:p>
          <a:endParaRPr lang="en-US"/>
        </a:p>
      </dgm:t>
    </dgm:pt>
    <dgm:pt modelId="{A58AF0CE-D100-41DA-84E0-BBB08E07AD4F}" type="pres">
      <dgm:prSet presAssocID="{AD9793F5-159D-4097-A75A-1DD3563C9847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4C2B99-09CF-4C67-A09D-1487D9E0B336}" type="pres">
      <dgm:prSet presAssocID="{AD9793F5-159D-4097-A75A-1DD3563C9847}" presName="children" presStyleCnt="0"/>
      <dgm:spPr/>
    </dgm:pt>
    <dgm:pt modelId="{3BE7A0E8-D4ED-4F36-BD15-14ACA63D7460}" type="pres">
      <dgm:prSet presAssocID="{AD9793F5-159D-4097-A75A-1DD3563C9847}" presName="child1group" presStyleCnt="0"/>
      <dgm:spPr/>
    </dgm:pt>
    <dgm:pt modelId="{11F7B867-3B0D-414A-9975-508B230EDA26}" type="pres">
      <dgm:prSet presAssocID="{AD9793F5-159D-4097-A75A-1DD3563C9847}" presName="child1" presStyleLbl="bgAcc1" presStyleIdx="0" presStyleCnt="4"/>
      <dgm:spPr/>
      <dgm:t>
        <a:bodyPr/>
        <a:lstStyle/>
        <a:p>
          <a:endParaRPr lang="en-US"/>
        </a:p>
      </dgm:t>
    </dgm:pt>
    <dgm:pt modelId="{BF158FC3-3C12-48B8-9E24-2E93D59CB56A}" type="pres">
      <dgm:prSet presAssocID="{AD9793F5-159D-4097-A75A-1DD3563C9847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1E7A14-76A8-41F5-BBE8-9A3962C1D84F}" type="pres">
      <dgm:prSet presAssocID="{AD9793F5-159D-4097-A75A-1DD3563C9847}" presName="child2group" presStyleCnt="0"/>
      <dgm:spPr/>
    </dgm:pt>
    <dgm:pt modelId="{C4F6A9F5-341C-42F9-8D71-92F1B43EA925}" type="pres">
      <dgm:prSet presAssocID="{AD9793F5-159D-4097-A75A-1DD3563C9847}" presName="child2" presStyleLbl="bgAcc1" presStyleIdx="1" presStyleCnt="4"/>
      <dgm:spPr/>
      <dgm:t>
        <a:bodyPr/>
        <a:lstStyle/>
        <a:p>
          <a:endParaRPr lang="en-US"/>
        </a:p>
      </dgm:t>
    </dgm:pt>
    <dgm:pt modelId="{1276BD5C-2E8C-46E2-A58F-FFC437D1E131}" type="pres">
      <dgm:prSet presAssocID="{AD9793F5-159D-4097-A75A-1DD3563C9847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446DF4-0DED-4604-BEAC-A9EC043B1CAE}" type="pres">
      <dgm:prSet presAssocID="{AD9793F5-159D-4097-A75A-1DD3563C9847}" presName="child3group" presStyleCnt="0"/>
      <dgm:spPr/>
    </dgm:pt>
    <dgm:pt modelId="{E59C6F38-B79B-4837-A2C3-05533BC53A8C}" type="pres">
      <dgm:prSet presAssocID="{AD9793F5-159D-4097-A75A-1DD3563C9847}" presName="child3" presStyleLbl="bgAcc1" presStyleIdx="2" presStyleCnt="4"/>
      <dgm:spPr/>
      <dgm:t>
        <a:bodyPr/>
        <a:lstStyle/>
        <a:p>
          <a:endParaRPr lang="en-US"/>
        </a:p>
      </dgm:t>
    </dgm:pt>
    <dgm:pt modelId="{5169FADF-256C-4DAD-8997-615946EAF4A2}" type="pres">
      <dgm:prSet presAssocID="{AD9793F5-159D-4097-A75A-1DD3563C9847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2A74DE-04A0-4DE4-A779-09A09AF20438}" type="pres">
      <dgm:prSet presAssocID="{AD9793F5-159D-4097-A75A-1DD3563C9847}" presName="child4group" presStyleCnt="0"/>
      <dgm:spPr/>
    </dgm:pt>
    <dgm:pt modelId="{F38938DA-96CE-4E48-9AD1-66C6E391BCDD}" type="pres">
      <dgm:prSet presAssocID="{AD9793F5-159D-4097-A75A-1DD3563C9847}" presName="child4" presStyleLbl="bgAcc1" presStyleIdx="3" presStyleCnt="4"/>
      <dgm:spPr/>
      <dgm:t>
        <a:bodyPr/>
        <a:lstStyle/>
        <a:p>
          <a:endParaRPr lang="en-US"/>
        </a:p>
      </dgm:t>
    </dgm:pt>
    <dgm:pt modelId="{DBF86111-AF5B-48CA-BCFB-972A96388E94}" type="pres">
      <dgm:prSet presAssocID="{AD9793F5-159D-4097-A75A-1DD3563C9847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3C8256-D13E-4012-91EC-CD326D8B50ED}" type="pres">
      <dgm:prSet presAssocID="{AD9793F5-159D-4097-A75A-1DD3563C9847}" presName="childPlaceholder" presStyleCnt="0"/>
      <dgm:spPr/>
    </dgm:pt>
    <dgm:pt modelId="{AD055DCB-095D-4D0A-8B2D-0F17B1368C1F}" type="pres">
      <dgm:prSet presAssocID="{AD9793F5-159D-4097-A75A-1DD3563C9847}" presName="circle" presStyleCnt="0"/>
      <dgm:spPr/>
    </dgm:pt>
    <dgm:pt modelId="{CC629956-4759-4D0D-A1ED-657B097A5B3E}" type="pres">
      <dgm:prSet presAssocID="{AD9793F5-159D-4097-A75A-1DD3563C9847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AC9DED-6988-405E-9C9E-B4095ADF50F0}" type="pres">
      <dgm:prSet presAssocID="{AD9793F5-159D-4097-A75A-1DD3563C9847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F9A0B8-84CB-4B8C-AEA6-9FC149395060}" type="pres">
      <dgm:prSet presAssocID="{AD9793F5-159D-4097-A75A-1DD3563C9847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669736-1B77-44C0-8FD3-89E71712D37F}" type="pres">
      <dgm:prSet presAssocID="{AD9793F5-159D-4097-A75A-1DD3563C9847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0ACC46-1282-44B0-8628-A0D157805A33}" type="pres">
      <dgm:prSet presAssocID="{AD9793F5-159D-4097-A75A-1DD3563C9847}" presName="quadrantPlaceholder" presStyleCnt="0"/>
      <dgm:spPr/>
    </dgm:pt>
    <dgm:pt modelId="{A0D4EFA5-0CB7-42C8-BF61-00596CA88F46}" type="pres">
      <dgm:prSet presAssocID="{AD9793F5-159D-4097-A75A-1DD3563C9847}" presName="center1" presStyleLbl="fgShp" presStyleIdx="0" presStyleCnt="2"/>
      <dgm:spPr/>
    </dgm:pt>
    <dgm:pt modelId="{FA884080-FA8E-46AE-8DEA-1FD82DAD93C7}" type="pres">
      <dgm:prSet presAssocID="{AD9793F5-159D-4097-A75A-1DD3563C9847}" presName="center2" presStyleLbl="fgShp" presStyleIdx="1" presStyleCnt="2"/>
      <dgm:spPr/>
    </dgm:pt>
  </dgm:ptLst>
  <dgm:cxnLst>
    <dgm:cxn modelId="{FFDB2120-771A-408C-981B-474CCCD87AB1}" srcId="{EF7379DD-68C3-4701-8B0A-44C402378BA9}" destId="{129C40A1-D88F-447E-A49C-8965B673D4BD}" srcOrd="0" destOrd="0" parTransId="{B80B002A-C4CA-4EE8-ABE5-722755199B8A}" sibTransId="{CCFED69C-C7BD-4EE7-92F6-C73E1C5028F5}"/>
    <dgm:cxn modelId="{FE37F4AE-A8AF-45D3-A1A8-992242A22338}" srcId="{C9A33EA1-E77A-4980-97F7-C5150A53A51D}" destId="{DDA74A35-2AA9-4A32-8EBB-990026D55619}" srcOrd="0" destOrd="0" parTransId="{FECC2541-A06A-4E99-B5CB-7CDF7C6F3D45}" sibTransId="{3D307116-0B4B-405E-95C9-62A410703772}"/>
    <dgm:cxn modelId="{0AA98485-B833-431A-AAE0-C8892679BEE3}" type="presOf" srcId="{73177A43-0F37-46D8-9334-C8BA6B682478}" destId="{5169FADF-256C-4DAD-8997-615946EAF4A2}" srcOrd="1" destOrd="0" presId="urn:microsoft.com/office/officeart/2005/8/layout/cycle4"/>
    <dgm:cxn modelId="{A73B0173-B8E5-42D4-927B-00FF2D418702}" type="presOf" srcId="{2772E10D-B22E-45D9-9128-A8324E3D4554}" destId="{F38938DA-96CE-4E48-9AD1-66C6E391BCDD}" srcOrd="0" destOrd="0" presId="urn:microsoft.com/office/officeart/2005/8/layout/cycle4"/>
    <dgm:cxn modelId="{3DD46E38-0D93-4679-84AF-32E2B2D483C5}" srcId="{AD9793F5-159D-4097-A75A-1DD3563C9847}" destId="{C9A33EA1-E77A-4980-97F7-C5150A53A51D}" srcOrd="1" destOrd="0" parTransId="{96251ED5-6905-4D68-AFAE-4C61E7452DEC}" sibTransId="{440D6645-BDC3-4327-A12A-3ABDD0B38CCC}"/>
    <dgm:cxn modelId="{04D82AAD-F058-422F-ADAE-B9E55DFED160}" type="presOf" srcId="{B0C13D0D-2BA2-45FE-9320-75383CCE7814}" destId="{71669736-1B77-44C0-8FD3-89E71712D37F}" srcOrd="0" destOrd="0" presId="urn:microsoft.com/office/officeart/2005/8/layout/cycle4"/>
    <dgm:cxn modelId="{5B715A38-688A-4A99-A027-B1291E73E074}" type="presOf" srcId="{AD9793F5-159D-4097-A75A-1DD3563C9847}" destId="{A58AF0CE-D100-41DA-84E0-BBB08E07AD4F}" srcOrd="0" destOrd="0" presId="urn:microsoft.com/office/officeart/2005/8/layout/cycle4"/>
    <dgm:cxn modelId="{CD9D34C8-D7DB-4FE1-9E76-952A5AF8D569}" srcId="{ADAC411C-85D2-4D68-80A7-AFB5CFC4562B}" destId="{73177A43-0F37-46D8-9334-C8BA6B682478}" srcOrd="0" destOrd="0" parTransId="{8CC58C23-11C1-4C2F-82F7-E9258B31CCB5}" sibTransId="{1C2909B8-C30D-43F8-9E78-AC087C094D86}"/>
    <dgm:cxn modelId="{71E432A0-F3F8-4BDD-A85E-7D9C7DC95FCF}" type="presOf" srcId="{2772E10D-B22E-45D9-9128-A8324E3D4554}" destId="{DBF86111-AF5B-48CA-BCFB-972A96388E94}" srcOrd="1" destOrd="0" presId="urn:microsoft.com/office/officeart/2005/8/layout/cycle4"/>
    <dgm:cxn modelId="{E424B432-3E54-46CC-AC38-6EBAEA05ECF8}" type="presOf" srcId="{129C40A1-D88F-447E-A49C-8965B673D4BD}" destId="{BF158FC3-3C12-48B8-9E24-2E93D59CB56A}" srcOrd="1" destOrd="0" presId="urn:microsoft.com/office/officeart/2005/8/layout/cycle4"/>
    <dgm:cxn modelId="{CE21041F-0C1D-4779-BDE9-0253515CEB73}" type="presOf" srcId="{DDA74A35-2AA9-4A32-8EBB-990026D55619}" destId="{1276BD5C-2E8C-46E2-A58F-FFC437D1E131}" srcOrd="1" destOrd="0" presId="urn:microsoft.com/office/officeart/2005/8/layout/cycle4"/>
    <dgm:cxn modelId="{FD07B735-1386-4B85-984C-266C73530604}" srcId="{B0C13D0D-2BA2-45FE-9320-75383CCE7814}" destId="{2772E10D-B22E-45D9-9128-A8324E3D4554}" srcOrd="0" destOrd="0" parTransId="{84A2B098-4604-483F-95E3-DA99D2FA626E}" sibTransId="{07C3EFA0-DA1F-4FB9-AF65-C55DA1273453}"/>
    <dgm:cxn modelId="{674D0554-334B-4BD4-9997-5D3A3B4A4906}" srcId="{AD9793F5-159D-4097-A75A-1DD3563C9847}" destId="{ADAC411C-85D2-4D68-80A7-AFB5CFC4562B}" srcOrd="2" destOrd="0" parTransId="{FCFF1304-A2C0-487C-8F2E-9890097DBD18}" sibTransId="{45D8839C-737B-42CE-BAF6-067740A83137}"/>
    <dgm:cxn modelId="{C4CA92FF-A779-44A5-96E9-D07DEF7524D5}" type="presOf" srcId="{129C40A1-D88F-447E-A49C-8965B673D4BD}" destId="{11F7B867-3B0D-414A-9975-508B230EDA26}" srcOrd="0" destOrd="0" presId="urn:microsoft.com/office/officeart/2005/8/layout/cycle4"/>
    <dgm:cxn modelId="{D516DD41-44C4-4ABA-93E0-BB7247455842}" type="presOf" srcId="{EF7379DD-68C3-4701-8B0A-44C402378BA9}" destId="{CC629956-4759-4D0D-A1ED-657B097A5B3E}" srcOrd="0" destOrd="0" presId="urn:microsoft.com/office/officeart/2005/8/layout/cycle4"/>
    <dgm:cxn modelId="{34BDE718-182E-4B5E-A9D4-E9EB8DB68FC7}" type="presOf" srcId="{DDA74A35-2AA9-4A32-8EBB-990026D55619}" destId="{C4F6A9F5-341C-42F9-8D71-92F1B43EA925}" srcOrd="0" destOrd="0" presId="urn:microsoft.com/office/officeart/2005/8/layout/cycle4"/>
    <dgm:cxn modelId="{B9058A81-92A6-428F-A673-F0B6CA24B610}" type="presOf" srcId="{C9A33EA1-E77A-4980-97F7-C5150A53A51D}" destId="{D2AC9DED-6988-405E-9C9E-B4095ADF50F0}" srcOrd="0" destOrd="0" presId="urn:microsoft.com/office/officeart/2005/8/layout/cycle4"/>
    <dgm:cxn modelId="{D1D24186-42FA-4F37-9D1E-71415A458907}" srcId="{AD9793F5-159D-4097-A75A-1DD3563C9847}" destId="{EF7379DD-68C3-4701-8B0A-44C402378BA9}" srcOrd="0" destOrd="0" parTransId="{2E1CCEC2-6AB8-4090-AD07-0B3DCFBD487B}" sibTransId="{4DDD5F1B-175E-4BE0-B2D9-255AAE29F3DD}"/>
    <dgm:cxn modelId="{88AEF0DA-E10B-44D4-B7B6-629ADD32383F}" srcId="{AD9793F5-159D-4097-A75A-1DD3563C9847}" destId="{B0C13D0D-2BA2-45FE-9320-75383CCE7814}" srcOrd="3" destOrd="0" parTransId="{30B4871D-215F-46C9-AF45-00B9CF3E69AC}" sibTransId="{30DEF819-EA6F-42F2-B90D-8BA3690EB6C4}"/>
    <dgm:cxn modelId="{35BD8C83-82A1-4769-9DFB-407E2C2EB25D}" type="presOf" srcId="{ADAC411C-85D2-4D68-80A7-AFB5CFC4562B}" destId="{A9F9A0B8-84CB-4B8C-AEA6-9FC149395060}" srcOrd="0" destOrd="0" presId="urn:microsoft.com/office/officeart/2005/8/layout/cycle4"/>
    <dgm:cxn modelId="{B4D8BE34-7CDE-4971-A3A9-3279EF6F094C}" type="presOf" srcId="{73177A43-0F37-46D8-9334-C8BA6B682478}" destId="{E59C6F38-B79B-4837-A2C3-05533BC53A8C}" srcOrd="0" destOrd="0" presId="urn:microsoft.com/office/officeart/2005/8/layout/cycle4"/>
    <dgm:cxn modelId="{45017C61-B3E3-4E5E-9836-CF24A9108373}" type="presParOf" srcId="{A58AF0CE-D100-41DA-84E0-BBB08E07AD4F}" destId="{B24C2B99-09CF-4C67-A09D-1487D9E0B336}" srcOrd="0" destOrd="0" presId="urn:microsoft.com/office/officeart/2005/8/layout/cycle4"/>
    <dgm:cxn modelId="{3CBCEF70-9AF8-4ECA-B4EA-5CC7941E24A9}" type="presParOf" srcId="{B24C2B99-09CF-4C67-A09D-1487D9E0B336}" destId="{3BE7A0E8-D4ED-4F36-BD15-14ACA63D7460}" srcOrd="0" destOrd="0" presId="urn:microsoft.com/office/officeart/2005/8/layout/cycle4"/>
    <dgm:cxn modelId="{7FA1B671-E51E-4F43-A5C4-441A0E87597A}" type="presParOf" srcId="{3BE7A0E8-D4ED-4F36-BD15-14ACA63D7460}" destId="{11F7B867-3B0D-414A-9975-508B230EDA26}" srcOrd="0" destOrd="0" presId="urn:microsoft.com/office/officeart/2005/8/layout/cycle4"/>
    <dgm:cxn modelId="{56D16B75-D5E0-4073-9F2A-46A5CEACB989}" type="presParOf" srcId="{3BE7A0E8-D4ED-4F36-BD15-14ACA63D7460}" destId="{BF158FC3-3C12-48B8-9E24-2E93D59CB56A}" srcOrd="1" destOrd="0" presId="urn:microsoft.com/office/officeart/2005/8/layout/cycle4"/>
    <dgm:cxn modelId="{8DD9F37B-898A-4FB1-A21E-510E574929F9}" type="presParOf" srcId="{B24C2B99-09CF-4C67-A09D-1487D9E0B336}" destId="{3A1E7A14-76A8-41F5-BBE8-9A3962C1D84F}" srcOrd="1" destOrd="0" presId="urn:microsoft.com/office/officeart/2005/8/layout/cycle4"/>
    <dgm:cxn modelId="{A01DAC8D-2215-44E3-BBB5-E757C0DDD4A4}" type="presParOf" srcId="{3A1E7A14-76A8-41F5-BBE8-9A3962C1D84F}" destId="{C4F6A9F5-341C-42F9-8D71-92F1B43EA925}" srcOrd="0" destOrd="0" presId="urn:microsoft.com/office/officeart/2005/8/layout/cycle4"/>
    <dgm:cxn modelId="{86EB1A95-2314-486A-8699-7607E1738004}" type="presParOf" srcId="{3A1E7A14-76A8-41F5-BBE8-9A3962C1D84F}" destId="{1276BD5C-2E8C-46E2-A58F-FFC437D1E131}" srcOrd="1" destOrd="0" presId="urn:microsoft.com/office/officeart/2005/8/layout/cycle4"/>
    <dgm:cxn modelId="{48724CF2-7018-45B7-80F9-713AFE04E038}" type="presParOf" srcId="{B24C2B99-09CF-4C67-A09D-1487D9E0B336}" destId="{7F446DF4-0DED-4604-BEAC-A9EC043B1CAE}" srcOrd="2" destOrd="0" presId="urn:microsoft.com/office/officeart/2005/8/layout/cycle4"/>
    <dgm:cxn modelId="{44E2E1B4-B9CD-4DED-AF59-36B70141D513}" type="presParOf" srcId="{7F446DF4-0DED-4604-BEAC-A9EC043B1CAE}" destId="{E59C6F38-B79B-4837-A2C3-05533BC53A8C}" srcOrd="0" destOrd="0" presId="urn:microsoft.com/office/officeart/2005/8/layout/cycle4"/>
    <dgm:cxn modelId="{89FA42CD-F47E-4B4F-BCA7-2B19FDAB9E4F}" type="presParOf" srcId="{7F446DF4-0DED-4604-BEAC-A9EC043B1CAE}" destId="{5169FADF-256C-4DAD-8997-615946EAF4A2}" srcOrd="1" destOrd="0" presId="urn:microsoft.com/office/officeart/2005/8/layout/cycle4"/>
    <dgm:cxn modelId="{27F9F920-6682-4ACA-912E-E12FE24491A3}" type="presParOf" srcId="{B24C2B99-09CF-4C67-A09D-1487D9E0B336}" destId="{842A74DE-04A0-4DE4-A779-09A09AF20438}" srcOrd="3" destOrd="0" presId="urn:microsoft.com/office/officeart/2005/8/layout/cycle4"/>
    <dgm:cxn modelId="{00C9E0F1-E73F-463E-A12F-489585DD46E0}" type="presParOf" srcId="{842A74DE-04A0-4DE4-A779-09A09AF20438}" destId="{F38938DA-96CE-4E48-9AD1-66C6E391BCDD}" srcOrd="0" destOrd="0" presId="urn:microsoft.com/office/officeart/2005/8/layout/cycle4"/>
    <dgm:cxn modelId="{15F7FB47-B4AD-45E8-AFFF-C087F2FD29B8}" type="presParOf" srcId="{842A74DE-04A0-4DE4-A779-09A09AF20438}" destId="{DBF86111-AF5B-48CA-BCFB-972A96388E94}" srcOrd="1" destOrd="0" presId="urn:microsoft.com/office/officeart/2005/8/layout/cycle4"/>
    <dgm:cxn modelId="{C02E7BC6-B8EE-4923-8AD0-88E6AF998991}" type="presParOf" srcId="{B24C2B99-09CF-4C67-A09D-1487D9E0B336}" destId="{613C8256-D13E-4012-91EC-CD326D8B50ED}" srcOrd="4" destOrd="0" presId="urn:microsoft.com/office/officeart/2005/8/layout/cycle4"/>
    <dgm:cxn modelId="{315A0EA7-B44E-420E-AD52-5A07C8FDD610}" type="presParOf" srcId="{A58AF0CE-D100-41DA-84E0-BBB08E07AD4F}" destId="{AD055DCB-095D-4D0A-8B2D-0F17B1368C1F}" srcOrd="1" destOrd="0" presId="urn:microsoft.com/office/officeart/2005/8/layout/cycle4"/>
    <dgm:cxn modelId="{63193647-1413-4BAD-A432-C83B5D70348E}" type="presParOf" srcId="{AD055DCB-095D-4D0A-8B2D-0F17B1368C1F}" destId="{CC629956-4759-4D0D-A1ED-657B097A5B3E}" srcOrd="0" destOrd="0" presId="urn:microsoft.com/office/officeart/2005/8/layout/cycle4"/>
    <dgm:cxn modelId="{F9E4E678-AED1-474C-B74D-F3FC402849E9}" type="presParOf" srcId="{AD055DCB-095D-4D0A-8B2D-0F17B1368C1F}" destId="{D2AC9DED-6988-405E-9C9E-B4095ADF50F0}" srcOrd="1" destOrd="0" presId="urn:microsoft.com/office/officeart/2005/8/layout/cycle4"/>
    <dgm:cxn modelId="{933A4534-4322-4F83-9F16-0272CF91DD76}" type="presParOf" srcId="{AD055DCB-095D-4D0A-8B2D-0F17B1368C1F}" destId="{A9F9A0B8-84CB-4B8C-AEA6-9FC149395060}" srcOrd="2" destOrd="0" presId="urn:microsoft.com/office/officeart/2005/8/layout/cycle4"/>
    <dgm:cxn modelId="{C81211CE-3F1F-4868-9448-737AC9FF5B96}" type="presParOf" srcId="{AD055DCB-095D-4D0A-8B2D-0F17B1368C1F}" destId="{71669736-1B77-44C0-8FD3-89E71712D37F}" srcOrd="3" destOrd="0" presId="urn:microsoft.com/office/officeart/2005/8/layout/cycle4"/>
    <dgm:cxn modelId="{3D72CA4F-8274-43B9-B9A2-742514402500}" type="presParOf" srcId="{AD055DCB-095D-4D0A-8B2D-0F17B1368C1F}" destId="{AC0ACC46-1282-44B0-8628-A0D157805A33}" srcOrd="4" destOrd="0" presId="urn:microsoft.com/office/officeart/2005/8/layout/cycle4"/>
    <dgm:cxn modelId="{FEDD3494-7FE9-4A90-A3BF-2E2FCB7B421A}" type="presParOf" srcId="{A58AF0CE-D100-41DA-84E0-BBB08E07AD4F}" destId="{A0D4EFA5-0CB7-42C8-BF61-00596CA88F46}" srcOrd="2" destOrd="0" presId="urn:microsoft.com/office/officeart/2005/8/layout/cycle4"/>
    <dgm:cxn modelId="{920436B9-DC68-4009-A169-EADCDECEA5BF}" type="presParOf" srcId="{A58AF0CE-D100-41DA-84E0-BBB08E07AD4F}" destId="{FA884080-FA8E-46AE-8DEA-1FD82DAD93C7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1C9AB85-CC50-4310-9885-627661A0DC02}" type="doc">
      <dgm:prSet loTypeId="urn:diagrams.loki3.com/TabbedArc+Icon" loCatId="officeonlin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98C808D-03E1-498B-9ABA-0D0FA0A44D04}">
      <dgm:prSet/>
      <dgm:spPr/>
      <dgm:t>
        <a:bodyPr/>
        <a:lstStyle/>
        <a:p>
          <a:pPr rtl="0"/>
          <a:r>
            <a:rPr lang="en-US" b="1" smtClean="0"/>
            <a:t>Select the targets most applicable to the teaching of a specific competence (speaking, writing) in the context</a:t>
          </a:r>
          <a:endParaRPr lang="en-US"/>
        </a:p>
      </dgm:t>
    </dgm:pt>
    <dgm:pt modelId="{A20BBB3E-FB2D-44F8-A08B-027559C2B7F2}" type="parTrans" cxnId="{54566D87-9BB9-445A-83A9-2B56607AD3BA}">
      <dgm:prSet/>
      <dgm:spPr/>
      <dgm:t>
        <a:bodyPr/>
        <a:lstStyle/>
        <a:p>
          <a:endParaRPr lang="en-US"/>
        </a:p>
      </dgm:t>
    </dgm:pt>
    <dgm:pt modelId="{468B0A03-1ADC-4C47-B81D-B1C031F6DE9C}" type="sibTrans" cxnId="{54566D87-9BB9-445A-83A9-2B56607AD3BA}">
      <dgm:prSet/>
      <dgm:spPr/>
      <dgm:t>
        <a:bodyPr/>
        <a:lstStyle/>
        <a:p>
          <a:endParaRPr lang="en-US"/>
        </a:p>
      </dgm:t>
    </dgm:pt>
    <dgm:pt modelId="{AE43D639-7D19-4BA4-944A-223048D3C582}">
      <dgm:prSet/>
      <dgm:spPr/>
      <dgm:t>
        <a:bodyPr/>
        <a:lstStyle/>
        <a:p>
          <a:pPr rtl="0"/>
          <a:r>
            <a:rPr lang="en-US" b="1" smtClean="0"/>
            <a:t>Adjust the types of topics and genres in the target to match the learned contents</a:t>
          </a:r>
          <a:endParaRPr lang="en-US"/>
        </a:p>
      </dgm:t>
    </dgm:pt>
    <dgm:pt modelId="{349A53EF-56A1-46F8-9816-81043951B6BB}" type="parTrans" cxnId="{E8581521-AF76-4BFB-9115-262DF239EA27}">
      <dgm:prSet/>
      <dgm:spPr/>
      <dgm:t>
        <a:bodyPr/>
        <a:lstStyle/>
        <a:p>
          <a:endParaRPr lang="en-US"/>
        </a:p>
      </dgm:t>
    </dgm:pt>
    <dgm:pt modelId="{B61DA851-96C2-4243-A76E-AE6842594F2A}" type="sibTrans" cxnId="{E8581521-AF76-4BFB-9115-262DF239EA27}">
      <dgm:prSet/>
      <dgm:spPr/>
      <dgm:t>
        <a:bodyPr/>
        <a:lstStyle/>
        <a:p>
          <a:endParaRPr lang="en-US"/>
        </a:p>
      </dgm:t>
    </dgm:pt>
    <dgm:pt modelId="{DDE739E1-6792-4563-A87D-E65677A569C8}">
      <dgm:prSet/>
      <dgm:spPr/>
      <dgm:t>
        <a:bodyPr/>
        <a:lstStyle/>
        <a:p>
          <a:pPr rtl="0"/>
          <a:r>
            <a:rPr lang="en-US" b="1" smtClean="0"/>
            <a:t>Adjust the expected outcome levels for the first semester to reach “good” rather than “excellent”</a:t>
          </a:r>
          <a:endParaRPr lang="en-US"/>
        </a:p>
      </dgm:t>
    </dgm:pt>
    <dgm:pt modelId="{B785EE5A-40F2-497C-BBD1-CBF4FD4F862C}" type="parTrans" cxnId="{623CC67F-21AA-4801-87EB-33B1646F29AD}">
      <dgm:prSet/>
      <dgm:spPr/>
      <dgm:t>
        <a:bodyPr/>
        <a:lstStyle/>
        <a:p>
          <a:endParaRPr lang="en-US"/>
        </a:p>
      </dgm:t>
    </dgm:pt>
    <dgm:pt modelId="{C6CDFC08-EA78-432C-902B-C376D8E11845}" type="sibTrans" cxnId="{623CC67F-21AA-4801-87EB-33B1646F29AD}">
      <dgm:prSet/>
      <dgm:spPr/>
      <dgm:t>
        <a:bodyPr/>
        <a:lstStyle/>
        <a:p>
          <a:endParaRPr lang="en-US"/>
        </a:p>
      </dgm:t>
    </dgm:pt>
    <dgm:pt modelId="{14AA078C-7E41-46AB-9FC0-78D5FFA0EF2B}" type="pres">
      <dgm:prSet presAssocID="{01C9AB85-CC50-4310-9885-627661A0DC0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FA340-6873-4E6B-8459-2999C44D5049}" type="pres">
      <dgm:prSet presAssocID="{698C808D-03E1-498B-9ABA-0D0FA0A44D04}" presName="twoplus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9D4FBD-E81F-44F9-BAC7-407726F6E0B6}" type="pres">
      <dgm:prSet presAssocID="{AE43D639-7D19-4BA4-944A-223048D3C582}" presName="twoplus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DC1ECF-532E-49CD-BD2F-9DC17F9C4BA5}" type="pres">
      <dgm:prSet presAssocID="{DDE739E1-6792-4563-A87D-E65677A569C8}" presName="twoplus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581521-AF76-4BFB-9115-262DF239EA27}" srcId="{01C9AB85-CC50-4310-9885-627661A0DC02}" destId="{AE43D639-7D19-4BA4-944A-223048D3C582}" srcOrd="1" destOrd="0" parTransId="{349A53EF-56A1-46F8-9816-81043951B6BB}" sibTransId="{B61DA851-96C2-4243-A76E-AE6842594F2A}"/>
    <dgm:cxn modelId="{E69EDA96-61B3-4757-BC54-896D1261F914}" type="presOf" srcId="{698C808D-03E1-498B-9ABA-0D0FA0A44D04}" destId="{5F8FA340-6873-4E6B-8459-2999C44D5049}" srcOrd="0" destOrd="0" presId="urn:diagrams.loki3.com/TabbedArc+Icon"/>
    <dgm:cxn modelId="{54566D87-9BB9-445A-83A9-2B56607AD3BA}" srcId="{01C9AB85-CC50-4310-9885-627661A0DC02}" destId="{698C808D-03E1-498B-9ABA-0D0FA0A44D04}" srcOrd="0" destOrd="0" parTransId="{A20BBB3E-FB2D-44F8-A08B-027559C2B7F2}" sibTransId="{468B0A03-1ADC-4C47-B81D-B1C031F6DE9C}"/>
    <dgm:cxn modelId="{0F53994C-3A91-4632-B7BA-3305203638F5}" type="presOf" srcId="{AE43D639-7D19-4BA4-944A-223048D3C582}" destId="{479D4FBD-E81F-44F9-BAC7-407726F6E0B6}" srcOrd="0" destOrd="0" presId="urn:diagrams.loki3.com/TabbedArc+Icon"/>
    <dgm:cxn modelId="{127254CC-71A8-486A-91FE-D564AFD90509}" type="presOf" srcId="{DDE739E1-6792-4563-A87D-E65677A569C8}" destId="{DEDC1ECF-532E-49CD-BD2F-9DC17F9C4BA5}" srcOrd="0" destOrd="0" presId="urn:diagrams.loki3.com/TabbedArc+Icon"/>
    <dgm:cxn modelId="{623CC67F-21AA-4801-87EB-33B1646F29AD}" srcId="{01C9AB85-CC50-4310-9885-627661A0DC02}" destId="{DDE739E1-6792-4563-A87D-E65677A569C8}" srcOrd="2" destOrd="0" parTransId="{B785EE5A-40F2-497C-BBD1-CBF4FD4F862C}" sibTransId="{C6CDFC08-EA78-432C-902B-C376D8E11845}"/>
    <dgm:cxn modelId="{FD0843D3-C70B-40EB-87B2-75B786253AB2}" type="presOf" srcId="{01C9AB85-CC50-4310-9885-627661A0DC02}" destId="{14AA078C-7E41-46AB-9FC0-78D5FFA0EF2B}" srcOrd="0" destOrd="0" presId="urn:diagrams.loki3.com/TabbedArc+Icon"/>
    <dgm:cxn modelId="{8F31741B-EF3B-4E1D-8A5E-2B3988D25BBA}" type="presParOf" srcId="{14AA078C-7E41-46AB-9FC0-78D5FFA0EF2B}" destId="{5F8FA340-6873-4E6B-8459-2999C44D5049}" srcOrd="0" destOrd="0" presId="urn:diagrams.loki3.com/TabbedArc+Icon"/>
    <dgm:cxn modelId="{A180B0E3-1216-4506-AC27-A3D20C03C065}" type="presParOf" srcId="{14AA078C-7E41-46AB-9FC0-78D5FFA0EF2B}" destId="{479D4FBD-E81F-44F9-BAC7-407726F6E0B6}" srcOrd="1" destOrd="0" presId="urn:diagrams.loki3.com/TabbedArc+Icon"/>
    <dgm:cxn modelId="{CD4C03F0-2F16-4BBE-9F08-05EA85698A0A}" type="presParOf" srcId="{14AA078C-7E41-46AB-9FC0-78D5FFA0EF2B}" destId="{DEDC1ECF-532E-49CD-BD2F-9DC17F9C4BA5}" srcOrd="2" destOrd="0" presId="urn:diagrams.loki3.com/TabbedArc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DF2AECC-FA60-4C77-A75F-8CEF1992115C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0DA3E53F-C1B4-4710-AB89-F606066A98D1}">
      <dgm:prSet phldrT="[Text]"/>
      <dgm:spPr/>
      <dgm:t>
        <a:bodyPr/>
        <a:lstStyle/>
        <a:p>
          <a:r>
            <a:rPr lang="en-US" dirty="0" smtClean="0"/>
            <a:t>…in the different genres of writing</a:t>
          </a:r>
          <a:endParaRPr lang="en-US" dirty="0"/>
        </a:p>
      </dgm:t>
    </dgm:pt>
    <dgm:pt modelId="{1E790490-A232-4437-B9CE-2CBC1A4B4E77}" type="parTrans" cxnId="{B5B36408-81E7-4F1C-8B0A-D5382D24370F}">
      <dgm:prSet/>
      <dgm:spPr/>
      <dgm:t>
        <a:bodyPr/>
        <a:lstStyle/>
        <a:p>
          <a:endParaRPr lang="en-US"/>
        </a:p>
      </dgm:t>
    </dgm:pt>
    <dgm:pt modelId="{61993E0C-D789-402C-9EB9-D2C070103CD8}" type="sibTrans" cxnId="{B5B36408-81E7-4F1C-8B0A-D5382D24370F}">
      <dgm:prSet/>
      <dgm:spPr/>
      <dgm:t>
        <a:bodyPr/>
        <a:lstStyle/>
        <a:p>
          <a:endParaRPr lang="en-US"/>
        </a:p>
      </dgm:t>
    </dgm:pt>
    <dgm:pt modelId="{EEA030AE-DE95-48E6-9066-BEC2C825A205}">
      <dgm:prSet phldrT="[Text]"/>
      <dgm:spPr/>
      <dgm:t>
        <a:bodyPr/>
        <a:lstStyle/>
        <a:p>
          <a:r>
            <a:rPr lang="en-US" dirty="0" smtClean="0"/>
            <a:t>…in writing a paragraph</a:t>
          </a:r>
          <a:endParaRPr lang="en-US" dirty="0"/>
        </a:p>
      </dgm:t>
    </dgm:pt>
    <dgm:pt modelId="{B706F620-F306-4FFB-AAEC-0502ADF3667B}" type="parTrans" cxnId="{591D6E2A-6AAC-4733-94EB-5ED9F8926530}">
      <dgm:prSet/>
      <dgm:spPr/>
      <dgm:t>
        <a:bodyPr/>
        <a:lstStyle/>
        <a:p>
          <a:endParaRPr lang="en-US"/>
        </a:p>
      </dgm:t>
    </dgm:pt>
    <dgm:pt modelId="{39DFC73B-0099-4A90-8890-6B5FAEF06D67}" type="sibTrans" cxnId="{591D6E2A-6AAC-4733-94EB-5ED9F8926530}">
      <dgm:prSet/>
      <dgm:spPr/>
      <dgm:t>
        <a:bodyPr/>
        <a:lstStyle/>
        <a:p>
          <a:endParaRPr lang="en-US"/>
        </a:p>
      </dgm:t>
    </dgm:pt>
    <dgm:pt modelId="{A6FD8E4A-AAAD-44EB-B564-713DCC45137D}" type="pres">
      <dgm:prSet presAssocID="{8DF2AECC-FA60-4C77-A75F-8CEF1992115C}" presName="Name0" presStyleCnt="0">
        <dgm:presLayoutVars>
          <dgm:dir/>
          <dgm:resizeHandles val="exact"/>
        </dgm:presLayoutVars>
      </dgm:prSet>
      <dgm:spPr/>
    </dgm:pt>
    <dgm:pt modelId="{0E45EFBE-984D-4689-92A3-64E25773B21F}" type="pres">
      <dgm:prSet presAssocID="{0DA3E53F-C1B4-4710-AB89-F606066A98D1}" presName="composite" presStyleCnt="0"/>
      <dgm:spPr/>
    </dgm:pt>
    <dgm:pt modelId="{D66F661C-9BF1-41DD-8359-586D59A11019}" type="pres">
      <dgm:prSet presAssocID="{0DA3E53F-C1B4-4710-AB89-F606066A98D1}" presName="bgChev" presStyleLbl="node1" presStyleIdx="0" presStyleCnt="2"/>
      <dgm:spPr/>
    </dgm:pt>
    <dgm:pt modelId="{F43A3CD4-393E-4AB6-94D0-0E4122486259}" type="pres">
      <dgm:prSet presAssocID="{0DA3E53F-C1B4-4710-AB89-F606066A98D1}" presName="txNode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8CAB13-2FC2-4973-9D32-6B51C8E9B8BB}" type="pres">
      <dgm:prSet presAssocID="{61993E0C-D789-402C-9EB9-D2C070103CD8}" presName="compositeSpace" presStyleCnt="0"/>
      <dgm:spPr/>
    </dgm:pt>
    <dgm:pt modelId="{89007A68-9ABF-4A7A-84B5-95C04EB3E156}" type="pres">
      <dgm:prSet presAssocID="{EEA030AE-DE95-48E6-9066-BEC2C825A205}" presName="composite" presStyleCnt="0"/>
      <dgm:spPr/>
    </dgm:pt>
    <dgm:pt modelId="{8390C536-8D1F-4843-9997-0CC8FA3506F6}" type="pres">
      <dgm:prSet presAssocID="{EEA030AE-DE95-48E6-9066-BEC2C825A205}" presName="bgChev" presStyleLbl="node1" presStyleIdx="1" presStyleCnt="2"/>
      <dgm:spPr/>
    </dgm:pt>
    <dgm:pt modelId="{A692B9AD-A76F-4886-98D8-856F17A33E2A}" type="pres">
      <dgm:prSet presAssocID="{EEA030AE-DE95-48E6-9066-BEC2C825A205}" presName="txNode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B36408-81E7-4F1C-8B0A-D5382D24370F}" srcId="{8DF2AECC-FA60-4C77-A75F-8CEF1992115C}" destId="{0DA3E53F-C1B4-4710-AB89-F606066A98D1}" srcOrd="0" destOrd="0" parTransId="{1E790490-A232-4437-B9CE-2CBC1A4B4E77}" sibTransId="{61993E0C-D789-402C-9EB9-D2C070103CD8}"/>
    <dgm:cxn modelId="{77755644-3286-45AE-B060-5281E1C81C99}" type="presOf" srcId="{8DF2AECC-FA60-4C77-A75F-8CEF1992115C}" destId="{A6FD8E4A-AAAD-44EB-B564-713DCC45137D}" srcOrd="0" destOrd="0" presId="urn:microsoft.com/office/officeart/2005/8/layout/chevronAccent+Icon"/>
    <dgm:cxn modelId="{0D44B53E-66ED-4730-AE2C-4A03E0A3ABA6}" type="presOf" srcId="{EEA030AE-DE95-48E6-9066-BEC2C825A205}" destId="{A692B9AD-A76F-4886-98D8-856F17A33E2A}" srcOrd="0" destOrd="0" presId="urn:microsoft.com/office/officeart/2005/8/layout/chevronAccent+Icon"/>
    <dgm:cxn modelId="{339080DB-3462-44DE-9706-E004ECFFAB4F}" type="presOf" srcId="{0DA3E53F-C1B4-4710-AB89-F606066A98D1}" destId="{F43A3CD4-393E-4AB6-94D0-0E4122486259}" srcOrd="0" destOrd="0" presId="urn:microsoft.com/office/officeart/2005/8/layout/chevronAccent+Icon"/>
    <dgm:cxn modelId="{591D6E2A-6AAC-4733-94EB-5ED9F8926530}" srcId="{8DF2AECC-FA60-4C77-A75F-8CEF1992115C}" destId="{EEA030AE-DE95-48E6-9066-BEC2C825A205}" srcOrd="1" destOrd="0" parTransId="{B706F620-F306-4FFB-AAEC-0502ADF3667B}" sibTransId="{39DFC73B-0099-4A90-8890-6B5FAEF06D67}"/>
    <dgm:cxn modelId="{F9D8ED70-50FF-4088-8F51-2E14A388790A}" type="presParOf" srcId="{A6FD8E4A-AAAD-44EB-B564-713DCC45137D}" destId="{0E45EFBE-984D-4689-92A3-64E25773B21F}" srcOrd="0" destOrd="0" presId="urn:microsoft.com/office/officeart/2005/8/layout/chevronAccent+Icon"/>
    <dgm:cxn modelId="{45C340EF-32A7-45B8-96A1-A26BE8128AAE}" type="presParOf" srcId="{0E45EFBE-984D-4689-92A3-64E25773B21F}" destId="{D66F661C-9BF1-41DD-8359-586D59A11019}" srcOrd="0" destOrd="0" presId="urn:microsoft.com/office/officeart/2005/8/layout/chevronAccent+Icon"/>
    <dgm:cxn modelId="{747C0847-AD9A-45EE-AE26-9D520E4D7DA8}" type="presParOf" srcId="{0E45EFBE-984D-4689-92A3-64E25773B21F}" destId="{F43A3CD4-393E-4AB6-94D0-0E4122486259}" srcOrd="1" destOrd="0" presId="urn:microsoft.com/office/officeart/2005/8/layout/chevronAccent+Icon"/>
    <dgm:cxn modelId="{A02E042D-74A1-41E0-AA22-B81DFB8E7D64}" type="presParOf" srcId="{A6FD8E4A-AAAD-44EB-B564-713DCC45137D}" destId="{148CAB13-2FC2-4973-9D32-6B51C8E9B8BB}" srcOrd="1" destOrd="0" presId="urn:microsoft.com/office/officeart/2005/8/layout/chevronAccent+Icon"/>
    <dgm:cxn modelId="{7D082EEE-12DB-496C-ACA6-B15A6DDB763B}" type="presParOf" srcId="{A6FD8E4A-AAAD-44EB-B564-713DCC45137D}" destId="{89007A68-9ABF-4A7A-84B5-95C04EB3E156}" srcOrd="2" destOrd="0" presId="urn:microsoft.com/office/officeart/2005/8/layout/chevronAccent+Icon"/>
    <dgm:cxn modelId="{B848EFE9-CAEE-42D5-A448-B8D381620A19}" type="presParOf" srcId="{89007A68-9ABF-4A7A-84B5-95C04EB3E156}" destId="{8390C536-8D1F-4843-9997-0CC8FA3506F6}" srcOrd="0" destOrd="0" presId="urn:microsoft.com/office/officeart/2005/8/layout/chevronAccent+Icon"/>
    <dgm:cxn modelId="{A852C799-825B-4AC1-A851-2F04C1B4B7DA}" type="presParOf" srcId="{89007A68-9ABF-4A7A-84B5-95C04EB3E156}" destId="{A692B9AD-A76F-4886-98D8-856F17A33E2A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AB510DC-C481-4BFD-B8A2-E27BCBDFCE6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F06BBD6E-CB32-4503-A4BD-6E35BE62DA90}">
      <dgm:prSet phldrT="[Text]"/>
      <dgm:spPr/>
      <dgm:t>
        <a:bodyPr/>
        <a:lstStyle/>
        <a:p>
          <a:r>
            <a:rPr lang="en-US" dirty="0" smtClean="0"/>
            <a:t>Select the most relevant assessment targets</a:t>
          </a:r>
          <a:endParaRPr lang="en-US" dirty="0"/>
        </a:p>
      </dgm:t>
    </dgm:pt>
    <dgm:pt modelId="{9C13E231-BDCC-437E-A64F-5CB42BE56ABC}" type="parTrans" cxnId="{99B6945E-A49F-484F-BA6F-355FFB689AF3}">
      <dgm:prSet/>
      <dgm:spPr/>
      <dgm:t>
        <a:bodyPr/>
        <a:lstStyle/>
        <a:p>
          <a:endParaRPr lang="en-US"/>
        </a:p>
      </dgm:t>
    </dgm:pt>
    <dgm:pt modelId="{0E1E0C5C-4E00-4A30-ABCE-A6255ADFC744}" type="sibTrans" cxnId="{99B6945E-A49F-484F-BA6F-355FFB689AF3}">
      <dgm:prSet/>
      <dgm:spPr/>
      <dgm:t>
        <a:bodyPr/>
        <a:lstStyle/>
        <a:p>
          <a:endParaRPr lang="en-US"/>
        </a:p>
      </dgm:t>
    </dgm:pt>
    <dgm:pt modelId="{DC01FCA5-9D84-4A16-98A0-BA0379BABD54}">
      <dgm:prSet phldrT="[Text]"/>
      <dgm:spPr/>
      <dgm:t>
        <a:bodyPr/>
        <a:lstStyle/>
        <a:p>
          <a:r>
            <a:rPr lang="en-US" dirty="0" smtClean="0"/>
            <a:t>Create a table and copy-paste the relevant assessment targets in the step 1</a:t>
          </a:r>
          <a:endParaRPr lang="en-US" dirty="0"/>
        </a:p>
      </dgm:t>
    </dgm:pt>
    <dgm:pt modelId="{4465283C-8930-4A5C-838E-08CEC1136477}" type="parTrans" cxnId="{3A81CDBC-5994-42E9-96B8-B28407966494}">
      <dgm:prSet/>
      <dgm:spPr/>
      <dgm:t>
        <a:bodyPr/>
        <a:lstStyle/>
        <a:p>
          <a:endParaRPr lang="en-US"/>
        </a:p>
      </dgm:t>
    </dgm:pt>
    <dgm:pt modelId="{E10A7A84-F975-448D-8B6A-1C443C7B6A16}" type="sibTrans" cxnId="{3A81CDBC-5994-42E9-96B8-B28407966494}">
      <dgm:prSet/>
      <dgm:spPr/>
      <dgm:t>
        <a:bodyPr/>
        <a:lstStyle/>
        <a:p>
          <a:endParaRPr lang="en-US"/>
        </a:p>
      </dgm:t>
    </dgm:pt>
    <dgm:pt modelId="{340B50CC-A89F-478E-BABB-6698BDEBB810}">
      <dgm:prSet phldrT="[Text]"/>
      <dgm:spPr/>
      <dgm:t>
        <a:bodyPr/>
        <a:lstStyle/>
        <a:p>
          <a:endParaRPr lang="en-US" dirty="0"/>
        </a:p>
      </dgm:t>
    </dgm:pt>
    <dgm:pt modelId="{B65C1ED9-CECD-4A94-B77D-81C9E68EED63}" type="parTrans" cxnId="{9EBB30AD-E4A4-41DD-84F4-DC1A9B4FA4B9}">
      <dgm:prSet/>
      <dgm:spPr/>
      <dgm:t>
        <a:bodyPr/>
        <a:lstStyle/>
        <a:p>
          <a:endParaRPr lang="en-US"/>
        </a:p>
      </dgm:t>
    </dgm:pt>
    <dgm:pt modelId="{2060989A-6518-48B2-BB16-0AB4B1689E45}" type="sibTrans" cxnId="{9EBB30AD-E4A4-41DD-84F4-DC1A9B4FA4B9}">
      <dgm:prSet/>
      <dgm:spPr/>
      <dgm:t>
        <a:bodyPr/>
        <a:lstStyle/>
        <a:p>
          <a:endParaRPr lang="en-US"/>
        </a:p>
      </dgm:t>
    </dgm:pt>
    <dgm:pt modelId="{8A1372BD-0995-492F-A5AC-7262B6E27D76}" type="pres">
      <dgm:prSet presAssocID="{7AB510DC-C481-4BFD-B8A2-E27BCBDFCE6D}" presName="arrowDiagram" presStyleCnt="0">
        <dgm:presLayoutVars>
          <dgm:chMax val="5"/>
          <dgm:dir/>
          <dgm:resizeHandles val="exact"/>
        </dgm:presLayoutVars>
      </dgm:prSet>
      <dgm:spPr/>
    </dgm:pt>
    <dgm:pt modelId="{BD12FDEC-A0EA-40D0-AAE3-5BFB013B86A3}" type="pres">
      <dgm:prSet presAssocID="{7AB510DC-C481-4BFD-B8A2-E27BCBDFCE6D}" presName="arrow" presStyleLbl="bgShp" presStyleIdx="0" presStyleCnt="1"/>
      <dgm:spPr/>
    </dgm:pt>
    <dgm:pt modelId="{B0903B12-22A1-4DC8-9020-C979551E388F}" type="pres">
      <dgm:prSet presAssocID="{7AB510DC-C481-4BFD-B8A2-E27BCBDFCE6D}" presName="arrowDiagram3" presStyleCnt="0"/>
      <dgm:spPr/>
    </dgm:pt>
    <dgm:pt modelId="{E575E84B-E2C5-4118-B7E9-F95C939331E7}" type="pres">
      <dgm:prSet presAssocID="{F06BBD6E-CB32-4503-A4BD-6E35BE62DA90}" presName="bullet3a" presStyleLbl="node1" presStyleIdx="0" presStyleCnt="3"/>
      <dgm:spPr/>
    </dgm:pt>
    <dgm:pt modelId="{0438DEE9-3311-4515-B97D-16EC813D3F14}" type="pres">
      <dgm:prSet presAssocID="{F06BBD6E-CB32-4503-A4BD-6E35BE62DA90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1F8353-027A-43B9-9F0B-99D77BCA243C}" type="pres">
      <dgm:prSet presAssocID="{DC01FCA5-9D84-4A16-98A0-BA0379BABD54}" presName="bullet3b" presStyleLbl="node1" presStyleIdx="1" presStyleCnt="3"/>
      <dgm:spPr/>
    </dgm:pt>
    <dgm:pt modelId="{8189513C-8B47-4728-A445-46071A43CD3F}" type="pres">
      <dgm:prSet presAssocID="{DC01FCA5-9D84-4A16-98A0-BA0379BABD54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C56648-4085-4E07-92DE-02E1B0154EDD}" type="pres">
      <dgm:prSet presAssocID="{340B50CC-A89F-478E-BABB-6698BDEBB810}" presName="bullet3c" presStyleLbl="node1" presStyleIdx="2" presStyleCnt="3"/>
      <dgm:spPr/>
    </dgm:pt>
    <dgm:pt modelId="{70783F16-DDF3-46B9-99BB-99A02F687E2A}" type="pres">
      <dgm:prSet presAssocID="{340B50CC-A89F-478E-BABB-6698BDEBB810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81CDBC-5994-42E9-96B8-B28407966494}" srcId="{7AB510DC-C481-4BFD-B8A2-E27BCBDFCE6D}" destId="{DC01FCA5-9D84-4A16-98A0-BA0379BABD54}" srcOrd="1" destOrd="0" parTransId="{4465283C-8930-4A5C-838E-08CEC1136477}" sibTransId="{E10A7A84-F975-448D-8B6A-1C443C7B6A16}"/>
    <dgm:cxn modelId="{AD10EF30-BE8A-47F8-AFC8-2363A7D2D4AE}" type="presOf" srcId="{F06BBD6E-CB32-4503-A4BD-6E35BE62DA90}" destId="{0438DEE9-3311-4515-B97D-16EC813D3F14}" srcOrd="0" destOrd="0" presId="urn:microsoft.com/office/officeart/2005/8/layout/arrow2"/>
    <dgm:cxn modelId="{B34715D8-D441-4603-8376-C4D162C8C863}" type="presOf" srcId="{7AB510DC-C481-4BFD-B8A2-E27BCBDFCE6D}" destId="{8A1372BD-0995-492F-A5AC-7262B6E27D76}" srcOrd="0" destOrd="0" presId="urn:microsoft.com/office/officeart/2005/8/layout/arrow2"/>
    <dgm:cxn modelId="{B99F06BC-3EFA-449D-9E77-B188A85225A5}" type="presOf" srcId="{340B50CC-A89F-478E-BABB-6698BDEBB810}" destId="{70783F16-DDF3-46B9-99BB-99A02F687E2A}" srcOrd="0" destOrd="0" presId="urn:microsoft.com/office/officeart/2005/8/layout/arrow2"/>
    <dgm:cxn modelId="{3098AC36-7DA4-4418-BCB1-66741D2CD65C}" type="presOf" srcId="{DC01FCA5-9D84-4A16-98A0-BA0379BABD54}" destId="{8189513C-8B47-4728-A445-46071A43CD3F}" srcOrd="0" destOrd="0" presId="urn:microsoft.com/office/officeart/2005/8/layout/arrow2"/>
    <dgm:cxn modelId="{99B6945E-A49F-484F-BA6F-355FFB689AF3}" srcId="{7AB510DC-C481-4BFD-B8A2-E27BCBDFCE6D}" destId="{F06BBD6E-CB32-4503-A4BD-6E35BE62DA90}" srcOrd="0" destOrd="0" parTransId="{9C13E231-BDCC-437E-A64F-5CB42BE56ABC}" sibTransId="{0E1E0C5C-4E00-4A30-ABCE-A6255ADFC744}"/>
    <dgm:cxn modelId="{9EBB30AD-E4A4-41DD-84F4-DC1A9B4FA4B9}" srcId="{7AB510DC-C481-4BFD-B8A2-E27BCBDFCE6D}" destId="{340B50CC-A89F-478E-BABB-6698BDEBB810}" srcOrd="2" destOrd="0" parTransId="{B65C1ED9-CECD-4A94-B77D-81C9E68EED63}" sibTransId="{2060989A-6518-48B2-BB16-0AB4B1689E45}"/>
    <dgm:cxn modelId="{1902C13E-0E3F-41A2-BAC5-2DFB68CFF530}" type="presParOf" srcId="{8A1372BD-0995-492F-A5AC-7262B6E27D76}" destId="{BD12FDEC-A0EA-40D0-AAE3-5BFB013B86A3}" srcOrd="0" destOrd="0" presId="urn:microsoft.com/office/officeart/2005/8/layout/arrow2"/>
    <dgm:cxn modelId="{1A48751D-E694-46BA-A7C8-8C0D01C88350}" type="presParOf" srcId="{8A1372BD-0995-492F-A5AC-7262B6E27D76}" destId="{B0903B12-22A1-4DC8-9020-C979551E388F}" srcOrd="1" destOrd="0" presId="urn:microsoft.com/office/officeart/2005/8/layout/arrow2"/>
    <dgm:cxn modelId="{FA2B5EAC-E9DD-4F3A-BAEE-EA356BB8C84C}" type="presParOf" srcId="{B0903B12-22A1-4DC8-9020-C979551E388F}" destId="{E575E84B-E2C5-4118-B7E9-F95C939331E7}" srcOrd="0" destOrd="0" presId="urn:microsoft.com/office/officeart/2005/8/layout/arrow2"/>
    <dgm:cxn modelId="{4A23E3E5-6BE8-4390-94A4-7C7D3C5369A4}" type="presParOf" srcId="{B0903B12-22A1-4DC8-9020-C979551E388F}" destId="{0438DEE9-3311-4515-B97D-16EC813D3F14}" srcOrd="1" destOrd="0" presId="urn:microsoft.com/office/officeart/2005/8/layout/arrow2"/>
    <dgm:cxn modelId="{FDF50BBF-60B5-477C-8C8C-7383F32A3A39}" type="presParOf" srcId="{B0903B12-22A1-4DC8-9020-C979551E388F}" destId="{731F8353-027A-43B9-9F0B-99D77BCA243C}" srcOrd="2" destOrd="0" presId="urn:microsoft.com/office/officeart/2005/8/layout/arrow2"/>
    <dgm:cxn modelId="{3A353FF4-3BE9-4A13-8C5E-0B7048A90C9F}" type="presParOf" srcId="{B0903B12-22A1-4DC8-9020-C979551E388F}" destId="{8189513C-8B47-4728-A445-46071A43CD3F}" srcOrd="3" destOrd="0" presId="urn:microsoft.com/office/officeart/2005/8/layout/arrow2"/>
    <dgm:cxn modelId="{65E8068F-18AF-425B-AD03-0F9FE6079039}" type="presParOf" srcId="{B0903B12-22A1-4DC8-9020-C979551E388F}" destId="{55C56648-4085-4E07-92DE-02E1B0154EDD}" srcOrd="4" destOrd="0" presId="urn:microsoft.com/office/officeart/2005/8/layout/arrow2"/>
    <dgm:cxn modelId="{82B42EAC-DFCD-40C0-87A7-1305ACC31A71}" type="presParOf" srcId="{B0903B12-22A1-4DC8-9020-C979551E388F}" destId="{70783F16-DDF3-46B9-99BB-99A02F687E2A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01E00BE-0C56-490D-8F40-F2FE4DE10E80}" type="doc">
      <dgm:prSet loTypeId="urn:microsoft.com/office/officeart/2005/8/layout/defaul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93DE4F29-8230-4E2E-90D0-058C34FF08A4}">
      <dgm:prSet/>
      <dgm:spPr/>
      <dgm:t>
        <a:bodyPr/>
        <a:lstStyle/>
        <a:p>
          <a:pPr rtl="0"/>
          <a:r>
            <a:rPr lang="en-US" b="1" dirty="0" smtClean="0"/>
            <a:t>Teachers’ workload can be reduced by </a:t>
          </a:r>
          <a:r>
            <a:rPr lang="en-US" b="1" dirty="0" smtClean="0"/>
            <a:t>using the framework of assessment targets in planning their lessons and designing assessment plan, assessment task </a:t>
          </a:r>
          <a:r>
            <a:rPr lang="en-US" b="1" dirty="0" smtClean="0"/>
            <a:t>specifications, scales and rubrics</a:t>
          </a:r>
          <a:endParaRPr lang="en-US" dirty="0"/>
        </a:p>
      </dgm:t>
    </dgm:pt>
    <dgm:pt modelId="{C9AD5054-CCD7-44CE-8135-7C2A1F9F40D5}" type="parTrans" cxnId="{5A3C1824-B154-4021-AA05-350A401A8A71}">
      <dgm:prSet/>
      <dgm:spPr/>
      <dgm:t>
        <a:bodyPr/>
        <a:lstStyle/>
        <a:p>
          <a:endParaRPr lang="en-US"/>
        </a:p>
      </dgm:t>
    </dgm:pt>
    <dgm:pt modelId="{855AB26D-03E3-4F51-8969-E038D118954C}" type="sibTrans" cxnId="{5A3C1824-B154-4021-AA05-350A401A8A71}">
      <dgm:prSet/>
      <dgm:spPr/>
      <dgm:t>
        <a:bodyPr/>
        <a:lstStyle/>
        <a:p>
          <a:endParaRPr lang="en-US"/>
        </a:p>
      </dgm:t>
    </dgm:pt>
    <dgm:pt modelId="{0377AE5B-F906-4977-AF20-4BBA97F748D4}">
      <dgm:prSet/>
      <dgm:spPr/>
      <dgm:t>
        <a:bodyPr/>
        <a:lstStyle/>
        <a:p>
          <a:pPr rtl="0"/>
          <a:r>
            <a:rPr lang="en-US" b="1" smtClean="0"/>
            <a:t>Teachers can suggest and provide more examples for assessment methods which can be realized for each target</a:t>
          </a:r>
          <a:endParaRPr lang="en-US"/>
        </a:p>
      </dgm:t>
    </dgm:pt>
    <dgm:pt modelId="{7A21964C-566A-47CB-91E5-2CE53BA3E410}" type="parTrans" cxnId="{4897B2D5-A1F8-43FE-A296-B0697AC3A6AA}">
      <dgm:prSet/>
      <dgm:spPr/>
      <dgm:t>
        <a:bodyPr/>
        <a:lstStyle/>
        <a:p>
          <a:endParaRPr lang="en-US"/>
        </a:p>
      </dgm:t>
    </dgm:pt>
    <dgm:pt modelId="{898AD2AB-4F58-4F1C-B74D-E6DFC8B9E7C6}" type="sibTrans" cxnId="{4897B2D5-A1F8-43FE-A296-B0697AC3A6AA}">
      <dgm:prSet/>
      <dgm:spPr/>
      <dgm:t>
        <a:bodyPr/>
        <a:lstStyle/>
        <a:p>
          <a:endParaRPr lang="en-US"/>
        </a:p>
      </dgm:t>
    </dgm:pt>
    <dgm:pt modelId="{A5E7687E-9C94-4D95-86D0-A74C642C7602}">
      <dgm:prSet/>
      <dgm:spPr/>
      <dgm:t>
        <a:bodyPr/>
        <a:lstStyle/>
        <a:p>
          <a:pPr rtl="0"/>
          <a:r>
            <a:rPr lang="en-US" b="1" dirty="0" smtClean="0"/>
            <a:t>Students can receive </a:t>
          </a:r>
          <a:r>
            <a:rPr lang="en-US" b="1" dirty="0" smtClean="0"/>
            <a:t>meaningful formative feedback </a:t>
          </a:r>
          <a:r>
            <a:rPr lang="en-US" b="1" dirty="0" smtClean="0"/>
            <a:t>and final feedback </a:t>
          </a:r>
          <a:r>
            <a:rPr lang="en-US" b="1" dirty="0" smtClean="0"/>
            <a:t>basing </a:t>
          </a:r>
          <a:r>
            <a:rPr lang="en-US" b="1" dirty="0" smtClean="0"/>
            <a:t>on what final-year targets they have achieved</a:t>
          </a:r>
          <a:endParaRPr lang="en-US" dirty="0"/>
        </a:p>
      </dgm:t>
    </dgm:pt>
    <dgm:pt modelId="{0139AE6D-3F77-4CC8-99BA-7362E69CCA70}" type="parTrans" cxnId="{968B6CFD-9489-4B66-9163-E76383676FD5}">
      <dgm:prSet/>
      <dgm:spPr/>
      <dgm:t>
        <a:bodyPr/>
        <a:lstStyle/>
        <a:p>
          <a:endParaRPr lang="en-US"/>
        </a:p>
      </dgm:t>
    </dgm:pt>
    <dgm:pt modelId="{900F4120-DE35-4ED5-AE0B-51760D2C3D4F}" type="sibTrans" cxnId="{968B6CFD-9489-4B66-9163-E76383676FD5}">
      <dgm:prSet/>
      <dgm:spPr/>
      <dgm:t>
        <a:bodyPr/>
        <a:lstStyle/>
        <a:p>
          <a:endParaRPr lang="en-US"/>
        </a:p>
      </dgm:t>
    </dgm:pt>
    <dgm:pt modelId="{30B5DE32-3DCE-41FB-A772-4778328904E2}">
      <dgm:prSet/>
      <dgm:spPr/>
      <dgm:t>
        <a:bodyPr/>
        <a:lstStyle/>
        <a:p>
          <a:pPr rtl="0"/>
          <a:r>
            <a:rPr lang="en-US" b="1" dirty="0" smtClean="0"/>
            <a:t>Formative and summative assessment can be strongly connected.</a:t>
          </a:r>
          <a:endParaRPr lang="en-US" dirty="0"/>
        </a:p>
      </dgm:t>
    </dgm:pt>
    <dgm:pt modelId="{3E489EB1-C38E-4D83-860C-03CA96F6D479}" type="parTrans" cxnId="{0EEF6B68-1429-4288-B65A-21474E5C56F7}">
      <dgm:prSet/>
      <dgm:spPr/>
      <dgm:t>
        <a:bodyPr/>
        <a:lstStyle/>
        <a:p>
          <a:endParaRPr lang="en-US"/>
        </a:p>
      </dgm:t>
    </dgm:pt>
    <dgm:pt modelId="{B476F572-A43B-4323-A89B-D0AB28A585AE}" type="sibTrans" cxnId="{0EEF6B68-1429-4288-B65A-21474E5C56F7}">
      <dgm:prSet/>
      <dgm:spPr/>
      <dgm:t>
        <a:bodyPr/>
        <a:lstStyle/>
        <a:p>
          <a:endParaRPr lang="en-US"/>
        </a:p>
      </dgm:t>
    </dgm:pt>
    <dgm:pt modelId="{C9EC5F65-4FB8-4768-B5DC-02886620F71F}" type="pres">
      <dgm:prSet presAssocID="{D01E00BE-0C56-490D-8F40-F2FE4DE10E8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0D4B43-811F-4C04-A31D-0D104F75D651}" type="pres">
      <dgm:prSet presAssocID="{93DE4F29-8230-4E2E-90D0-058C34FF08A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531C1F-EF9A-4222-AFDA-23F20000A24D}" type="pres">
      <dgm:prSet presAssocID="{855AB26D-03E3-4F51-8969-E038D118954C}" presName="sibTrans" presStyleCnt="0"/>
      <dgm:spPr/>
    </dgm:pt>
    <dgm:pt modelId="{3C5A82C6-ADCF-441E-AA12-6BD3C193C9E6}" type="pres">
      <dgm:prSet presAssocID="{0377AE5B-F906-4977-AF20-4BBA97F748D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146C74-CDD5-439D-AE65-BB166B6B88EE}" type="pres">
      <dgm:prSet presAssocID="{898AD2AB-4F58-4F1C-B74D-E6DFC8B9E7C6}" presName="sibTrans" presStyleCnt="0"/>
      <dgm:spPr/>
    </dgm:pt>
    <dgm:pt modelId="{A3BF79A7-4ECB-47BD-BBAD-95D5E1761A61}" type="pres">
      <dgm:prSet presAssocID="{A5E7687E-9C94-4D95-86D0-A74C642C760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5A15CB-A255-4A60-9700-2597E8ED85ED}" type="pres">
      <dgm:prSet presAssocID="{900F4120-DE35-4ED5-AE0B-51760D2C3D4F}" presName="sibTrans" presStyleCnt="0"/>
      <dgm:spPr/>
    </dgm:pt>
    <dgm:pt modelId="{E6D3B5F5-B8A9-4034-97AD-B0E2C36F7917}" type="pres">
      <dgm:prSet presAssocID="{30B5DE32-3DCE-41FB-A772-4778328904E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A04790-69BC-4E58-9053-8E87D0CE5888}" type="presOf" srcId="{D01E00BE-0C56-490D-8F40-F2FE4DE10E80}" destId="{C9EC5F65-4FB8-4768-B5DC-02886620F71F}" srcOrd="0" destOrd="0" presId="urn:microsoft.com/office/officeart/2005/8/layout/default"/>
    <dgm:cxn modelId="{968B6CFD-9489-4B66-9163-E76383676FD5}" srcId="{D01E00BE-0C56-490D-8F40-F2FE4DE10E80}" destId="{A5E7687E-9C94-4D95-86D0-A74C642C7602}" srcOrd="2" destOrd="0" parTransId="{0139AE6D-3F77-4CC8-99BA-7362E69CCA70}" sibTransId="{900F4120-DE35-4ED5-AE0B-51760D2C3D4F}"/>
    <dgm:cxn modelId="{B60E4A86-7EFA-4F7B-9E1A-69F9A22BD7DA}" type="presOf" srcId="{A5E7687E-9C94-4D95-86D0-A74C642C7602}" destId="{A3BF79A7-4ECB-47BD-BBAD-95D5E1761A61}" srcOrd="0" destOrd="0" presId="urn:microsoft.com/office/officeart/2005/8/layout/default"/>
    <dgm:cxn modelId="{4897B2D5-A1F8-43FE-A296-B0697AC3A6AA}" srcId="{D01E00BE-0C56-490D-8F40-F2FE4DE10E80}" destId="{0377AE5B-F906-4977-AF20-4BBA97F748D4}" srcOrd="1" destOrd="0" parTransId="{7A21964C-566A-47CB-91E5-2CE53BA3E410}" sibTransId="{898AD2AB-4F58-4F1C-B74D-E6DFC8B9E7C6}"/>
    <dgm:cxn modelId="{99C239C0-D1F4-4E55-8C17-0AFA8C8CFF30}" type="presOf" srcId="{0377AE5B-F906-4977-AF20-4BBA97F748D4}" destId="{3C5A82C6-ADCF-441E-AA12-6BD3C193C9E6}" srcOrd="0" destOrd="0" presId="urn:microsoft.com/office/officeart/2005/8/layout/default"/>
    <dgm:cxn modelId="{DED79F85-35AE-40B1-AD61-4A039743FCC6}" type="presOf" srcId="{93DE4F29-8230-4E2E-90D0-058C34FF08A4}" destId="{E70D4B43-811F-4C04-A31D-0D104F75D651}" srcOrd="0" destOrd="0" presId="urn:microsoft.com/office/officeart/2005/8/layout/default"/>
    <dgm:cxn modelId="{128EFF34-68F2-4370-89CF-0129608CC3AB}" type="presOf" srcId="{30B5DE32-3DCE-41FB-A772-4778328904E2}" destId="{E6D3B5F5-B8A9-4034-97AD-B0E2C36F7917}" srcOrd="0" destOrd="0" presId="urn:microsoft.com/office/officeart/2005/8/layout/default"/>
    <dgm:cxn modelId="{0EEF6B68-1429-4288-B65A-21474E5C56F7}" srcId="{D01E00BE-0C56-490D-8F40-F2FE4DE10E80}" destId="{30B5DE32-3DCE-41FB-A772-4778328904E2}" srcOrd="3" destOrd="0" parTransId="{3E489EB1-C38E-4D83-860C-03CA96F6D479}" sibTransId="{B476F572-A43B-4323-A89B-D0AB28A585AE}"/>
    <dgm:cxn modelId="{5A3C1824-B154-4021-AA05-350A401A8A71}" srcId="{D01E00BE-0C56-490D-8F40-F2FE4DE10E80}" destId="{93DE4F29-8230-4E2E-90D0-058C34FF08A4}" srcOrd="0" destOrd="0" parTransId="{C9AD5054-CCD7-44CE-8135-7C2A1F9F40D5}" sibTransId="{855AB26D-03E3-4F51-8969-E038D118954C}"/>
    <dgm:cxn modelId="{67231CC6-1617-4F46-ACD6-50B8E46F23FB}" type="presParOf" srcId="{C9EC5F65-4FB8-4768-B5DC-02886620F71F}" destId="{E70D4B43-811F-4C04-A31D-0D104F75D651}" srcOrd="0" destOrd="0" presId="urn:microsoft.com/office/officeart/2005/8/layout/default"/>
    <dgm:cxn modelId="{3B8DC60C-3215-4073-9B71-89E2772CEB0D}" type="presParOf" srcId="{C9EC5F65-4FB8-4768-B5DC-02886620F71F}" destId="{B8531C1F-EF9A-4222-AFDA-23F20000A24D}" srcOrd="1" destOrd="0" presId="urn:microsoft.com/office/officeart/2005/8/layout/default"/>
    <dgm:cxn modelId="{1E13AA1C-7FFF-45FC-9EAC-4FE5A48DAB37}" type="presParOf" srcId="{C9EC5F65-4FB8-4768-B5DC-02886620F71F}" destId="{3C5A82C6-ADCF-441E-AA12-6BD3C193C9E6}" srcOrd="2" destOrd="0" presId="urn:microsoft.com/office/officeart/2005/8/layout/default"/>
    <dgm:cxn modelId="{E4F511BF-716B-4A2B-96B7-7F2DE4A50713}" type="presParOf" srcId="{C9EC5F65-4FB8-4768-B5DC-02886620F71F}" destId="{83146C74-CDD5-439D-AE65-BB166B6B88EE}" srcOrd="3" destOrd="0" presId="urn:microsoft.com/office/officeart/2005/8/layout/default"/>
    <dgm:cxn modelId="{ABC9D181-FE8F-4EBF-897D-A52EAE572316}" type="presParOf" srcId="{C9EC5F65-4FB8-4768-B5DC-02886620F71F}" destId="{A3BF79A7-4ECB-47BD-BBAD-95D5E1761A61}" srcOrd="4" destOrd="0" presId="urn:microsoft.com/office/officeart/2005/8/layout/default"/>
    <dgm:cxn modelId="{F0EB026F-D0BD-4D02-8DCE-CAC342FFEBE7}" type="presParOf" srcId="{C9EC5F65-4FB8-4768-B5DC-02886620F71F}" destId="{315A15CB-A255-4A60-9700-2597E8ED85ED}" srcOrd="5" destOrd="0" presId="urn:microsoft.com/office/officeart/2005/8/layout/default"/>
    <dgm:cxn modelId="{021806D2-4CD8-4467-8E84-8AAE8E949200}" type="presParOf" srcId="{C9EC5F65-4FB8-4768-B5DC-02886620F71F}" destId="{E6D3B5F5-B8A9-4034-97AD-B0E2C36F791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14C02C7-6530-4945-99DC-6B368A21AA0C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4DD74CD-D667-4D75-A29C-44559E262BF9}">
      <dgm:prSet/>
      <dgm:spPr/>
      <dgm:t>
        <a:bodyPr/>
        <a:lstStyle/>
        <a:p>
          <a:pPr rtl="0"/>
          <a:r>
            <a:rPr lang="en-US" b="1" smtClean="0"/>
            <a:t>Stronger support from policy makers in encouraging both test and non-test formative assessment alternatives</a:t>
          </a:r>
          <a:endParaRPr lang="en-US"/>
        </a:p>
      </dgm:t>
    </dgm:pt>
    <dgm:pt modelId="{712F8692-23FE-49A3-8D19-D1796EFC7BE7}" type="parTrans" cxnId="{EE4675DC-650B-4271-8B9B-0C26A2860B9A}">
      <dgm:prSet/>
      <dgm:spPr/>
      <dgm:t>
        <a:bodyPr/>
        <a:lstStyle/>
        <a:p>
          <a:endParaRPr lang="en-US"/>
        </a:p>
      </dgm:t>
    </dgm:pt>
    <dgm:pt modelId="{1D7F1331-C000-444A-B522-31DC289A221D}" type="sibTrans" cxnId="{EE4675DC-650B-4271-8B9B-0C26A2860B9A}">
      <dgm:prSet/>
      <dgm:spPr/>
      <dgm:t>
        <a:bodyPr/>
        <a:lstStyle/>
        <a:p>
          <a:endParaRPr lang="en-US"/>
        </a:p>
      </dgm:t>
    </dgm:pt>
    <dgm:pt modelId="{C8F858F7-6A17-4ABE-AEAC-BBFC88ECCBA7}">
      <dgm:prSet/>
      <dgm:spPr/>
      <dgm:t>
        <a:bodyPr/>
        <a:lstStyle/>
        <a:p>
          <a:pPr rtl="0"/>
          <a:r>
            <a:rPr lang="en-US" b="1" smtClean="0"/>
            <a:t>Actual usage of the project products by teachers and learners (2 projects in this presentation)</a:t>
          </a:r>
          <a:endParaRPr lang="en-US"/>
        </a:p>
      </dgm:t>
    </dgm:pt>
    <dgm:pt modelId="{BBA7B8B0-5F0A-49E1-B305-CF8E3FC49EC9}" type="parTrans" cxnId="{0FCFF650-5E07-49A5-B345-E0A72A445F07}">
      <dgm:prSet/>
      <dgm:spPr/>
      <dgm:t>
        <a:bodyPr/>
        <a:lstStyle/>
        <a:p>
          <a:endParaRPr lang="en-US"/>
        </a:p>
      </dgm:t>
    </dgm:pt>
    <dgm:pt modelId="{73A5F5DE-2660-4A46-91E1-A0EF4DFB9E5A}" type="sibTrans" cxnId="{0FCFF650-5E07-49A5-B345-E0A72A445F07}">
      <dgm:prSet/>
      <dgm:spPr/>
      <dgm:t>
        <a:bodyPr/>
        <a:lstStyle/>
        <a:p>
          <a:endParaRPr lang="en-US"/>
        </a:p>
      </dgm:t>
    </dgm:pt>
    <dgm:pt modelId="{A96B4665-4024-4758-A770-994570A34523}">
      <dgm:prSet/>
      <dgm:spPr/>
      <dgm:t>
        <a:bodyPr/>
        <a:lstStyle/>
        <a:p>
          <a:pPr rtl="0"/>
          <a:r>
            <a:rPr lang="en-US" b="1" smtClean="0"/>
            <a:t>Frequent back-up of more examples from the variety of textbooks</a:t>
          </a:r>
          <a:endParaRPr lang="en-US"/>
        </a:p>
      </dgm:t>
    </dgm:pt>
    <dgm:pt modelId="{877CCEFF-7248-4E55-ADEB-B097DAB020A9}" type="parTrans" cxnId="{48451E5E-4144-40C1-ACB4-E6283D9554FB}">
      <dgm:prSet/>
      <dgm:spPr/>
      <dgm:t>
        <a:bodyPr/>
        <a:lstStyle/>
        <a:p>
          <a:endParaRPr lang="en-US"/>
        </a:p>
      </dgm:t>
    </dgm:pt>
    <dgm:pt modelId="{5624BAC5-1FAD-43D8-AD15-DD4DE3F2D1B7}" type="sibTrans" cxnId="{48451E5E-4144-40C1-ACB4-E6283D9554FB}">
      <dgm:prSet/>
      <dgm:spPr/>
      <dgm:t>
        <a:bodyPr/>
        <a:lstStyle/>
        <a:p>
          <a:endParaRPr lang="en-US"/>
        </a:p>
      </dgm:t>
    </dgm:pt>
    <dgm:pt modelId="{920A98B8-B6C4-44E9-9054-0EC4441C23D7}">
      <dgm:prSet/>
      <dgm:spPr/>
      <dgm:t>
        <a:bodyPr/>
        <a:lstStyle/>
        <a:p>
          <a:pPr rtl="0"/>
          <a:r>
            <a:rPr lang="en-US" b="1" smtClean="0"/>
            <a:t>Training on assessment targets and assessment methods for teachers in different series of textbook, which is a good condition for the new curriculum implementation (</a:t>
          </a:r>
          <a:r>
            <a:rPr lang="vi-VN" b="0" smtClean="0"/>
            <a:t>Mandukwini, 2016). </a:t>
          </a:r>
          <a:endParaRPr lang="en-US"/>
        </a:p>
      </dgm:t>
    </dgm:pt>
    <dgm:pt modelId="{2C19B0FE-1856-4949-AB4C-685CFEF9E1BD}" type="parTrans" cxnId="{6960FFAA-0013-4CA4-AC93-78578930F2F3}">
      <dgm:prSet/>
      <dgm:spPr/>
      <dgm:t>
        <a:bodyPr/>
        <a:lstStyle/>
        <a:p>
          <a:endParaRPr lang="en-US"/>
        </a:p>
      </dgm:t>
    </dgm:pt>
    <dgm:pt modelId="{DB21C75B-A20B-4E16-B745-ACF3237E018E}" type="sibTrans" cxnId="{6960FFAA-0013-4CA4-AC93-78578930F2F3}">
      <dgm:prSet/>
      <dgm:spPr/>
      <dgm:t>
        <a:bodyPr/>
        <a:lstStyle/>
        <a:p>
          <a:endParaRPr lang="en-US"/>
        </a:p>
      </dgm:t>
    </dgm:pt>
    <dgm:pt modelId="{F1304445-19B2-4179-AED5-1C9D7DA6D4CF}" type="pres">
      <dgm:prSet presAssocID="{414C02C7-6530-4945-99DC-6B368A21AA0C}" presName="matrix" presStyleCnt="0">
        <dgm:presLayoutVars>
          <dgm:chMax val="1"/>
          <dgm:dir/>
          <dgm:resizeHandles val="exact"/>
        </dgm:presLayoutVars>
      </dgm:prSet>
      <dgm:spPr/>
    </dgm:pt>
    <dgm:pt modelId="{661A2AE7-6AF2-47A2-8B76-F084C872EA25}" type="pres">
      <dgm:prSet presAssocID="{414C02C7-6530-4945-99DC-6B368A21AA0C}" presName="diamond" presStyleLbl="bgShp" presStyleIdx="0" presStyleCnt="1"/>
      <dgm:spPr/>
    </dgm:pt>
    <dgm:pt modelId="{C27A9B25-1368-431D-B4E1-FE8875C98396}" type="pres">
      <dgm:prSet presAssocID="{414C02C7-6530-4945-99DC-6B368A21AA0C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7B315D1-D5FA-45C7-BA27-E29C1051708B}" type="pres">
      <dgm:prSet presAssocID="{414C02C7-6530-4945-99DC-6B368A21AA0C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12A6C55-8409-4C60-ABDD-AFEBA5C0F3D3}" type="pres">
      <dgm:prSet presAssocID="{414C02C7-6530-4945-99DC-6B368A21AA0C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BECC19D-AB2F-4C01-8BE6-9F56BF2F8D0D}" type="pres">
      <dgm:prSet presAssocID="{414C02C7-6530-4945-99DC-6B368A21AA0C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2AA734E-9412-4442-AD19-FE9C3347F00E}" type="presOf" srcId="{A96B4665-4024-4758-A770-994570A34523}" destId="{A12A6C55-8409-4C60-ABDD-AFEBA5C0F3D3}" srcOrd="0" destOrd="0" presId="urn:microsoft.com/office/officeart/2005/8/layout/matrix3"/>
    <dgm:cxn modelId="{649405D5-AB9E-4539-AE6C-B11199397AA7}" type="presOf" srcId="{C8F858F7-6A17-4ABE-AEAC-BBFC88ECCBA7}" destId="{07B315D1-D5FA-45C7-BA27-E29C1051708B}" srcOrd="0" destOrd="0" presId="urn:microsoft.com/office/officeart/2005/8/layout/matrix3"/>
    <dgm:cxn modelId="{6960FFAA-0013-4CA4-AC93-78578930F2F3}" srcId="{414C02C7-6530-4945-99DC-6B368A21AA0C}" destId="{920A98B8-B6C4-44E9-9054-0EC4441C23D7}" srcOrd="3" destOrd="0" parTransId="{2C19B0FE-1856-4949-AB4C-685CFEF9E1BD}" sibTransId="{DB21C75B-A20B-4E16-B745-ACF3237E018E}"/>
    <dgm:cxn modelId="{0FCFF650-5E07-49A5-B345-E0A72A445F07}" srcId="{414C02C7-6530-4945-99DC-6B368A21AA0C}" destId="{C8F858F7-6A17-4ABE-AEAC-BBFC88ECCBA7}" srcOrd="1" destOrd="0" parTransId="{BBA7B8B0-5F0A-49E1-B305-CF8E3FC49EC9}" sibTransId="{73A5F5DE-2660-4A46-91E1-A0EF4DFB9E5A}"/>
    <dgm:cxn modelId="{48451E5E-4144-40C1-ACB4-E6283D9554FB}" srcId="{414C02C7-6530-4945-99DC-6B368A21AA0C}" destId="{A96B4665-4024-4758-A770-994570A34523}" srcOrd="2" destOrd="0" parTransId="{877CCEFF-7248-4E55-ADEB-B097DAB020A9}" sibTransId="{5624BAC5-1FAD-43D8-AD15-DD4DE3F2D1B7}"/>
    <dgm:cxn modelId="{3297B61B-450F-4072-A931-4186C72CF5A1}" type="presOf" srcId="{920A98B8-B6C4-44E9-9054-0EC4441C23D7}" destId="{9BECC19D-AB2F-4C01-8BE6-9F56BF2F8D0D}" srcOrd="0" destOrd="0" presId="urn:microsoft.com/office/officeart/2005/8/layout/matrix3"/>
    <dgm:cxn modelId="{D2230992-DAD6-4BCF-AAFF-FBDB4D8252A2}" type="presOf" srcId="{34DD74CD-D667-4D75-A29C-44559E262BF9}" destId="{C27A9B25-1368-431D-B4E1-FE8875C98396}" srcOrd="0" destOrd="0" presId="urn:microsoft.com/office/officeart/2005/8/layout/matrix3"/>
    <dgm:cxn modelId="{E23E7FF4-9AF5-4503-8A6B-E7B47E7BF004}" type="presOf" srcId="{414C02C7-6530-4945-99DC-6B368A21AA0C}" destId="{F1304445-19B2-4179-AED5-1C9D7DA6D4CF}" srcOrd="0" destOrd="0" presId="urn:microsoft.com/office/officeart/2005/8/layout/matrix3"/>
    <dgm:cxn modelId="{EE4675DC-650B-4271-8B9B-0C26A2860B9A}" srcId="{414C02C7-6530-4945-99DC-6B368A21AA0C}" destId="{34DD74CD-D667-4D75-A29C-44559E262BF9}" srcOrd="0" destOrd="0" parTransId="{712F8692-23FE-49A3-8D19-D1796EFC7BE7}" sibTransId="{1D7F1331-C000-444A-B522-31DC289A221D}"/>
    <dgm:cxn modelId="{BA183011-E247-4E38-9C11-1CEBF6FE8000}" type="presParOf" srcId="{F1304445-19B2-4179-AED5-1C9D7DA6D4CF}" destId="{661A2AE7-6AF2-47A2-8B76-F084C872EA25}" srcOrd="0" destOrd="0" presId="urn:microsoft.com/office/officeart/2005/8/layout/matrix3"/>
    <dgm:cxn modelId="{8387F26B-97FB-4067-87A0-8B86B7A3E491}" type="presParOf" srcId="{F1304445-19B2-4179-AED5-1C9D7DA6D4CF}" destId="{C27A9B25-1368-431D-B4E1-FE8875C98396}" srcOrd="1" destOrd="0" presId="urn:microsoft.com/office/officeart/2005/8/layout/matrix3"/>
    <dgm:cxn modelId="{1CACC982-37B8-4902-97C9-5CD64067BC95}" type="presParOf" srcId="{F1304445-19B2-4179-AED5-1C9D7DA6D4CF}" destId="{07B315D1-D5FA-45C7-BA27-E29C1051708B}" srcOrd="2" destOrd="0" presId="urn:microsoft.com/office/officeart/2005/8/layout/matrix3"/>
    <dgm:cxn modelId="{B2702FAA-8A20-4D23-ABAB-E9078299EA4A}" type="presParOf" srcId="{F1304445-19B2-4179-AED5-1C9D7DA6D4CF}" destId="{A12A6C55-8409-4C60-ABDD-AFEBA5C0F3D3}" srcOrd="3" destOrd="0" presId="urn:microsoft.com/office/officeart/2005/8/layout/matrix3"/>
    <dgm:cxn modelId="{314EB277-E1B2-4008-A79B-C7BA7ABF8D79}" type="presParOf" srcId="{F1304445-19B2-4179-AED5-1C9D7DA6D4CF}" destId="{9BECC19D-AB2F-4C01-8BE6-9F56BF2F8D0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918823-9B88-4A00-A6B9-0556DD425F1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C0C7AB-1185-43DC-A868-3650ECE43C12}">
      <dgm:prSet/>
      <dgm:spPr/>
      <dgm:t>
        <a:bodyPr/>
        <a:lstStyle/>
        <a:p>
          <a:pPr rtl="0"/>
          <a:r>
            <a:rPr lang="en-US" dirty="0" smtClean="0"/>
            <a:t>3.Using knowledge about learners</a:t>
          </a:r>
          <a:endParaRPr lang="en-US" dirty="0"/>
        </a:p>
      </dgm:t>
    </dgm:pt>
    <dgm:pt modelId="{5F2B9E06-5D78-4687-BA6E-A274149CB864}" type="parTrans" cxnId="{FA93D71D-09B2-42F9-BA8F-12121F264F39}">
      <dgm:prSet/>
      <dgm:spPr/>
      <dgm:t>
        <a:bodyPr/>
        <a:lstStyle/>
        <a:p>
          <a:endParaRPr lang="en-US"/>
        </a:p>
      </dgm:t>
    </dgm:pt>
    <dgm:pt modelId="{59061677-CE06-4E3D-91E6-1096974B2B3F}" type="sibTrans" cxnId="{FA93D71D-09B2-42F9-BA8F-12121F264F39}">
      <dgm:prSet/>
      <dgm:spPr/>
      <dgm:t>
        <a:bodyPr/>
        <a:lstStyle/>
        <a:p>
          <a:endParaRPr lang="en-US"/>
        </a:p>
      </dgm:t>
    </dgm:pt>
    <dgm:pt modelId="{7EDC6DD4-2BF1-43EA-B360-5ED5CF209975}">
      <dgm:prSet/>
      <dgm:spPr/>
      <dgm:t>
        <a:bodyPr/>
        <a:lstStyle/>
        <a:p>
          <a:pPr rtl="0"/>
          <a:r>
            <a:rPr lang="en-US" dirty="0" smtClean="0"/>
            <a:t>2.Using language teaching methods</a:t>
          </a:r>
          <a:endParaRPr lang="en-US" dirty="0"/>
        </a:p>
      </dgm:t>
    </dgm:pt>
    <dgm:pt modelId="{75991402-5B3A-46C8-B00F-FDDBA25D26E5}" type="parTrans" cxnId="{3770E1D4-6F4D-4D75-A5BC-378AD498D24D}">
      <dgm:prSet/>
      <dgm:spPr/>
      <dgm:t>
        <a:bodyPr/>
        <a:lstStyle/>
        <a:p>
          <a:endParaRPr lang="en-US"/>
        </a:p>
      </dgm:t>
    </dgm:pt>
    <dgm:pt modelId="{12DEEE97-215B-4C25-A422-C8894FC3AEDF}" type="sibTrans" cxnId="{3770E1D4-6F4D-4D75-A5BC-378AD498D24D}">
      <dgm:prSet/>
      <dgm:spPr/>
      <dgm:t>
        <a:bodyPr/>
        <a:lstStyle/>
        <a:p>
          <a:endParaRPr lang="en-US"/>
        </a:p>
      </dgm:t>
    </dgm:pt>
    <dgm:pt modelId="{A165D71A-ACFC-4263-A037-BFF91A84E3D1}">
      <dgm:prSet/>
      <dgm:spPr/>
      <dgm:t>
        <a:bodyPr/>
        <a:lstStyle/>
        <a:p>
          <a:pPr rtl="0"/>
          <a:r>
            <a:rPr lang="en-US" dirty="0" smtClean="0"/>
            <a:t>1.Using target language use</a:t>
          </a:r>
          <a:endParaRPr lang="en-US" dirty="0"/>
        </a:p>
      </dgm:t>
    </dgm:pt>
    <dgm:pt modelId="{3A23D1A2-A95A-4BD9-93BA-F158EC51DF5E}" type="parTrans" cxnId="{47A65CFD-290A-4C87-BE2F-700FA471D4A5}">
      <dgm:prSet/>
      <dgm:spPr/>
      <dgm:t>
        <a:bodyPr/>
        <a:lstStyle/>
        <a:p>
          <a:endParaRPr lang="en-US"/>
        </a:p>
      </dgm:t>
    </dgm:pt>
    <dgm:pt modelId="{1D4A1804-4B5A-425D-8812-11F4B8C1E49C}" type="sibTrans" cxnId="{47A65CFD-290A-4C87-BE2F-700FA471D4A5}">
      <dgm:prSet/>
      <dgm:spPr/>
      <dgm:t>
        <a:bodyPr/>
        <a:lstStyle/>
        <a:p>
          <a:endParaRPr lang="en-US"/>
        </a:p>
      </dgm:t>
    </dgm:pt>
    <dgm:pt modelId="{5DAD03E1-D697-4579-92DE-5FA95645CF3F}">
      <dgm:prSet/>
      <dgm:spPr/>
      <dgm:t>
        <a:bodyPr/>
        <a:lstStyle/>
        <a:p>
          <a:pPr rtl="0"/>
          <a:r>
            <a:rPr lang="en-US" dirty="0" smtClean="0"/>
            <a:t>5.Promoting the value of language use and professionalism in language teaching</a:t>
          </a:r>
          <a:endParaRPr lang="en-US" dirty="0"/>
        </a:p>
      </dgm:t>
    </dgm:pt>
    <dgm:pt modelId="{033328FF-B5CC-43F7-A5AC-0A8BF7B72934}" type="parTrans" cxnId="{FA62A1D8-FB3E-4299-8121-5199D6D80909}">
      <dgm:prSet/>
      <dgm:spPr/>
      <dgm:t>
        <a:bodyPr/>
        <a:lstStyle/>
        <a:p>
          <a:endParaRPr lang="en-US"/>
        </a:p>
      </dgm:t>
    </dgm:pt>
    <dgm:pt modelId="{ECAB7F15-FC5D-49AB-8B76-BB7206E32044}" type="sibTrans" cxnId="{FA62A1D8-FB3E-4299-8121-5199D6D80909}">
      <dgm:prSet/>
      <dgm:spPr/>
      <dgm:t>
        <a:bodyPr/>
        <a:lstStyle/>
        <a:p>
          <a:endParaRPr lang="en-US"/>
        </a:p>
      </dgm:t>
    </dgm:pt>
    <dgm:pt modelId="{1E8E3229-84B9-4841-B8DB-37BDB5DDC5DB}">
      <dgm:prSet/>
      <dgm:spPr/>
      <dgm:t>
        <a:bodyPr/>
        <a:lstStyle/>
        <a:p>
          <a:pPr rtl="0"/>
          <a:r>
            <a:rPr lang="en-US" dirty="0" smtClean="0"/>
            <a:t>4.Using knowledge of contexts in teaching language</a:t>
          </a:r>
          <a:endParaRPr lang="en-US" dirty="0"/>
        </a:p>
      </dgm:t>
    </dgm:pt>
    <dgm:pt modelId="{F8DAF186-704D-4BCC-9B2E-CB7C2D8F2AE1}" type="parTrans" cxnId="{F1C77BE2-DE3F-4E20-9224-A9EE6F0EAADC}">
      <dgm:prSet/>
      <dgm:spPr/>
      <dgm:t>
        <a:bodyPr/>
        <a:lstStyle/>
        <a:p>
          <a:endParaRPr lang="en-US"/>
        </a:p>
      </dgm:t>
    </dgm:pt>
    <dgm:pt modelId="{C91B45D3-1D6D-429A-BDDA-FA77BCFCE88C}" type="sibTrans" cxnId="{F1C77BE2-DE3F-4E20-9224-A9EE6F0EAADC}">
      <dgm:prSet/>
      <dgm:spPr/>
      <dgm:t>
        <a:bodyPr/>
        <a:lstStyle/>
        <a:p>
          <a:endParaRPr lang="en-US"/>
        </a:p>
      </dgm:t>
    </dgm:pt>
    <dgm:pt modelId="{C6C84057-875D-4AA0-80CB-60B9AB3BDE7D}" type="pres">
      <dgm:prSet presAssocID="{2F918823-9B88-4A00-A6B9-0556DD425F1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A8D512-A398-4A9E-9BA2-A6B980370E72}" type="pres">
      <dgm:prSet presAssocID="{6EC0C7AB-1185-43DC-A868-3650ECE43C12}" presName="circ1" presStyleLbl="vennNode1" presStyleIdx="0" presStyleCnt="5"/>
      <dgm:spPr/>
    </dgm:pt>
    <dgm:pt modelId="{15809A0A-5940-495F-B965-6EE91AB0893F}" type="pres">
      <dgm:prSet presAssocID="{6EC0C7AB-1185-43DC-A868-3650ECE43C1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E368CF-82F0-4C5D-990A-6E5E843FEE0E}" type="pres">
      <dgm:prSet presAssocID="{7EDC6DD4-2BF1-43EA-B360-5ED5CF209975}" presName="circ2" presStyleLbl="vennNode1" presStyleIdx="1" presStyleCnt="5"/>
      <dgm:spPr/>
    </dgm:pt>
    <dgm:pt modelId="{D02BE065-EBA4-4316-9F6E-9935C6CA8CC7}" type="pres">
      <dgm:prSet presAssocID="{7EDC6DD4-2BF1-43EA-B360-5ED5CF20997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09D601-B33F-4B80-890E-5690B49765F9}" type="pres">
      <dgm:prSet presAssocID="{A165D71A-ACFC-4263-A037-BFF91A84E3D1}" presName="circ3" presStyleLbl="vennNode1" presStyleIdx="2" presStyleCnt="5"/>
      <dgm:spPr/>
    </dgm:pt>
    <dgm:pt modelId="{25DFFB51-D8B8-4DBF-BB3D-5E17FFE15FA3}" type="pres">
      <dgm:prSet presAssocID="{A165D71A-ACFC-4263-A037-BFF91A84E3D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A1288A-FAD5-44BD-A71E-11FF3AE98B0B}" type="pres">
      <dgm:prSet presAssocID="{5DAD03E1-D697-4579-92DE-5FA95645CF3F}" presName="circ4" presStyleLbl="vennNode1" presStyleIdx="3" presStyleCnt="5"/>
      <dgm:spPr/>
    </dgm:pt>
    <dgm:pt modelId="{2AB25025-99E6-4039-836B-9DE6E1184BC2}" type="pres">
      <dgm:prSet presAssocID="{5DAD03E1-D697-4579-92DE-5FA95645CF3F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6E7BEC-FBCC-46EE-8EE8-618F9B85CE9D}" type="pres">
      <dgm:prSet presAssocID="{1E8E3229-84B9-4841-B8DB-37BDB5DDC5DB}" presName="circ5" presStyleLbl="vennNode1" presStyleIdx="4" presStyleCnt="5"/>
      <dgm:spPr/>
    </dgm:pt>
    <dgm:pt modelId="{594CF725-9140-4B81-89A8-6EC2A21D72BF}" type="pres">
      <dgm:prSet presAssocID="{1E8E3229-84B9-4841-B8DB-37BDB5DDC5DB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62A1D8-FB3E-4299-8121-5199D6D80909}" srcId="{2F918823-9B88-4A00-A6B9-0556DD425F1F}" destId="{5DAD03E1-D697-4579-92DE-5FA95645CF3F}" srcOrd="3" destOrd="0" parTransId="{033328FF-B5CC-43F7-A5AC-0A8BF7B72934}" sibTransId="{ECAB7F15-FC5D-49AB-8B76-BB7206E32044}"/>
    <dgm:cxn modelId="{F1C77BE2-DE3F-4E20-9224-A9EE6F0EAADC}" srcId="{2F918823-9B88-4A00-A6B9-0556DD425F1F}" destId="{1E8E3229-84B9-4841-B8DB-37BDB5DDC5DB}" srcOrd="4" destOrd="0" parTransId="{F8DAF186-704D-4BCC-9B2E-CB7C2D8F2AE1}" sibTransId="{C91B45D3-1D6D-429A-BDDA-FA77BCFCE88C}"/>
    <dgm:cxn modelId="{4336A8EE-69CB-4CB4-BA56-C133D5DBCE8B}" type="presOf" srcId="{2F918823-9B88-4A00-A6B9-0556DD425F1F}" destId="{C6C84057-875D-4AA0-80CB-60B9AB3BDE7D}" srcOrd="0" destOrd="0" presId="urn:microsoft.com/office/officeart/2005/8/layout/venn1"/>
    <dgm:cxn modelId="{A1F29D5D-E1F0-4EBD-81CB-28D9315E62FF}" type="presOf" srcId="{1E8E3229-84B9-4841-B8DB-37BDB5DDC5DB}" destId="{594CF725-9140-4B81-89A8-6EC2A21D72BF}" srcOrd="0" destOrd="0" presId="urn:microsoft.com/office/officeart/2005/8/layout/venn1"/>
    <dgm:cxn modelId="{CA7EDEF1-47F7-4467-AB46-95FA6D9AE102}" type="presOf" srcId="{6EC0C7AB-1185-43DC-A868-3650ECE43C12}" destId="{15809A0A-5940-495F-B965-6EE91AB0893F}" srcOrd="0" destOrd="0" presId="urn:microsoft.com/office/officeart/2005/8/layout/venn1"/>
    <dgm:cxn modelId="{C7CBB506-CF9E-4E83-BE26-CC03F067627B}" type="presOf" srcId="{7EDC6DD4-2BF1-43EA-B360-5ED5CF209975}" destId="{D02BE065-EBA4-4316-9F6E-9935C6CA8CC7}" srcOrd="0" destOrd="0" presId="urn:microsoft.com/office/officeart/2005/8/layout/venn1"/>
    <dgm:cxn modelId="{3770E1D4-6F4D-4D75-A5BC-378AD498D24D}" srcId="{2F918823-9B88-4A00-A6B9-0556DD425F1F}" destId="{7EDC6DD4-2BF1-43EA-B360-5ED5CF209975}" srcOrd="1" destOrd="0" parTransId="{75991402-5B3A-46C8-B00F-FDDBA25D26E5}" sibTransId="{12DEEE97-215B-4C25-A422-C8894FC3AEDF}"/>
    <dgm:cxn modelId="{FA93D71D-09B2-42F9-BA8F-12121F264F39}" srcId="{2F918823-9B88-4A00-A6B9-0556DD425F1F}" destId="{6EC0C7AB-1185-43DC-A868-3650ECE43C12}" srcOrd="0" destOrd="0" parTransId="{5F2B9E06-5D78-4687-BA6E-A274149CB864}" sibTransId="{59061677-CE06-4E3D-91E6-1096974B2B3F}"/>
    <dgm:cxn modelId="{47A65CFD-290A-4C87-BE2F-700FA471D4A5}" srcId="{2F918823-9B88-4A00-A6B9-0556DD425F1F}" destId="{A165D71A-ACFC-4263-A037-BFF91A84E3D1}" srcOrd="2" destOrd="0" parTransId="{3A23D1A2-A95A-4BD9-93BA-F158EC51DF5E}" sibTransId="{1D4A1804-4B5A-425D-8812-11F4B8C1E49C}"/>
    <dgm:cxn modelId="{3865E79D-8286-435D-AD16-AE26372AAB16}" type="presOf" srcId="{5DAD03E1-D697-4579-92DE-5FA95645CF3F}" destId="{2AB25025-99E6-4039-836B-9DE6E1184BC2}" srcOrd="0" destOrd="0" presId="urn:microsoft.com/office/officeart/2005/8/layout/venn1"/>
    <dgm:cxn modelId="{D5E4FEB1-9107-4750-92D3-6CD67FD41C65}" type="presOf" srcId="{A165D71A-ACFC-4263-A037-BFF91A84E3D1}" destId="{25DFFB51-D8B8-4DBF-BB3D-5E17FFE15FA3}" srcOrd="0" destOrd="0" presId="urn:microsoft.com/office/officeart/2005/8/layout/venn1"/>
    <dgm:cxn modelId="{777EDD34-4FBF-47F3-943F-860EC34746EB}" type="presParOf" srcId="{C6C84057-875D-4AA0-80CB-60B9AB3BDE7D}" destId="{72A8D512-A398-4A9E-9BA2-A6B980370E72}" srcOrd="0" destOrd="0" presId="urn:microsoft.com/office/officeart/2005/8/layout/venn1"/>
    <dgm:cxn modelId="{1432FAEA-388E-42FC-A271-B7C3D31B4F45}" type="presParOf" srcId="{C6C84057-875D-4AA0-80CB-60B9AB3BDE7D}" destId="{15809A0A-5940-495F-B965-6EE91AB0893F}" srcOrd="1" destOrd="0" presId="urn:microsoft.com/office/officeart/2005/8/layout/venn1"/>
    <dgm:cxn modelId="{23A58DFF-1AB9-45E3-9AAD-E6449129B02D}" type="presParOf" srcId="{C6C84057-875D-4AA0-80CB-60B9AB3BDE7D}" destId="{42E368CF-82F0-4C5D-990A-6E5E843FEE0E}" srcOrd="2" destOrd="0" presId="urn:microsoft.com/office/officeart/2005/8/layout/venn1"/>
    <dgm:cxn modelId="{C759B239-FFBA-4C17-92ED-6796902E0C0A}" type="presParOf" srcId="{C6C84057-875D-4AA0-80CB-60B9AB3BDE7D}" destId="{D02BE065-EBA4-4316-9F6E-9935C6CA8CC7}" srcOrd="3" destOrd="0" presId="urn:microsoft.com/office/officeart/2005/8/layout/venn1"/>
    <dgm:cxn modelId="{63255777-8441-4303-BEAE-AEFA150B0E66}" type="presParOf" srcId="{C6C84057-875D-4AA0-80CB-60B9AB3BDE7D}" destId="{8009D601-B33F-4B80-890E-5690B49765F9}" srcOrd="4" destOrd="0" presId="urn:microsoft.com/office/officeart/2005/8/layout/venn1"/>
    <dgm:cxn modelId="{20F6CE00-C223-4880-931B-1FBA0C727FDF}" type="presParOf" srcId="{C6C84057-875D-4AA0-80CB-60B9AB3BDE7D}" destId="{25DFFB51-D8B8-4DBF-BB3D-5E17FFE15FA3}" srcOrd="5" destOrd="0" presId="urn:microsoft.com/office/officeart/2005/8/layout/venn1"/>
    <dgm:cxn modelId="{B3356259-7758-4B11-A1C9-8EDE7FFB0A8E}" type="presParOf" srcId="{C6C84057-875D-4AA0-80CB-60B9AB3BDE7D}" destId="{50A1288A-FAD5-44BD-A71E-11FF3AE98B0B}" srcOrd="6" destOrd="0" presId="urn:microsoft.com/office/officeart/2005/8/layout/venn1"/>
    <dgm:cxn modelId="{B5133378-1667-4BD0-A37A-296594C2D97E}" type="presParOf" srcId="{C6C84057-875D-4AA0-80CB-60B9AB3BDE7D}" destId="{2AB25025-99E6-4039-836B-9DE6E1184BC2}" srcOrd="7" destOrd="0" presId="urn:microsoft.com/office/officeart/2005/8/layout/venn1"/>
    <dgm:cxn modelId="{70938853-54C5-4EEC-B0FC-52837CAD83A3}" type="presParOf" srcId="{C6C84057-875D-4AA0-80CB-60B9AB3BDE7D}" destId="{F06E7BEC-FBCC-46EE-8EE8-618F9B85CE9D}" srcOrd="8" destOrd="0" presId="urn:microsoft.com/office/officeart/2005/8/layout/venn1"/>
    <dgm:cxn modelId="{091DD4DC-2ADE-47B3-901F-80CDFEB5E223}" type="presParOf" srcId="{C6C84057-875D-4AA0-80CB-60B9AB3BDE7D}" destId="{594CF725-9140-4B81-89A8-6EC2A21D72BF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E73134F-0A26-436D-B287-BAF93A3C2E1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6FCBB33-738B-435B-9761-606ED0B4BC58}">
      <dgm:prSet/>
      <dgm:spPr/>
      <dgm:t>
        <a:bodyPr/>
        <a:lstStyle/>
        <a:p>
          <a:pPr rtl="0"/>
          <a:r>
            <a:rPr lang="en-GB" b="1" smtClean="0"/>
            <a:t>Contexts of language assessment in Vietnam</a:t>
          </a:r>
          <a:endParaRPr lang="en-US"/>
        </a:p>
      </dgm:t>
    </dgm:pt>
    <dgm:pt modelId="{A0FBE3BE-03EA-49D4-8F45-E589BA808C76}" type="parTrans" cxnId="{37EA6726-FE5C-4EE0-B963-C5E5B5522883}">
      <dgm:prSet/>
      <dgm:spPr/>
      <dgm:t>
        <a:bodyPr/>
        <a:lstStyle/>
        <a:p>
          <a:endParaRPr lang="en-US"/>
        </a:p>
      </dgm:t>
    </dgm:pt>
    <dgm:pt modelId="{31E45DF7-45A5-4AA5-BD99-0051BAADE2C3}" type="sibTrans" cxnId="{37EA6726-FE5C-4EE0-B963-C5E5B5522883}">
      <dgm:prSet/>
      <dgm:spPr/>
      <dgm:t>
        <a:bodyPr/>
        <a:lstStyle/>
        <a:p>
          <a:endParaRPr lang="en-US"/>
        </a:p>
      </dgm:t>
    </dgm:pt>
    <dgm:pt modelId="{EC23AE5F-1CD1-41D8-B5DA-7F09803A04CD}">
      <dgm:prSet/>
      <dgm:spPr/>
      <dgm:t>
        <a:bodyPr/>
        <a:lstStyle/>
        <a:p>
          <a:pPr rtl="0"/>
          <a:r>
            <a:rPr lang="en-US" b="1" smtClean="0"/>
            <a:t>Part 1: Specifying English assessment targets from curriculum outcomes</a:t>
          </a:r>
          <a:endParaRPr lang="en-US"/>
        </a:p>
      </dgm:t>
    </dgm:pt>
    <dgm:pt modelId="{9FC4D67A-3249-4EC9-AB9E-0A244793C1A2}" type="parTrans" cxnId="{FB17F775-74ED-4C75-BF4D-CCA3A6A0EB33}">
      <dgm:prSet/>
      <dgm:spPr/>
      <dgm:t>
        <a:bodyPr/>
        <a:lstStyle/>
        <a:p>
          <a:endParaRPr lang="en-US"/>
        </a:p>
      </dgm:t>
    </dgm:pt>
    <dgm:pt modelId="{D87282CC-481F-45D7-84A7-0C5AE279214E}" type="sibTrans" cxnId="{FB17F775-74ED-4C75-BF4D-CCA3A6A0EB33}">
      <dgm:prSet/>
      <dgm:spPr/>
      <dgm:t>
        <a:bodyPr/>
        <a:lstStyle/>
        <a:p>
          <a:endParaRPr lang="en-US"/>
        </a:p>
      </dgm:t>
    </dgm:pt>
    <dgm:pt modelId="{62BC095F-09AC-49CF-9403-C78104F6E100}">
      <dgm:prSet/>
      <dgm:spPr/>
      <dgm:t>
        <a:bodyPr/>
        <a:lstStyle/>
        <a:p>
          <a:pPr rtl="0"/>
          <a:r>
            <a:rPr lang="en-US" b="1" smtClean="0"/>
            <a:t>Part 2: Providing specific guidance on the assessment tasks for each target </a:t>
          </a:r>
          <a:endParaRPr lang="en-US"/>
        </a:p>
      </dgm:t>
    </dgm:pt>
    <dgm:pt modelId="{0FD765F4-1811-483B-BB72-C0292B3E9C79}" type="parTrans" cxnId="{7A1C3803-8E69-4AB4-8EA1-A9CAF91B83BE}">
      <dgm:prSet/>
      <dgm:spPr/>
      <dgm:t>
        <a:bodyPr/>
        <a:lstStyle/>
        <a:p>
          <a:endParaRPr lang="en-US"/>
        </a:p>
      </dgm:t>
    </dgm:pt>
    <dgm:pt modelId="{B1A5AC63-3355-4AE8-98BC-81EDC8024CCC}" type="sibTrans" cxnId="{7A1C3803-8E69-4AB4-8EA1-A9CAF91B83BE}">
      <dgm:prSet/>
      <dgm:spPr/>
      <dgm:t>
        <a:bodyPr/>
        <a:lstStyle/>
        <a:p>
          <a:endParaRPr lang="en-US"/>
        </a:p>
      </dgm:t>
    </dgm:pt>
    <dgm:pt modelId="{94BD6A77-9B45-431B-9357-535D57F4E4DA}">
      <dgm:prSet/>
      <dgm:spPr/>
      <dgm:t>
        <a:bodyPr/>
        <a:lstStyle/>
        <a:p>
          <a:pPr rtl="0"/>
          <a:r>
            <a:rPr lang="en-US" b="1" smtClean="0"/>
            <a:t>Part 3: Giving meaningful and kind feedback to students.</a:t>
          </a:r>
          <a:endParaRPr lang="en-US"/>
        </a:p>
      </dgm:t>
    </dgm:pt>
    <dgm:pt modelId="{C892D143-18DD-4AD4-87E0-41B26C60894A}" type="parTrans" cxnId="{F503F6B0-01F1-4204-8671-A046F1F430B7}">
      <dgm:prSet/>
      <dgm:spPr/>
      <dgm:t>
        <a:bodyPr/>
        <a:lstStyle/>
        <a:p>
          <a:endParaRPr lang="en-US"/>
        </a:p>
      </dgm:t>
    </dgm:pt>
    <dgm:pt modelId="{3E8E6097-8DED-494C-A748-3823AFFECF10}" type="sibTrans" cxnId="{F503F6B0-01F1-4204-8671-A046F1F430B7}">
      <dgm:prSet/>
      <dgm:spPr/>
      <dgm:t>
        <a:bodyPr/>
        <a:lstStyle/>
        <a:p>
          <a:endParaRPr lang="en-US"/>
        </a:p>
      </dgm:t>
    </dgm:pt>
    <dgm:pt modelId="{8E9CE104-6D8A-403E-808C-76F4B8EFCC47}" type="pres">
      <dgm:prSet presAssocID="{5E73134F-0A26-436D-B287-BAF93A3C2E1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E7C38B-0E13-45B2-BD58-B4D954A29A9D}" type="pres">
      <dgm:prSet presAssocID="{A6FCBB33-738B-435B-9761-606ED0B4BC58}" presName="composite" presStyleCnt="0"/>
      <dgm:spPr/>
    </dgm:pt>
    <dgm:pt modelId="{72F1574F-52C7-4FDF-B221-4567A9274258}" type="pres">
      <dgm:prSet presAssocID="{A6FCBB33-738B-435B-9761-606ED0B4BC58}" presName="imgShp" presStyleLbl="fgImgPlace1" presStyleIdx="0" presStyleCnt="4"/>
      <dgm:spPr/>
    </dgm:pt>
    <dgm:pt modelId="{9B14EBBA-0B23-47C3-A323-7523DFD9CAF0}" type="pres">
      <dgm:prSet presAssocID="{A6FCBB33-738B-435B-9761-606ED0B4BC58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1FD573-AD7B-436C-9D39-F45E185F4304}" type="pres">
      <dgm:prSet presAssocID="{31E45DF7-45A5-4AA5-BD99-0051BAADE2C3}" presName="spacing" presStyleCnt="0"/>
      <dgm:spPr/>
    </dgm:pt>
    <dgm:pt modelId="{39CF84D1-4568-4F32-ABD0-FF67CBCA72E8}" type="pres">
      <dgm:prSet presAssocID="{EC23AE5F-1CD1-41D8-B5DA-7F09803A04CD}" presName="composite" presStyleCnt="0"/>
      <dgm:spPr/>
    </dgm:pt>
    <dgm:pt modelId="{AEDAFF54-4197-4703-8971-D432995145C4}" type="pres">
      <dgm:prSet presAssocID="{EC23AE5F-1CD1-41D8-B5DA-7F09803A04CD}" presName="imgShp" presStyleLbl="fgImgPlace1" presStyleIdx="1" presStyleCnt="4"/>
      <dgm:spPr/>
    </dgm:pt>
    <dgm:pt modelId="{0C1FD654-94B3-4CCE-B327-46236E4B84D5}" type="pres">
      <dgm:prSet presAssocID="{EC23AE5F-1CD1-41D8-B5DA-7F09803A04CD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0E87EE-F754-4E38-8FA0-7716A09B9ED5}" type="pres">
      <dgm:prSet presAssocID="{D87282CC-481F-45D7-84A7-0C5AE279214E}" presName="spacing" presStyleCnt="0"/>
      <dgm:spPr/>
    </dgm:pt>
    <dgm:pt modelId="{5B4D11B2-3D27-4E85-9950-48C5B1200D74}" type="pres">
      <dgm:prSet presAssocID="{62BC095F-09AC-49CF-9403-C78104F6E100}" presName="composite" presStyleCnt="0"/>
      <dgm:spPr/>
    </dgm:pt>
    <dgm:pt modelId="{83811E0B-050F-4286-8C8C-D910A873257A}" type="pres">
      <dgm:prSet presAssocID="{62BC095F-09AC-49CF-9403-C78104F6E100}" presName="imgShp" presStyleLbl="fgImgPlace1" presStyleIdx="2" presStyleCnt="4"/>
      <dgm:spPr/>
    </dgm:pt>
    <dgm:pt modelId="{8BFD49C1-6EFF-4393-AADE-29C64609B565}" type="pres">
      <dgm:prSet presAssocID="{62BC095F-09AC-49CF-9403-C78104F6E100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F0ACFB-3535-4A86-8FF5-751D3F020433}" type="pres">
      <dgm:prSet presAssocID="{B1A5AC63-3355-4AE8-98BC-81EDC8024CCC}" presName="spacing" presStyleCnt="0"/>
      <dgm:spPr/>
    </dgm:pt>
    <dgm:pt modelId="{F41FC24F-6B73-4D2D-A13F-40D3E8B83276}" type="pres">
      <dgm:prSet presAssocID="{94BD6A77-9B45-431B-9357-535D57F4E4DA}" presName="composite" presStyleCnt="0"/>
      <dgm:spPr/>
    </dgm:pt>
    <dgm:pt modelId="{E57C9E7C-021D-41E8-B01A-FD1A8CF48FD3}" type="pres">
      <dgm:prSet presAssocID="{94BD6A77-9B45-431B-9357-535D57F4E4DA}" presName="imgShp" presStyleLbl="fgImgPlace1" presStyleIdx="3" presStyleCnt="4"/>
      <dgm:spPr/>
    </dgm:pt>
    <dgm:pt modelId="{4EA381D3-9C8C-4E27-95C3-3663E2781918}" type="pres">
      <dgm:prSet presAssocID="{94BD6A77-9B45-431B-9357-535D57F4E4DA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EA6726-FE5C-4EE0-B963-C5E5B5522883}" srcId="{5E73134F-0A26-436D-B287-BAF93A3C2E11}" destId="{A6FCBB33-738B-435B-9761-606ED0B4BC58}" srcOrd="0" destOrd="0" parTransId="{A0FBE3BE-03EA-49D4-8F45-E589BA808C76}" sibTransId="{31E45DF7-45A5-4AA5-BD99-0051BAADE2C3}"/>
    <dgm:cxn modelId="{F503F6B0-01F1-4204-8671-A046F1F430B7}" srcId="{5E73134F-0A26-436D-B287-BAF93A3C2E11}" destId="{94BD6A77-9B45-431B-9357-535D57F4E4DA}" srcOrd="3" destOrd="0" parTransId="{C892D143-18DD-4AD4-87E0-41B26C60894A}" sibTransId="{3E8E6097-8DED-494C-A748-3823AFFECF10}"/>
    <dgm:cxn modelId="{8A86B671-8CDC-4D6C-A357-29C90AE9E503}" type="presOf" srcId="{94BD6A77-9B45-431B-9357-535D57F4E4DA}" destId="{4EA381D3-9C8C-4E27-95C3-3663E2781918}" srcOrd="0" destOrd="0" presId="urn:microsoft.com/office/officeart/2005/8/layout/vList3"/>
    <dgm:cxn modelId="{E2265A95-50BB-4B50-8B27-3D006E5F05AC}" type="presOf" srcId="{A6FCBB33-738B-435B-9761-606ED0B4BC58}" destId="{9B14EBBA-0B23-47C3-A323-7523DFD9CAF0}" srcOrd="0" destOrd="0" presId="urn:microsoft.com/office/officeart/2005/8/layout/vList3"/>
    <dgm:cxn modelId="{FB17F775-74ED-4C75-BF4D-CCA3A6A0EB33}" srcId="{5E73134F-0A26-436D-B287-BAF93A3C2E11}" destId="{EC23AE5F-1CD1-41D8-B5DA-7F09803A04CD}" srcOrd="1" destOrd="0" parTransId="{9FC4D67A-3249-4EC9-AB9E-0A244793C1A2}" sibTransId="{D87282CC-481F-45D7-84A7-0C5AE279214E}"/>
    <dgm:cxn modelId="{0DEF2C39-AD1A-491B-8F18-50962DF8BAC3}" type="presOf" srcId="{5E73134F-0A26-436D-B287-BAF93A3C2E11}" destId="{8E9CE104-6D8A-403E-808C-76F4B8EFCC47}" srcOrd="0" destOrd="0" presId="urn:microsoft.com/office/officeart/2005/8/layout/vList3"/>
    <dgm:cxn modelId="{FA4EB183-10BA-4B9F-850B-038B94F047A3}" type="presOf" srcId="{EC23AE5F-1CD1-41D8-B5DA-7F09803A04CD}" destId="{0C1FD654-94B3-4CCE-B327-46236E4B84D5}" srcOrd="0" destOrd="0" presId="urn:microsoft.com/office/officeart/2005/8/layout/vList3"/>
    <dgm:cxn modelId="{7A1C3803-8E69-4AB4-8EA1-A9CAF91B83BE}" srcId="{5E73134F-0A26-436D-B287-BAF93A3C2E11}" destId="{62BC095F-09AC-49CF-9403-C78104F6E100}" srcOrd="2" destOrd="0" parTransId="{0FD765F4-1811-483B-BB72-C0292B3E9C79}" sibTransId="{B1A5AC63-3355-4AE8-98BC-81EDC8024CCC}"/>
    <dgm:cxn modelId="{B33B92DD-5422-48A2-8616-EBD4D1B86F1F}" type="presOf" srcId="{62BC095F-09AC-49CF-9403-C78104F6E100}" destId="{8BFD49C1-6EFF-4393-AADE-29C64609B565}" srcOrd="0" destOrd="0" presId="urn:microsoft.com/office/officeart/2005/8/layout/vList3"/>
    <dgm:cxn modelId="{BC2464AF-806E-46DD-9977-0D4BD7419354}" type="presParOf" srcId="{8E9CE104-6D8A-403E-808C-76F4B8EFCC47}" destId="{60E7C38B-0E13-45B2-BD58-B4D954A29A9D}" srcOrd="0" destOrd="0" presId="urn:microsoft.com/office/officeart/2005/8/layout/vList3"/>
    <dgm:cxn modelId="{EAB18D2D-4FFC-4A02-AE1E-F2D4FF0D28F6}" type="presParOf" srcId="{60E7C38B-0E13-45B2-BD58-B4D954A29A9D}" destId="{72F1574F-52C7-4FDF-B221-4567A9274258}" srcOrd="0" destOrd="0" presId="urn:microsoft.com/office/officeart/2005/8/layout/vList3"/>
    <dgm:cxn modelId="{2A203058-A0D6-44C1-B693-D9DFB3A54C99}" type="presParOf" srcId="{60E7C38B-0E13-45B2-BD58-B4D954A29A9D}" destId="{9B14EBBA-0B23-47C3-A323-7523DFD9CAF0}" srcOrd="1" destOrd="0" presId="urn:microsoft.com/office/officeart/2005/8/layout/vList3"/>
    <dgm:cxn modelId="{494A6D0A-537C-482F-936C-BAECE0730943}" type="presParOf" srcId="{8E9CE104-6D8A-403E-808C-76F4B8EFCC47}" destId="{3C1FD573-AD7B-436C-9D39-F45E185F4304}" srcOrd="1" destOrd="0" presId="urn:microsoft.com/office/officeart/2005/8/layout/vList3"/>
    <dgm:cxn modelId="{AB0FF14B-284F-40DF-B2F0-A35116FA329E}" type="presParOf" srcId="{8E9CE104-6D8A-403E-808C-76F4B8EFCC47}" destId="{39CF84D1-4568-4F32-ABD0-FF67CBCA72E8}" srcOrd="2" destOrd="0" presId="urn:microsoft.com/office/officeart/2005/8/layout/vList3"/>
    <dgm:cxn modelId="{C8BBB509-C49B-4B49-BF8E-27023E35B33A}" type="presParOf" srcId="{39CF84D1-4568-4F32-ABD0-FF67CBCA72E8}" destId="{AEDAFF54-4197-4703-8971-D432995145C4}" srcOrd="0" destOrd="0" presId="urn:microsoft.com/office/officeart/2005/8/layout/vList3"/>
    <dgm:cxn modelId="{99BC1199-D9A1-4539-BC80-0D86C3F7DA00}" type="presParOf" srcId="{39CF84D1-4568-4F32-ABD0-FF67CBCA72E8}" destId="{0C1FD654-94B3-4CCE-B327-46236E4B84D5}" srcOrd="1" destOrd="0" presId="urn:microsoft.com/office/officeart/2005/8/layout/vList3"/>
    <dgm:cxn modelId="{8352C1F4-7C96-4050-8074-E116499CFC76}" type="presParOf" srcId="{8E9CE104-6D8A-403E-808C-76F4B8EFCC47}" destId="{BE0E87EE-F754-4E38-8FA0-7716A09B9ED5}" srcOrd="3" destOrd="0" presId="urn:microsoft.com/office/officeart/2005/8/layout/vList3"/>
    <dgm:cxn modelId="{B5D9C746-6B96-489B-9691-D14270E2AB08}" type="presParOf" srcId="{8E9CE104-6D8A-403E-808C-76F4B8EFCC47}" destId="{5B4D11B2-3D27-4E85-9950-48C5B1200D74}" srcOrd="4" destOrd="0" presId="urn:microsoft.com/office/officeart/2005/8/layout/vList3"/>
    <dgm:cxn modelId="{6AD3682A-26F6-4593-B9C8-662AF409CE69}" type="presParOf" srcId="{5B4D11B2-3D27-4E85-9950-48C5B1200D74}" destId="{83811E0B-050F-4286-8C8C-D910A873257A}" srcOrd="0" destOrd="0" presId="urn:microsoft.com/office/officeart/2005/8/layout/vList3"/>
    <dgm:cxn modelId="{0BE440DF-7A99-4DDC-AA87-316727C39991}" type="presParOf" srcId="{5B4D11B2-3D27-4E85-9950-48C5B1200D74}" destId="{8BFD49C1-6EFF-4393-AADE-29C64609B565}" srcOrd="1" destOrd="0" presId="urn:microsoft.com/office/officeart/2005/8/layout/vList3"/>
    <dgm:cxn modelId="{467110A4-6FFE-4173-BDB5-D246D98CEFBB}" type="presParOf" srcId="{8E9CE104-6D8A-403E-808C-76F4B8EFCC47}" destId="{08F0ACFB-3535-4A86-8FF5-751D3F020433}" srcOrd="5" destOrd="0" presId="urn:microsoft.com/office/officeart/2005/8/layout/vList3"/>
    <dgm:cxn modelId="{89C9EE9F-C5FC-4852-8583-76B991433CC6}" type="presParOf" srcId="{8E9CE104-6D8A-403E-808C-76F4B8EFCC47}" destId="{F41FC24F-6B73-4D2D-A13F-40D3E8B83276}" srcOrd="6" destOrd="0" presId="urn:microsoft.com/office/officeart/2005/8/layout/vList3"/>
    <dgm:cxn modelId="{0EC1A79D-FC27-4E69-ABC5-6164224BC2EE}" type="presParOf" srcId="{F41FC24F-6B73-4D2D-A13F-40D3E8B83276}" destId="{E57C9E7C-021D-41E8-B01A-FD1A8CF48FD3}" srcOrd="0" destOrd="0" presId="urn:microsoft.com/office/officeart/2005/8/layout/vList3"/>
    <dgm:cxn modelId="{557B31FE-79F2-4315-A95E-CF891C999E8B}" type="presParOf" srcId="{F41FC24F-6B73-4D2D-A13F-40D3E8B83276}" destId="{4EA381D3-9C8C-4E27-95C3-3663E278191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FD74A9-6770-47AC-BD3C-3FEC724B9B9B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82C1557-A31B-4840-B32B-C47AB662DD43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Teachers can administer more methods of language assessment: projects, presentations, experiments, etc. </a:t>
          </a:r>
          <a:endParaRPr lang="en-US" dirty="0">
            <a:solidFill>
              <a:schemeClr val="tx1"/>
            </a:solidFill>
          </a:endParaRPr>
        </a:p>
      </dgm:t>
    </dgm:pt>
    <dgm:pt modelId="{612DBA00-5DA0-48A8-9181-ED7B1EE5A54C}" type="parTrans" cxnId="{71CC878B-8FC9-4BF9-BDEA-095533A9B3D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338B159-3A26-49FE-82D5-026EC4908E5C}" type="sibTrans" cxnId="{71CC878B-8FC9-4BF9-BDEA-095533A9B3D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EFD0D4C-5402-4822-B704-2AD974D3F120}">
      <dgm:prSet/>
      <dgm:spPr/>
      <dgm:t>
        <a:bodyPr/>
        <a:lstStyle/>
        <a:p>
          <a:pPr rtl="0"/>
          <a:r>
            <a:rPr lang="en-US" b="1" smtClean="0">
              <a:solidFill>
                <a:schemeClr val="tx1"/>
              </a:solidFill>
            </a:rPr>
            <a:t>Each assessment should have clear specifications</a:t>
          </a:r>
          <a:endParaRPr lang="en-US">
            <a:solidFill>
              <a:schemeClr val="tx1"/>
            </a:solidFill>
          </a:endParaRPr>
        </a:p>
      </dgm:t>
    </dgm:pt>
    <dgm:pt modelId="{B63F75C1-D5A2-4B04-A1CB-44646B5BF442}" type="parTrans" cxnId="{6F784DBD-C0B7-4149-95C8-313DDAFD2FF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7443FAA-303F-4791-88B8-E27393C0EB9B}" type="sibTrans" cxnId="{6F784DBD-C0B7-4149-95C8-313DDAFD2FF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C0D19CE-03A4-446C-90F4-D07EF94777EA}">
      <dgm:prSet/>
      <dgm:spPr/>
      <dgm:t>
        <a:bodyPr/>
        <a:lstStyle/>
        <a:p>
          <a:pPr rtl="0"/>
          <a:r>
            <a:rPr lang="en-US" b="1" smtClean="0">
              <a:solidFill>
                <a:schemeClr val="tx1"/>
              </a:solidFill>
            </a:rPr>
            <a:t>Performance-based method need to provide clear guidance and scales.</a:t>
          </a:r>
          <a:endParaRPr lang="en-US">
            <a:solidFill>
              <a:schemeClr val="tx1"/>
            </a:solidFill>
          </a:endParaRPr>
        </a:p>
      </dgm:t>
    </dgm:pt>
    <dgm:pt modelId="{AC536218-4018-4882-8281-6E787DECC5FA}" type="parTrans" cxnId="{2C81D6E0-6F24-4023-93B5-877BDFFC9F2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D0DEC26-BEDC-40DC-8023-774A6828D54E}" type="sibTrans" cxnId="{2C81D6E0-6F24-4023-93B5-877BDFFC9F2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DA6B390-A5DA-4948-B65C-CE6AC51BE80F}">
      <dgm:prSet/>
      <dgm:spPr/>
      <dgm:t>
        <a:bodyPr/>
        <a:lstStyle/>
        <a:p>
          <a:pPr rtl="0"/>
          <a:r>
            <a:rPr lang="en-US" b="1" smtClean="0">
              <a:solidFill>
                <a:schemeClr val="tx1"/>
              </a:solidFill>
            </a:rPr>
            <a:t>Teachers’ comments and feedback on students’ progress and achievements of curriculum outcomes are encouraged besides grades and scores </a:t>
          </a:r>
          <a:endParaRPr lang="en-US">
            <a:solidFill>
              <a:schemeClr val="tx1"/>
            </a:solidFill>
          </a:endParaRPr>
        </a:p>
      </dgm:t>
    </dgm:pt>
    <dgm:pt modelId="{FF3DE90C-14B9-4EA8-9834-73D0327401D0}" type="parTrans" cxnId="{D7D1346C-8ADC-4611-8A13-358E50FCF19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93FFF46-625E-4A8E-AD06-1307AFC4C063}" type="sibTrans" cxnId="{D7D1346C-8ADC-4611-8A13-358E50FCF19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19D4BF5-8973-4791-91B7-1C168A01676C}" type="pres">
      <dgm:prSet presAssocID="{98FD74A9-6770-47AC-BD3C-3FEC724B9B9B}" presName="matrix" presStyleCnt="0">
        <dgm:presLayoutVars>
          <dgm:chMax val="1"/>
          <dgm:dir/>
          <dgm:resizeHandles val="exact"/>
        </dgm:presLayoutVars>
      </dgm:prSet>
      <dgm:spPr/>
    </dgm:pt>
    <dgm:pt modelId="{52C231F7-2CE5-4DAA-A50E-C49CECCCD53A}" type="pres">
      <dgm:prSet presAssocID="{98FD74A9-6770-47AC-BD3C-3FEC724B9B9B}" presName="diamond" presStyleLbl="bgShp" presStyleIdx="0" presStyleCnt="1"/>
      <dgm:spPr/>
    </dgm:pt>
    <dgm:pt modelId="{F029D385-D4F4-4BE3-B5C7-0F192E555804}" type="pres">
      <dgm:prSet presAssocID="{98FD74A9-6770-47AC-BD3C-3FEC724B9B9B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A81FC2C-620D-4680-B454-0097DF827205}" type="pres">
      <dgm:prSet presAssocID="{98FD74A9-6770-47AC-BD3C-3FEC724B9B9B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F70AB05-54D4-448A-8A6B-594653DF5CE8}" type="pres">
      <dgm:prSet presAssocID="{98FD74A9-6770-47AC-BD3C-3FEC724B9B9B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81D508F-EE5E-4233-AD7C-0179BA4C3690}" type="pres">
      <dgm:prSet presAssocID="{98FD74A9-6770-47AC-BD3C-3FEC724B9B9B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5A78111-51D6-41FA-9B79-26D5F2C1E9BE}" type="presOf" srcId="{98FD74A9-6770-47AC-BD3C-3FEC724B9B9B}" destId="{519D4BF5-8973-4791-91B7-1C168A01676C}" srcOrd="0" destOrd="0" presId="urn:microsoft.com/office/officeart/2005/8/layout/matrix3"/>
    <dgm:cxn modelId="{D7D1346C-8ADC-4611-8A13-358E50FCF194}" srcId="{98FD74A9-6770-47AC-BD3C-3FEC724B9B9B}" destId="{CDA6B390-A5DA-4948-B65C-CE6AC51BE80F}" srcOrd="3" destOrd="0" parTransId="{FF3DE90C-14B9-4EA8-9834-73D0327401D0}" sibTransId="{793FFF46-625E-4A8E-AD06-1307AFC4C063}"/>
    <dgm:cxn modelId="{6F784DBD-C0B7-4149-95C8-313DDAFD2FF0}" srcId="{98FD74A9-6770-47AC-BD3C-3FEC724B9B9B}" destId="{EEFD0D4C-5402-4822-B704-2AD974D3F120}" srcOrd="1" destOrd="0" parTransId="{B63F75C1-D5A2-4B04-A1CB-44646B5BF442}" sibTransId="{B7443FAA-303F-4791-88B8-E27393C0EB9B}"/>
    <dgm:cxn modelId="{DF4597AE-13D7-4054-AFD1-C314156FFA68}" type="presOf" srcId="{CDA6B390-A5DA-4948-B65C-CE6AC51BE80F}" destId="{E81D508F-EE5E-4233-AD7C-0179BA4C3690}" srcOrd="0" destOrd="0" presId="urn:microsoft.com/office/officeart/2005/8/layout/matrix3"/>
    <dgm:cxn modelId="{71CC878B-8FC9-4BF9-BDEA-095533A9B3DB}" srcId="{98FD74A9-6770-47AC-BD3C-3FEC724B9B9B}" destId="{282C1557-A31B-4840-B32B-C47AB662DD43}" srcOrd="0" destOrd="0" parTransId="{612DBA00-5DA0-48A8-9181-ED7B1EE5A54C}" sibTransId="{E338B159-3A26-49FE-82D5-026EC4908E5C}"/>
    <dgm:cxn modelId="{E0815542-1360-4E8D-B32F-494D5D5C230F}" type="presOf" srcId="{5C0D19CE-03A4-446C-90F4-D07EF94777EA}" destId="{0F70AB05-54D4-448A-8A6B-594653DF5CE8}" srcOrd="0" destOrd="0" presId="urn:microsoft.com/office/officeart/2005/8/layout/matrix3"/>
    <dgm:cxn modelId="{2C81D6E0-6F24-4023-93B5-877BDFFC9F2B}" srcId="{98FD74A9-6770-47AC-BD3C-3FEC724B9B9B}" destId="{5C0D19CE-03A4-446C-90F4-D07EF94777EA}" srcOrd="2" destOrd="0" parTransId="{AC536218-4018-4882-8281-6E787DECC5FA}" sibTransId="{7D0DEC26-BEDC-40DC-8023-774A6828D54E}"/>
    <dgm:cxn modelId="{4D2F83F6-E5DD-4297-B3DF-C790396AF5FE}" type="presOf" srcId="{EEFD0D4C-5402-4822-B704-2AD974D3F120}" destId="{EA81FC2C-620D-4680-B454-0097DF827205}" srcOrd="0" destOrd="0" presId="urn:microsoft.com/office/officeart/2005/8/layout/matrix3"/>
    <dgm:cxn modelId="{920D6C88-6786-45A4-926C-F97D1CCDDC91}" type="presOf" srcId="{282C1557-A31B-4840-B32B-C47AB662DD43}" destId="{F029D385-D4F4-4BE3-B5C7-0F192E555804}" srcOrd="0" destOrd="0" presId="urn:microsoft.com/office/officeart/2005/8/layout/matrix3"/>
    <dgm:cxn modelId="{596A6E40-60F0-49D1-9C21-1AFAE31B76DE}" type="presParOf" srcId="{519D4BF5-8973-4791-91B7-1C168A01676C}" destId="{52C231F7-2CE5-4DAA-A50E-C49CECCCD53A}" srcOrd="0" destOrd="0" presId="urn:microsoft.com/office/officeart/2005/8/layout/matrix3"/>
    <dgm:cxn modelId="{B3AF54B6-F247-430E-8706-6430BBC76184}" type="presParOf" srcId="{519D4BF5-8973-4791-91B7-1C168A01676C}" destId="{F029D385-D4F4-4BE3-B5C7-0F192E555804}" srcOrd="1" destOrd="0" presId="urn:microsoft.com/office/officeart/2005/8/layout/matrix3"/>
    <dgm:cxn modelId="{F8AB4CAC-1807-46CA-B230-A75569674CD6}" type="presParOf" srcId="{519D4BF5-8973-4791-91B7-1C168A01676C}" destId="{EA81FC2C-620D-4680-B454-0097DF827205}" srcOrd="2" destOrd="0" presId="urn:microsoft.com/office/officeart/2005/8/layout/matrix3"/>
    <dgm:cxn modelId="{155C55F6-B613-4A0A-96B7-9D45B68164E2}" type="presParOf" srcId="{519D4BF5-8973-4791-91B7-1C168A01676C}" destId="{0F70AB05-54D4-448A-8A6B-594653DF5CE8}" srcOrd="3" destOrd="0" presId="urn:microsoft.com/office/officeart/2005/8/layout/matrix3"/>
    <dgm:cxn modelId="{24082353-EA58-4720-AEC4-EAD054E153D7}" type="presParOf" srcId="{519D4BF5-8973-4791-91B7-1C168A01676C}" destId="{E81D508F-EE5E-4233-AD7C-0179BA4C369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472161-B1E6-480D-ABCC-E3914F94C71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86CF02D-7DAA-4A86-860E-D8F4BDDE33CB}">
      <dgm:prSet/>
      <dgm:spPr/>
      <dgm:t>
        <a:bodyPr/>
        <a:lstStyle/>
        <a:p>
          <a:pPr rtl="0"/>
          <a:r>
            <a:rPr lang="en-US" b="1" smtClean="0"/>
            <a:t>Defining the nature and reasons for formative assessment</a:t>
          </a:r>
          <a:endParaRPr lang="en-US"/>
        </a:p>
      </dgm:t>
    </dgm:pt>
    <dgm:pt modelId="{2AB091EA-F714-4CE1-BD09-33F9C381404F}" type="parTrans" cxnId="{830670A9-A3A5-475B-9F88-A2EC9474BCEB}">
      <dgm:prSet/>
      <dgm:spPr/>
      <dgm:t>
        <a:bodyPr/>
        <a:lstStyle/>
        <a:p>
          <a:endParaRPr lang="en-US"/>
        </a:p>
      </dgm:t>
    </dgm:pt>
    <dgm:pt modelId="{0CD9A65A-7663-453F-997B-F59CA554D0E9}" type="sibTrans" cxnId="{830670A9-A3A5-475B-9F88-A2EC9474BCEB}">
      <dgm:prSet/>
      <dgm:spPr/>
      <dgm:t>
        <a:bodyPr/>
        <a:lstStyle/>
        <a:p>
          <a:endParaRPr lang="en-US"/>
        </a:p>
      </dgm:t>
    </dgm:pt>
    <dgm:pt modelId="{1F0A2576-DF8C-4167-B758-8F3B82C21222}">
      <dgm:prSet/>
      <dgm:spPr/>
      <dgm:t>
        <a:bodyPr/>
        <a:lstStyle/>
        <a:p>
          <a:pPr rtl="0"/>
          <a:r>
            <a:rPr lang="en-US" b="1" smtClean="0"/>
            <a:t>Planning Formative Assessment</a:t>
          </a:r>
          <a:endParaRPr lang="en-US"/>
        </a:p>
      </dgm:t>
    </dgm:pt>
    <dgm:pt modelId="{14163512-A49B-4124-8E24-97DDD40E7CF0}" type="parTrans" cxnId="{4541CA68-564B-4D47-8F53-AF5069D45DB6}">
      <dgm:prSet/>
      <dgm:spPr/>
      <dgm:t>
        <a:bodyPr/>
        <a:lstStyle/>
        <a:p>
          <a:endParaRPr lang="en-US"/>
        </a:p>
      </dgm:t>
    </dgm:pt>
    <dgm:pt modelId="{90BB46C8-BF2D-4FBE-92CE-66AFA37B46DA}" type="sibTrans" cxnId="{4541CA68-564B-4D47-8F53-AF5069D45DB6}">
      <dgm:prSet/>
      <dgm:spPr/>
      <dgm:t>
        <a:bodyPr/>
        <a:lstStyle/>
        <a:p>
          <a:endParaRPr lang="en-US"/>
        </a:p>
      </dgm:t>
    </dgm:pt>
    <dgm:pt modelId="{543526BD-DCC2-432F-8A06-703742A2EECA}">
      <dgm:prSet/>
      <dgm:spPr/>
      <dgm:t>
        <a:bodyPr/>
        <a:lstStyle/>
        <a:p>
          <a:pPr rtl="0"/>
          <a:r>
            <a:rPr lang="en-US" smtClean="0"/>
            <a:t>Learning as a journey</a:t>
          </a:r>
          <a:endParaRPr lang="en-US"/>
        </a:p>
      </dgm:t>
    </dgm:pt>
    <dgm:pt modelId="{AA3BE8ED-00DF-4F48-8B72-2CCAC9A328DC}" type="parTrans" cxnId="{D5DF6D96-686B-433F-BC52-2C1ABD814BB4}">
      <dgm:prSet/>
      <dgm:spPr/>
      <dgm:t>
        <a:bodyPr/>
        <a:lstStyle/>
        <a:p>
          <a:endParaRPr lang="en-US"/>
        </a:p>
      </dgm:t>
    </dgm:pt>
    <dgm:pt modelId="{092C58A5-D44D-4BDD-86B9-D6D170E42CAB}" type="sibTrans" cxnId="{D5DF6D96-686B-433F-BC52-2C1ABD814BB4}">
      <dgm:prSet/>
      <dgm:spPr/>
      <dgm:t>
        <a:bodyPr/>
        <a:lstStyle/>
        <a:p>
          <a:endParaRPr lang="en-US"/>
        </a:p>
      </dgm:t>
    </dgm:pt>
    <dgm:pt modelId="{79D1BF9B-8DA8-41C8-9960-2FC3FA8174D7}">
      <dgm:prSet/>
      <dgm:spPr/>
      <dgm:t>
        <a:bodyPr/>
        <a:lstStyle/>
        <a:p>
          <a:pPr rtl="0"/>
          <a:r>
            <a:rPr lang="en-US" smtClean="0"/>
            <a:t>Responsive teaching and assessment </a:t>
          </a:r>
          <a:endParaRPr lang="en-US"/>
        </a:p>
      </dgm:t>
    </dgm:pt>
    <dgm:pt modelId="{D022F8EF-BE81-4E7D-B72C-22903D6A9427}" type="parTrans" cxnId="{0C850192-C361-4D36-A75B-FE9E3C465821}">
      <dgm:prSet/>
      <dgm:spPr/>
      <dgm:t>
        <a:bodyPr/>
        <a:lstStyle/>
        <a:p>
          <a:endParaRPr lang="en-US"/>
        </a:p>
      </dgm:t>
    </dgm:pt>
    <dgm:pt modelId="{C9B8131F-9E76-471C-B26E-7C5F8F1A5B25}" type="sibTrans" cxnId="{0C850192-C361-4D36-A75B-FE9E3C465821}">
      <dgm:prSet/>
      <dgm:spPr/>
      <dgm:t>
        <a:bodyPr/>
        <a:lstStyle/>
        <a:p>
          <a:endParaRPr lang="en-US"/>
        </a:p>
      </dgm:t>
    </dgm:pt>
    <dgm:pt modelId="{CFD4B56D-0284-4EFE-94AD-FC7A7E7DCE0F}">
      <dgm:prSet/>
      <dgm:spPr/>
      <dgm:t>
        <a:bodyPr/>
        <a:lstStyle/>
        <a:p>
          <a:pPr rtl="0"/>
          <a:r>
            <a:rPr lang="en-US" smtClean="0"/>
            <a:t>Involving learners</a:t>
          </a:r>
          <a:endParaRPr lang="en-US"/>
        </a:p>
      </dgm:t>
    </dgm:pt>
    <dgm:pt modelId="{033F7B0E-0340-4045-A07C-EADF26C3F0E3}" type="parTrans" cxnId="{C5AF2821-5D60-4E22-AD4A-072D1CA04404}">
      <dgm:prSet/>
      <dgm:spPr/>
      <dgm:t>
        <a:bodyPr/>
        <a:lstStyle/>
        <a:p>
          <a:endParaRPr lang="en-US"/>
        </a:p>
      </dgm:t>
    </dgm:pt>
    <dgm:pt modelId="{6044A3F3-BE68-41D2-A968-B4B273E1BBF7}" type="sibTrans" cxnId="{C5AF2821-5D60-4E22-AD4A-072D1CA04404}">
      <dgm:prSet/>
      <dgm:spPr/>
      <dgm:t>
        <a:bodyPr/>
        <a:lstStyle/>
        <a:p>
          <a:endParaRPr lang="en-US"/>
        </a:p>
      </dgm:t>
    </dgm:pt>
    <dgm:pt modelId="{5CC30843-8437-4894-B5AB-4CEBF8AF3C12}">
      <dgm:prSet/>
      <dgm:spPr/>
      <dgm:t>
        <a:bodyPr/>
        <a:lstStyle/>
        <a:p>
          <a:pPr rtl="0"/>
          <a:r>
            <a:rPr lang="en-US" b="1" smtClean="0"/>
            <a:t>Building a Growth mindset for learners</a:t>
          </a:r>
          <a:endParaRPr lang="en-US"/>
        </a:p>
      </dgm:t>
    </dgm:pt>
    <dgm:pt modelId="{4A8EF0B4-B4BF-437E-9CFE-9EE9E06BBAF0}" type="parTrans" cxnId="{814A2818-225F-4510-9D78-5B2FD93AE464}">
      <dgm:prSet/>
      <dgm:spPr/>
      <dgm:t>
        <a:bodyPr/>
        <a:lstStyle/>
        <a:p>
          <a:endParaRPr lang="en-US"/>
        </a:p>
      </dgm:t>
    </dgm:pt>
    <dgm:pt modelId="{6C100F41-5231-48D8-BF9C-E8A6C398E49E}" type="sibTrans" cxnId="{814A2818-225F-4510-9D78-5B2FD93AE464}">
      <dgm:prSet/>
      <dgm:spPr/>
      <dgm:t>
        <a:bodyPr/>
        <a:lstStyle/>
        <a:p>
          <a:endParaRPr lang="en-US"/>
        </a:p>
      </dgm:t>
    </dgm:pt>
    <dgm:pt modelId="{D581B63A-2480-4ABA-8236-F25A19202559}">
      <dgm:prSet/>
      <dgm:spPr/>
      <dgm:t>
        <a:bodyPr/>
        <a:lstStyle/>
        <a:p>
          <a:pPr rtl="0"/>
          <a:r>
            <a:rPr lang="en-US" b="1" smtClean="0"/>
            <a:t>Reflective Practice</a:t>
          </a:r>
          <a:endParaRPr lang="en-US"/>
        </a:p>
      </dgm:t>
    </dgm:pt>
    <dgm:pt modelId="{C1834BA9-B309-4A3E-A747-3FEDB871E065}" type="parTrans" cxnId="{6A5478BE-F805-4A5D-885C-954566B18A32}">
      <dgm:prSet/>
      <dgm:spPr/>
      <dgm:t>
        <a:bodyPr/>
        <a:lstStyle/>
        <a:p>
          <a:endParaRPr lang="en-US"/>
        </a:p>
      </dgm:t>
    </dgm:pt>
    <dgm:pt modelId="{CAC21666-75CE-43F0-AA7D-22EAB9E18973}" type="sibTrans" cxnId="{6A5478BE-F805-4A5D-885C-954566B18A32}">
      <dgm:prSet/>
      <dgm:spPr/>
      <dgm:t>
        <a:bodyPr/>
        <a:lstStyle/>
        <a:p>
          <a:endParaRPr lang="en-US"/>
        </a:p>
      </dgm:t>
    </dgm:pt>
    <dgm:pt modelId="{6EF5EE49-81D7-4BE6-8C18-19AC4FFC7232}" type="pres">
      <dgm:prSet presAssocID="{BC472161-B1E6-480D-ABCC-E3914F94C71E}" presName="Name0" presStyleCnt="0">
        <dgm:presLayoutVars>
          <dgm:dir/>
          <dgm:animLvl val="lvl"/>
          <dgm:resizeHandles val="exact"/>
        </dgm:presLayoutVars>
      </dgm:prSet>
      <dgm:spPr/>
    </dgm:pt>
    <dgm:pt modelId="{176D708F-540B-46DD-93D6-0E5D02788272}" type="pres">
      <dgm:prSet presAssocID="{186CF02D-7DAA-4A86-860E-D8F4BDDE33CB}" presName="linNode" presStyleCnt="0"/>
      <dgm:spPr/>
    </dgm:pt>
    <dgm:pt modelId="{E04A3408-AAC7-4195-871F-1F80F1A54E10}" type="pres">
      <dgm:prSet presAssocID="{186CF02D-7DAA-4A86-860E-D8F4BDDE33CB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8498005A-4682-4C48-89DA-E99F789D982A}" type="pres">
      <dgm:prSet presAssocID="{0CD9A65A-7663-453F-997B-F59CA554D0E9}" presName="sp" presStyleCnt="0"/>
      <dgm:spPr/>
    </dgm:pt>
    <dgm:pt modelId="{5B4F2507-E406-4435-862E-C37EC52284A7}" type="pres">
      <dgm:prSet presAssocID="{1F0A2576-DF8C-4167-B758-8F3B82C21222}" presName="linNode" presStyleCnt="0"/>
      <dgm:spPr/>
    </dgm:pt>
    <dgm:pt modelId="{A92EED03-B606-42D5-8F7F-5BBD72A02126}" type="pres">
      <dgm:prSet presAssocID="{1F0A2576-DF8C-4167-B758-8F3B82C21222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8AACC308-0371-4F71-AED3-1D669EFC95B4}" type="pres">
      <dgm:prSet presAssocID="{1F0A2576-DF8C-4167-B758-8F3B82C21222}" presName="descendantText" presStyleLbl="alignAccFollowNode1" presStyleIdx="0" presStyleCnt="1">
        <dgm:presLayoutVars>
          <dgm:bulletEnabled val="1"/>
        </dgm:presLayoutVars>
      </dgm:prSet>
      <dgm:spPr/>
    </dgm:pt>
    <dgm:pt modelId="{0D8D27B2-8B10-446D-A9F1-BB9E619FE9D0}" type="pres">
      <dgm:prSet presAssocID="{90BB46C8-BF2D-4FBE-92CE-66AFA37B46DA}" presName="sp" presStyleCnt="0"/>
      <dgm:spPr/>
    </dgm:pt>
    <dgm:pt modelId="{1F3D51C9-332F-4B35-B38A-E914F4E8A9E9}" type="pres">
      <dgm:prSet presAssocID="{5CC30843-8437-4894-B5AB-4CEBF8AF3C12}" presName="linNode" presStyleCnt="0"/>
      <dgm:spPr/>
    </dgm:pt>
    <dgm:pt modelId="{CA4108B8-5AEE-45B7-B65D-8B2FE984DA24}" type="pres">
      <dgm:prSet presAssocID="{5CC30843-8437-4894-B5AB-4CEBF8AF3C12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A0442A30-9BC0-4356-ABEA-CACEFA498692}" type="pres">
      <dgm:prSet presAssocID="{6C100F41-5231-48D8-BF9C-E8A6C398E49E}" presName="sp" presStyleCnt="0"/>
      <dgm:spPr/>
    </dgm:pt>
    <dgm:pt modelId="{4C2CE281-A2BB-4F6A-A17F-744C2C5C6E15}" type="pres">
      <dgm:prSet presAssocID="{D581B63A-2480-4ABA-8236-F25A19202559}" presName="linNode" presStyleCnt="0"/>
      <dgm:spPr/>
    </dgm:pt>
    <dgm:pt modelId="{14EAC249-F4BF-4253-8F35-A1C30DB0FA0C}" type="pres">
      <dgm:prSet presAssocID="{D581B63A-2480-4ABA-8236-F25A19202559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DB34060D-3365-46C2-9EDE-ECB5FB2A93CE}" type="presOf" srcId="{79D1BF9B-8DA8-41C8-9960-2FC3FA8174D7}" destId="{8AACC308-0371-4F71-AED3-1D669EFC95B4}" srcOrd="0" destOrd="1" presId="urn:microsoft.com/office/officeart/2005/8/layout/vList5"/>
    <dgm:cxn modelId="{5D57530A-91D6-427E-BDEF-EDCEA060477A}" type="presOf" srcId="{543526BD-DCC2-432F-8A06-703742A2EECA}" destId="{8AACC308-0371-4F71-AED3-1D669EFC95B4}" srcOrd="0" destOrd="0" presId="urn:microsoft.com/office/officeart/2005/8/layout/vList5"/>
    <dgm:cxn modelId="{4541CA68-564B-4D47-8F53-AF5069D45DB6}" srcId="{BC472161-B1E6-480D-ABCC-E3914F94C71E}" destId="{1F0A2576-DF8C-4167-B758-8F3B82C21222}" srcOrd="1" destOrd="0" parTransId="{14163512-A49B-4124-8E24-97DDD40E7CF0}" sibTransId="{90BB46C8-BF2D-4FBE-92CE-66AFA37B46DA}"/>
    <dgm:cxn modelId="{60424AC2-8D21-43E6-A71E-7EBD80D8D9D8}" type="presOf" srcId="{BC472161-B1E6-480D-ABCC-E3914F94C71E}" destId="{6EF5EE49-81D7-4BE6-8C18-19AC4FFC7232}" srcOrd="0" destOrd="0" presId="urn:microsoft.com/office/officeart/2005/8/layout/vList5"/>
    <dgm:cxn modelId="{04A1A959-5EE2-44DA-9723-9559643422F4}" type="presOf" srcId="{D581B63A-2480-4ABA-8236-F25A19202559}" destId="{14EAC249-F4BF-4253-8F35-A1C30DB0FA0C}" srcOrd="0" destOrd="0" presId="urn:microsoft.com/office/officeart/2005/8/layout/vList5"/>
    <dgm:cxn modelId="{0C850192-C361-4D36-A75B-FE9E3C465821}" srcId="{1F0A2576-DF8C-4167-B758-8F3B82C21222}" destId="{79D1BF9B-8DA8-41C8-9960-2FC3FA8174D7}" srcOrd="1" destOrd="0" parTransId="{D022F8EF-BE81-4E7D-B72C-22903D6A9427}" sibTransId="{C9B8131F-9E76-471C-B26E-7C5F8F1A5B25}"/>
    <dgm:cxn modelId="{D5DF6D96-686B-433F-BC52-2C1ABD814BB4}" srcId="{1F0A2576-DF8C-4167-B758-8F3B82C21222}" destId="{543526BD-DCC2-432F-8A06-703742A2EECA}" srcOrd="0" destOrd="0" parTransId="{AA3BE8ED-00DF-4F48-8B72-2CCAC9A328DC}" sibTransId="{092C58A5-D44D-4BDD-86B9-D6D170E42CAB}"/>
    <dgm:cxn modelId="{9BFE9950-881E-43EE-8006-25A15E54DBB4}" type="presOf" srcId="{CFD4B56D-0284-4EFE-94AD-FC7A7E7DCE0F}" destId="{8AACC308-0371-4F71-AED3-1D669EFC95B4}" srcOrd="0" destOrd="2" presId="urn:microsoft.com/office/officeart/2005/8/layout/vList5"/>
    <dgm:cxn modelId="{C5AF2821-5D60-4E22-AD4A-072D1CA04404}" srcId="{1F0A2576-DF8C-4167-B758-8F3B82C21222}" destId="{CFD4B56D-0284-4EFE-94AD-FC7A7E7DCE0F}" srcOrd="2" destOrd="0" parTransId="{033F7B0E-0340-4045-A07C-EADF26C3F0E3}" sibTransId="{6044A3F3-BE68-41D2-A968-B4B273E1BBF7}"/>
    <dgm:cxn modelId="{814A2818-225F-4510-9D78-5B2FD93AE464}" srcId="{BC472161-B1E6-480D-ABCC-E3914F94C71E}" destId="{5CC30843-8437-4894-B5AB-4CEBF8AF3C12}" srcOrd="2" destOrd="0" parTransId="{4A8EF0B4-B4BF-437E-9CFE-9EE9E06BBAF0}" sibTransId="{6C100F41-5231-48D8-BF9C-E8A6C398E49E}"/>
    <dgm:cxn modelId="{CBE1EA14-5743-40CF-8C0B-D663DBA9475D}" type="presOf" srcId="{186CF02D-7DAA-4A86-860E-D8F4BDDE33CB}" destId="{E04A3408-AAC7-4195-871F-1F80F1A54E10}" srcOrd="0" destOrd="0" presId="urn:microsoft.com/office/officeart/2005/8/layout/vList5"/>
    <dgm:cxn modelId="{F974D054-2BC1-4E5E-804A-8D7BD6585E7A}" type="presOf" srcId="{5CC30843-8437-4894-B5AB-4CEBF8AF3C12}" destId="{CA4108B8-5AEE-45B7-B65D-8B2FE984DA24}" srcOrd="0" destOrd="0" presId="urn:microsoft.com/office/officeart/2005/8/layout/vList5"/>
    <dgm:cxn modelId="{830670A9-A3A5-475B-9F88-A2EC9474BCEB}" srcId="{BC472161-B1E6-480D-ABCC-E3914F94C71E}" destId="{186CF02D-7DAA-4A86-860E-D8F4BDDE33CB}" srcOrd="0" destOrd="0" parTransId="{2AB091EA-F714-4CE1-BD09-33F9C381404F}" sibTransId="{0CD9A65A-7663-453F-997B-F59CA554D0E9}"/>
    <dgm:cxn modelId="{6A5478BE-F805-4A5D-885C-954566B18A32}" srcId="{BC472161-B1E6-480D-ABCC-E3914F94C71E}" destId="{D581B63A-2480-4ABA-8236-F25A19202559}" srcOrd="3" destOrd="0" parTransId="{C1834BA9-B309-4A3E-A747-3FEDB871E065}" sibTransId="{CAC21666-75CE-43F0-AA7D-22EAB9E18973}"/>
    <dgm:cxn modelId="{C17592A3-17A8-42C4-AA95-005654400AC1}" type="presOf" srcId="{1F0A2576-DF8C-4167-B758-8F3B82C21222}" destId="{A92EED03-B606-42D5-8F7F-5BBD72A02126}" srcOrd="0" destOrd="0" presId="urn:microsoft.com/office/officeart/2005/8/layout/vList5"/>
    <dgm:cxn modelId="{A9721CED-4D32-4F9B-8929-7D7117684A91}" type="presParOf" srcId="{6EF5EE49-81D7-4BE6-8C18-19AC4FFC7232}" destId="{176D708F-540B-46DD-93D6-0E5D02788272}" srcOrd="0" destOrd="0" presId="urn:microsoft.com/office/officeart/2005/8/layout/vList5"/>
    <dgm:cxn modelId="{3A8BF631-C21A-4361-A8C5-2A04CD8A4C0E}" type="presParOf" srcId="{176D708F-540B-46DD-93D6-0E5D02788272}" destId="{E04A3408-AAC7-4195-871F-1F80F1A54E10}" srcOrd="0" destOrd="0" presId="urn:microsoft.com/office/officeart/2005/8/layout/vList5"/>
    <dgm:cxn modelId="{448B29E2-D759-47BF-8F8F-B875ECB4B950}" type="presParOf" srcId="{6EF5EE49-81D7-4BE6-8C18-19AC4FFC7232}" destId="{8498005A-4682-4C48-89DA-E99F789D982A}" srcOrd="1" destOrd="0" presId="urn:microsoft.com/office/officeart/2005/8/layout/vList5"/>
    <dgm:cxn modelId="{56224BE8-7AB5-48D4-9461-C6F4DC341CCD}" type="presParOf" srcId="{6EF5EE49-81D7-4BE6-8C18-19AC4FFC7232}" destId="{5B4F2507-E406-4435-862E-C37EC52284A7}" srcOrd="2" destOrd="0" presId="urn:microsoft.com/office/officeart/2005/8/layout/vList5"/>
    <dgm:cxn modelId="{5B7F8368-88D1-4E6D-840A-9C0A93D991F3}" type="presParOf" srcId="{5B4F2507-E406-4435-862E-C37EC52284A7}" destId="{A92EED03-B606-42D5-8F7F-5BBD72A02126}" srcOrd="0" destOrd="0" presId="urn:microsoft.com/office/officeart/2005/8/layout/vList5"/>
    <dgm:cxn modelId="{5BE228E2-13F3-4C9C-9658-D33A1AAA9A2A}" type="presParOf" srcId="{5B4F2507-E406-4435-862E-C37EC52284A7}" destId="{8AACC308-0371-4F71-AED3-1D669EFC95B4}" srcOrd="1" destOrd="0" presId="urn:microsoft.com/office/officeart/2005/8/layout/vList5"/>
    <dgm:cxn modelId="{053AAE8A-379D-4849-8F1C-5B8EF35D8330}" type="presParOf" srcId="{6EF5EE49-81D7-4BE6-8C18-19AC4FFC7232}" destId="{0D8D27B2-8B10-446D-A9F1-BB9E619FE9D0}" srcOrd="3" destOrd="0" presId="urn:microsoft.com/office/officeart/2005/8/layout/vList5"/>
    <dgm:cxn modelId="{F69D711C-5D41-453D-8D42-EC50C7377013}" type="presParOf" srcId="{6EF5EE49-81D7-4BE6-8C18-19AC4FFC7232}" destId="{1F3D51C9-332F-4B35-B38A-E914F4E8A9E9}" srcOrd="4" destOrd="0" presId="urn:microsoft.com/office/officeart/2005/8/layout/vList5"/>
    <dgm:cxn modelId="{089FD2ED-89D4-4EAD-9DE2-14F20FC31138}" type="presParOf" srcId="{1F3D51C9-332F-4B35-B38A-E914F4E8A9E9}" destId="{CA4108B8-5AEE-45B7-B65D-8B2FE984DA24}" srcOrd="0" destOrd="0" presId="urn:microsoft.com/office/officeart/2005/8/layout/vList5"/>
    <dgm:cxn modelId="{7413BF6C-EE91-42F9-8548-A8651FD408BD}" type="presParOf" srcId="{6EF5EE49-81D7-4BE6-8C18-19AC4FFC7232}" destId="{A0442A30-9BC0-4356-ABEA-CACEFA498692}" srcOrd="5" destOrd="0" presId="urn:microsoft.com/office/officeart/2005/8/layout/vList5"/>
    <dgm:cxn modelId="{DA908652-4C14-4B5B-BCD8-213F264171ED}" type="presParOf" srcId="{6EF5EE49-81D7-4BE6-8C18-19AC4FFC7232}" destId="{4C2CE281-A2BB-4F6A-A17F-744C2C5C6E15}" srcOrd="6" destOrd="0" presId="urn:microsoft.com/office/officeart/2005/8/layout/vList5"/>
    <dgm:cxn modelId="{9E423C55-7269-4EA6-AAC8-B3B9C8AE3022}" type="presParOf" srcId="{4C2CE281-A2BB-4F6A-A17F-744C2C5C6E15}" destId="{14EAC249-F4BF-4253-8F35-A1C30DB0FA0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C1F5D66-9AAB-4158-B38E-8E6492B32533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892E74E-B28E-4FB3-A086-7E483204B0C2}">
      <dgm:prSet/>
      <dgm:spPr/>
      <dgm:t>
        <a:bodyPr/>
        <a:lstStyle/>
        <a:p>
          <a:pPr rtl="0"/>
          <a:r>
            <a:rPr lang="en-US" b="1" smtClean="0"/>
            <a:t>General manuals for formative assessment in </a:t>
          </a:r>
          <a:endParaRPr lang="en-US"/>
        </a:p>
      </dgm:t>
    </dgm:pt>
    <dgm:pt modelId="{06ACDE02-C25F-4F3A-B522-8BC77FDE0F66}" type="parTrans" cxnId="{17BE010A-9A29-416A-8117-048E5BB2ABFB}">
      <dgm:prSet/>
      <dgm:spPr/>
      <dgm:t>
        <a:bodyPr/>
        <a:lstStyle/>
        <a:p>
          <a:endParaRPr lang="en-US"/>
        </a:p>
      </dgm:t>
    </dgm:pt>
    <dgm:pt modelId="{9C025C32-F709-4A30-9C39-5ABB27811B5C}" type="sibTrans" cxnId="{17BE010A-9A29-416A-8117-048E5BB2ABFB}">
      <dgm:prSet/>
      <dgm:spPr/>
      <dgm:t>
        <a:bodyPr/>
        <a:lstStyle/>
        <a:p>
          <a:endParaRPr lang="en-US"/>
        </a:p>
      </dgm:t>
    </dgm:pt>
    <dgm:pt modelId="{5F2834DB-F332-40D6-A3EC-2F2881B122F3}">
      <dgm:prSet/>
      <dgm:spPr/>
      <dgm:t>
        <a:bodyPr/>
        <a:lstStyle/>
        <a:p>
          <a:pPr rtl="0"/>
          <a:r>
            <a:rPr lang="en-US" smtClean="0"/>
            <a:t>Primary schools</a:t>
          </a:r>
          <a:endParaRPr lang="en-US"/>
        </a:p>
      </dgm:t>
    </dgm:pt>
    <dgm:pt modelId="{39390513-13F4-46D7-A22E-68ACA8E9090B}" type="parTrans" cxnId="{C4AEDC1D-3D64-433F-9247-431BB386A5F8}">
      <dgm:prSet/>
      <dgm:spPr/>
      <dgm:t>
        <a:bodyPr/>
        <a:lstStyle/>
        <a:p>
          <a:endParaRPr lang="en-US"/>
        </a:p>
      </dgm:t>
    </dgm:pt>
    <dgm:pt modelId="{B12E3C0B-BFFB-47FF-87E2-3A8FC1086754}" type="sibTrans" cxnId="{C4AEDC1D-3D64-433F-9247-431BB386A5F8}">
      <dgm:prSet/>
      <dgm:spPr/>
      <dgm:t>
        <a:bodyPr/>
        <a:lstStyle/>
        <a:p>
          <a:endParaRPr lang="en-US"/>
        </a:p>
      </dgm:t>
    </dgm:pt>
    <dgm:pt modelId="{77480885-E048-4C66-B512-E73BD4EAFA15}">
      <dgm:prSet/>
      <dgm:spPr/>
      <dgm:t>
        <a:bodyPr/>
        <a:lstStyle/>
        <a:p>
          <a:pPr rtl="0"/>
          <a:r>
            <a:rPr lang="en-US" smtClean="0"/>
            <a:t>Secondary schools</a:t>
          </a:r>
          <a:endParaRPr lang="en-US"/>
        </a:p>
      </dgm:t>
    </dgm:pt>
    <dgm:pt modelId="{70C7F2DB-5394-46B2-8ECC-D022C9EF23C2}" type="parTrans" cxnId="{61148428-4F79-4036-9F04-EED7E7C08036}">
      <dgm:prSet/>
      <dgm:spPr/>
      <dgm:t>
        <a:bodyPr/>
        <a:lstStyle/>
        <a:p>
          <a:endParaRPr lang="en-US"/>
        </a:p>
      </dgm:t>
    </dgm:pt>
    <dgm:pt modelId="{F1F90A67-DDC8-4A69-9B1E-BAFF5C47C840}" type="sibTrans" cxnId="{61148428-4F79-4036-9F04-EED7E7C08036}">
      <dgm:prSet/>
      <dgm:spPr/>
      <dgm:t>
        <a:bodyPr/>
        <a:lstStyle/>
        <a:p>
          <a:endParaRPr lang="en-US"/>
        </a:p>
      </dgm:t>
    </dgm:pt>
    <dgm:pt modelId="{DCE3AF76-5E24-4123-8DAD-9ABA16E73128}">
      <dgm:prSet/>
      <dgm:spPr/>
      <dgm:t>
        <a:bodyPr/>
        <a:lstStyle/>
        <a:p>
          <a:pPr rtl="0"/>
          <a:r>
            <a:rPr lang="en-US" smtClean="0"/>
            <a:t>High schools</a:t>
          </a:r>
          <a:endParaRPr lang="en-US"/>
        </a:p>
      </dgm:t>
    </dgm:pt>
    <dgm:pt modelId="{AE4FBC45-F0AE-4F1D-B1F2-B993E672A1D9}" type="parTrans" cxnId="{36277168-5DBE-42BA-BCFA-66FE6F128416}">
      <dgm:prSet/>
      <dgm:spPr/>
      <dgm:t>
        <a:bodyPr/>
        <a:lstStyle/>
        <a:p>
          <a:endParaRPr lang="en-US"/>
        </a:p>
      </dgm:t>
    </dgm:pt>
    <dgm:pt modelId="{077539F9-2EB1-4FDF-86E9-73676C41C41A}" type="sibTrans" cxnId="{36277168-5DBE-42BA-BCFA-66FE6F128416}">
      <dgm:prSet/>
      <dgm:spPr/>
      <dgm:t>
        <a:bodyPr/>
        <a:lstStyle/>
        <a:p>
          <a:endParaRPr lang="en-US"/>
        </a:p>
      </dgm:t>
    </dgm:pt>
    <dgm:pt modelId="{AD0CB116-E4A2-4396-8919-B544997D0849}" type="pres">
      <dgm:prSet presAssocID="{FC1F5D66-9AAB-4158-B38E-8E6492B3253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DEC2DBC7-5623-41F1-9AE5-05D98E06055C}" type="pres">
      <dgm:prSet presAssocID="{8892E74E-B28E-4FB3-A086-7E483204B0C2}" presName="singleCycle" presStyleCnt="0"/>
      <dgm:spPr/>
    </dgm:pt>
    <dgm:pt modelId="{FDA3FD41-96F8-4A22-9CE4-79BC7D6EABD9}" type="pres">
      <dgm:prSet presAssocID="{8892E74E-B28E-4FB3-A086-7E483204B0C2}" presName="singleCenter" presStyleLbl="node1" presStyleIdx="0" presStyleCnt="4">
        <dgm:presLayoutVars>
          <dgm:chMax val="7"/>
          <dgm:chPref val="7"/>
        </dgm:presLayoutVars>
      </dgm:prSet>
      <dgm:spPr/>
    </dgm:pt>
    <dgm:pt modelId="{16A7185B-9497-4FAF-A316-900FBC586F6F}" type="pres">
      <dgm:prSet presAssocID="{39390513-13F4-46D7-A22E-68ACA8E9090B}" presName="Name56" presStyleLbl="parChTrans1D2" presStyleIdx="0" presStyleCnt="3"/>
      <dgm:spPr/>
    </dgm:pt>
    <dgm:pt modelId="{DFED50BB-1834-4A50-9DD5-4CD45DA10B7F}" type="pres">
      <dgm:prSet presAssocID="{5F2834DB-F332-40D6-A3EC-2F2881B122F3}" presName="text0" presStyleLbl="node1" presStyleIdx="1" presStyleCnt="4">
        <dgm:presLayoutVars>
          <dgm:bulletEnabled val="1"/>
        </dgm:presLayoutVars>
      </dgm:prSet>
      <dgm:spPr/>
    </dgm:pt>
    <dgm:pt modelId="{EB1B288D-E620-4225-9589-A6371D022F9E}" type="pres">
      <dgm:prSet presAssocID="{70C7F2DB-5394-46B2-8ECC-D022C9EF23C2}" presName="Name56" presStyleLbl="parChTrans1D2" presStyleIdx="1" presStyleCnt="3"/>
      <dgm:spPr/>
    </dgm:pt>
    <dgm:pt modelId="{3EBDAB00-AE4C-4BB5-AF28-4D591964DFE0}" type="pres">
      <dgm:prSet presAssocID="{77480885-E048-4C66-B512-E73BD4EAFA15}" presName="text0" presStyleLbl="node1" presStyleIdx="2" presStyleCnt="4">
        <dgm:presLayoutVars>
          <dgm:bulletEnabled val="1"/>
        </dgm:presLayoutVars>
      </dgm:prSet>
      <dgm:spPr/>
    </dgm:pt>
    <dgm:pt modelId="{0C6FE800-D89D-4C50-83BE-E5EBCA24F125}" type="pres">
      <dgm:prSet presAssocID="{AE4FBC45-F0AE-4F1D-B1F2-B993E672A1D9}" presName="Name56" presStyleLbl="parChTrans1D2" presStyleIdx="2" presStyleCnt="3"/>
      <dgm:spPr/>
    </dgm:pt>
    <dgm:pt modelId="{A6550C7F-4E79-4FF7-B002-76FD0C78787A}" type="pres">
      <dgm:prSet presAssocID="{DCE3AF76-5E24-4123-8DAD-9ABA16E73128}" presName="text0" presStyleLbl="node1" presStyleIdx="3" presStyleCnt="4">
        <dgm:presLayoutVars>
          <dgm:bulletEnabled val="1"/>
        </dgm:presLayoutVars>
      </dgm:prSet>
      <dgm:spPr/>
    </dgm:pt>
  </dgm:ptLst>
  <dgm:cxnLst>
    <dgm:cxn modelId="{09A0AC79-2C86-41BE-9EE1-04846E8A01DE}" type="presOf" srcId="{DCE3AF76-5E24-4123-8DAD-9ABA16E73128}" destId="{A6550C7F-4E79-4FF7-B002-76FD0C78787A}" srcOrd="0" destOrd="0" presId="urn:microsoft.com/office/officeart/2008/layout/RadialCluster"/>
    <dgm:cxn modelId="{CEF8871D-8C33-4891-8501-EB34818167A8}" type="presOf" srcId="{AE4FBC45-F0AE-4F1D-B1F2-B993E672A1D9}" destId="{0C6FE800-D89D-4C50-83BE-E5EBCA24F125}" srcOrd="0" destOrd="0" presId="urn:microsoft.com/office/officeart/2008/layout/RadialCluster"/>
    <dgm:cxn modelId="{FCDFFB54-3710-48BB-A0E7-CE3EB48C8B61}" type="presOf" srcId="{FC1F5D66-9AAB-4158-B38E-8E6492B32533}" destId="{AD0CB116-E4A2-4396-8919-B544997D0849}" srcOrd="0" destOrd="0" presId="urn:microsoft.com/office/officeart/2008/layout/RadialCluster"/>
    <dgm:cxn modelId="{610675B0-6B24-4A83-B78C-C8953E098916}" type="presOf" srcId="{8892E74E-B28E-4FB3-A086-7E483204B0C2}" destId="{FDA3FD41-96F8-4A22-9CE4-79BC7D6EABD9}" srcOrd="0" destOrd="0" presId="urn:microsoft.com/office/officeart/2008/layout/RadialCluster"/>
    <dgm:cxn modelId="{C4AEDC1D-3D64-433F-9247-431BB386A5F8}" srcId="{8892E74E-B28E-4FB3-A086-7E483204B0C2}" destId="{5F2834DB-F332-40D6-A3EC-2F2881B122F3}" srcOrd="0" destOrd="0" parTransId="{39390513-13F4-46D7-A22E-68ACA8E9090B}" sibTransId="{B12E3C0B-BFFB-47FF-87E2-3A8FC1086754}"/>
    <dgm:cxn modelId="{91D40B55-DB7D-4D68-AC13-75A8ED8CF86D}" type="presOf" srcId="{39390513-13F4-46D7-A22E-68ACA8E9090B}" destId="{16A7185B-9497-4FAF-A316-900FBC586F6F}" srcOrd="0" destOrd="0" presId="urn:microsoft.com/office/officeart/2008/layout/RadialCluster"/>
    <dgm:cxn modelId="{17BE010A-9A29-416A-8117-048E5BB2ABFB}" srcId="{FC1F5D66-9AAB-4158-B38E-8E6492B32533}" destId="{8892E74E-B28E-4FB3-A086-7E483204B0C2}" srcOrd="0" destOrd="0" parTransId="{06ACDE02-C25F-4F3A-B522-8BC77FDE0F66}" sibTransId="{9C025C32-F709-4A30-9C39-5ABB27811B5C}"/>
    <dgm:cxn modelId="{61148428-4F79-4036-9F04-EED7E7C08036}" srcId="{8892E74E-B28E-4FB3-A086-7E483204B0C2}" destId="{77480885-E048-4C66-B512-E73BD4EAFA15}" srcOrd="1" destOrd="0" parTransId="{70C7F2DB-5394-46B2-8ECC-D022C9EF23C2}" sibTransId="{F1F90A67-DDC8-4A69-9B1E-BAFF5C47C840}"/>
    <dgm:cxn modelId="{405A8A19-BF76-4F09-B3A5-A6D5EAAF8565}" type="presOf" srcId="{77480885-E048-4C66-B512-E73BD4EAFA15}" destId="{3EBDAB00-AE4C-4BB5-AF28-4D591964DFE0}" srcOrd="0" destOrd="0" presId="urn:microsoft.com/office/officeart/2008/layout/RadialCluster"/>
    <dgm:cxn modelId="{4E1F94B3-E8D8-43FF-94F0-E70D7B28C56C}" type="presOf" srcId="{5F2834DB-F332-40D6-A3EC-2F2881B122F3}" destId="{DFED50BB-1834-4A50-9DD5-4CD45DA10B7F}" srcOrd="0" destOrd="0" presId="urn:microsoft.com/office/officeart/2008/layout/RadialCluster"/>
    <dgm:cxn modelId="{6259B5AF-7B2E-4DD9-9409-6651A706F076}" type="presOf" srcId="{70C7F2DB-5394-46B2-8ECC-D022C9EF23C2}" destId="{EB1B288D-E620-4225-9589-A6371D022F9E}" srcOrd="0" destOrd="0" presId="urn:microsoft.com/office/officeart/2008/layout/RadialCluster"/>
    <dgm:cxn modelId="{36277168-5DBE-42BA-BCFA-66FE6F128416}" srcId="{8892E74E-B28E-4FB3-A086-7E483204B0C2}" destId="{DCE3AF76-5E24-4123-8DAD-9ABA16E73128}" srcOrd="2" destOrd="0" parTransId="{AE4FBC45-F0AE-4F1D-B1F2-B993E672A1D9}" sibTransId="{077539F9-2EB1-4FDF-86E9-73676C41C41A}"/>
    <dgm:cxn modelId="{DEABEF37-4222-4C07-807E-B588E2B57606}" type="presParOf" srcId="{AD0CB116-E4A2-4396-8919-B544997D0849}" destId="{DEC2DBC7-5623-41F1-9AE5-05D98E06055C}" srcOrd="0" destOrd="0" presId="urn:microsoft.com/office/officeart/2008/layout/RadialCluster"/>
    <dgm:cxn modelId="{DC508EE5-1D37-4A2F-A000-506C725AA305}" type="presParOf" srcId="{DEC2DBC7-5623-41F1-9AE5-05D98E06055C}" destId="{FDA3FD41-96F8-4A22-9CE4-79BC7D6EABD9}" srcOrd="0" destOrd="0" presId="urn:microsoft.com/office/officeart/2008/layout/RadialCluster"/>
    <dgm:cxn modelId="{D24CE9C7-7C05-4956-97FF-32E2D4C11C96}" type="presParOf" srcId="{DEC2DBC7-5623-41F1-9AE5-05D98E06055C}" destId="{16A7185B-9497-4FAF-A316-900FBC586F6F}" srcOrd="1" destOrd="0" presId="urn:microsoft.com/office/officeart/2008/layout/RadialCluster"/>
    <dgm:cxn modelId="{56ECA3F9-A802-4B52-A89D-34E7B3EAF917}" type="presParOf" srcId="{DEC2DBC7-5623-41F1-9AE5-05D98E06055C}" destId="{DFED50BB-1834-4A50-9DD5-4CD45DA10B7F}" srcOrd="2" destOrd="0" presId="urn:microsoft.com/office/officeart/2008/layout/RadialCluster"/>
    <dgm:cxn modelId="{D8F0A973-F36B-44A3-B4DB-F02DBE259C5A}" type="presParOf" srcId="{DEC2DBC7-5623-41F1-9AE5-05D98E06055C}" destId="{EB1B288D-E620-4225-9589-A6371D022F9E}" srcOrd="3" destOrd="0" presId="urn:microsoft.com/office/officeart/2008/layout/RadialCluster"/>
    <dgm:cxn modelId="{91D91B9D-FCC2-48CE-A61A-E3B2ADD56B90}" type="presParOf" srcId="{DEC2DBC7-5623-41F1-9AE5-05D98E06055C}" destId="{3EBDAB00-AE4C-4BB5-AF28-4D591964DFE0}" srcOrd="4" destOrd="0" presId="urn:microsoft.com/office/officeart/2008/layout/RadialCluster"/>
    <dgm:cxn modelId="{59A7CF26-B785-4758-AE73-5E9C1F628B4C}" type="presParOf" srcId="{DEC2DBC7-5623-41F1-9AE5-05D98E06055C}" destId="{0C6FE800-D89D-4C50-83BE-E5EBCA24F125}" srcOrd="5" destOrd="0" presId="urn:microsoft.com/office/officeart/2008/layout/RadialCluster"/>
    <dgm:cxn modelId="{DB84EC6B-4A6F-42CA-A1AC-78E5795B76EB}" type="presParOf" srcId="{DEC2DBC7-5623-41F1-9AE5-05D98E06055C}" destId="{A6550C7F-4E79-4FF7-B002-76FD0C78787A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CC92C99-C7B3-4D25-8FAA-6FF6C4F051A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149574-B602-490C-9EF1-7A3C309BCADA}">
      <dgm:prSet/>
      <dgm:spPr/>
      <dgm:t>
        <a:bodyPr/>
        <a:lstStyle/>
        <a:p>
          <a:pPr rtl="0"/>
          <a:r>
            <a:rPr lang="en-GB" b="1" smtClean="0"/>
            <a:t>Phase 1: Developing specific grade-based assessment targets </a:t>
          </a:r>
          <a:endParaRPr lang="en-US"/>
        </a:p>
      </dgm:t>
    </dgm:pt>
    <dgm:pt modelId="{7700C19B-510B-4617-87CB-1F659D14D207}" type="parTrans" cxnId="{98A4E0B7-078B-4038-942F-1B99BD5E2B75}">
      <dgm:prSet/>
      <dgm:spPr/>
      <dgm:t>
        <a:bodyPr/>
        <a:lstStyle/>
        <a:p>
          <a:endParaRPr lang="en-US"/>
        </a:p>
      </dgm:t>
    </dgm:pt>
    <dgm:pt modelId="{6157DCC0-236D-4F44-915B-F7F1E636E357}" type="sibTrans" cxnId="{98A4E0B7-078B-4038-942F-1B99BD5E2B75}">
      <dgm:prSet/>
      <dgm:spPr/>
      <dgm:t>
        <a:bodyPr/>
        <a:lstStyle/>
        <a:p>
          <a:endParaRPr lang="en-US"/>
        </a:p>
      </dgm:t>
    </dgm:pt>
    <dgm:pt modelId="{226CDDE0-0BDE-435C-9900-EC50722E2362}">
      <dgm:prSet/>
      <dgm:spPr/>
      <dgm:t>
        <a:bodyPr/>
        <a:lstStyle/>
        <a:p>
          <a:pPr rtl="0"/>
          <a:r>
            <a:rPr lang="en-GB" b="1" smtClean="0"/>
            <a:t>Phase 2: Providing assessment alternatives and specific examples of them to assess each target </a:t>
          </a:r>
          <a:endParaRPr lang="en-US"/>
        </a:p>
      </dgm:t>
    </dgm:pt>
    <dgm:pt modelId="{D9FB0228-50C3-40E9-98BB-BB470CE96BF3}" type="parTrans" cxnId="{53C59E56-8EC7-488F-891E-B702217C71BE}">
      <dgm:prSet/>
      <dgm:spPr/>
      <dgm:t>
        <a:bodyPr/>
        <a:lstStyle/>
        <a:p>
          <a:endParaRPr lang="en-US"/>
        </a:p>
      </dgm:t>
    </dgm:pt>
    <dgm:pt modelId="{F9B458C8-2183-4119-B3A8-4E93CCB284AA}" type="sibTrans" cxnId="{53C59E56-8EC7-488F-891E-B702217C71BE}">
      <dgm:prSet/>
      <dgm:spPr/>
      <dgm:t>
        <a:bodyPr/>
        <a:lstStyle/>
        <a:p>
          <a:endParaRPr lang="en-US"/>
        </a:p>
      </dgm:t>
    </dgm:pt>
    <dgm:pt modelId="{5DC42C4A-908F-4FCC-89C5-C320FCF9F938}">
      <dgm:prSet/>
      <dgm:spPr/>
      <dgm:t>
        <a:bodyPr/>
        <a:lstStyle/>
        <a:p>
          <a:pPr rtl="0"/>
          <a:r>
            <a:rPr lang="en-GB" b="1" dirty="0" smtClean="0"/>
            <a:t>Phase 3: using the grade-based assessment targets to connect formative and summative assessment</a:t>
          </a:r>
          <a:endParaRPr lang="en-US" dirty="0"/>
        </a:p>
      </dgm:t>
    </dgm:pt>
    <dgm:pt modelId="{BBDE5B4C-79FA-4298-A7F8-7FC6A6C6660E}" type="parTrans" cxnId="{939AD720-0207-46E9-89D8-EE2BEF34138A}">
      <dgm:prSet/>
      <dgm:spPr/>
      <dgm:t>
        <a:bodyPr/>
        <a:lstStyle/>
        <a:p>
          <a:endParaRPr lang="en-US"/>
        </a:p>
      </dgm:t>
    </dgm:pt>
    <dgm:pt modelId="{685449C1-D4BB-4FF0-8AA8-F2838C85612C}" type="sibTrans" cxnId="{939AD720-0207-46E9-89D8-EE2BEF34138A}">
      <dgm:prSet/>
      <dgm:spPr/>
      <dgm:t>
        <a:bodyPr/>
        <a:lstStyle/>
        <a:p>
          <a:endParaRPr lang="en-US"/>
        </a:p>
      </dgm:t>
    </dgm:pt>
    <dgm:pt modelId="{0FFCCDEA-E704-43D6-80AA-A5FE83B91CD4}" type="pres">
      <dgm:prSet presAssocID="{2CC92C99-C7B3-4D25-8FAA-6FF6C4F051AC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2A4B14-E375-426A-93CD-AF95E49A215F}" type="pres">
      <dgm:prSet presAssocID="{2CC92C99-C7B3-4D25-8FAA-6FF6C4F051AC}" presName="arrow" presStyleLbl="bgShp" presStyleIdx="0" presStyleCnt="1"/>
      <dgm:spPr/>
    </dgm:pt>
    <dgm:pt modelId="{A7D38448-345D-4366-9C05-195E727F99C2}" type="pres">
      <dgm:prSet presAssocID="{2CC92C99-C7B3-4D25-8FAA-6FF6C4F051AC}" presName="linearProcess" presStyleCnt="0"/>
      <dgm:spPr/>
    </dgm:pt>
    <dgm:pt modelId="{DE8B4D46-FFC8-42FE-A70B-5ADCDEBBC908}" type="pres">
      <dgm:prSet presAssocID="{CE149574-B602-490C-9EF1-7A3C309BCAD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DF6CE8-223E-4FBC-967F-0F42202406B8}" type="pres">
      <dgm:prSet presAssocID="{6157DCC0-236D-4F44-915B-F7F1E636E357}" presName="sibTrans" presStyleCnt="0"/>
      <dgm:spPr/>
    </dgm:pt>
    <dgm:pt modelId="{4470A449-A57B-4A55-BB88-04B6FD387073}" type="pres">
      <dgm:prSet presAssocID="{226CDDE0-0BDE-435C-9900-EC50722E2362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8FFAE9-9DCB-428C-8463-14DD15F4CBDA}" type="pres">
      <dgm:prSet presAssocID="{F9B458C8-2183-4119-B3A8-4E93CCB284AA}" presName="sibTrans" presStyleCnt="0"/>
      <dgm:spPr/>
    </dgm:pt>
    <dgm:pt modelId="{BEAC0D1A-0889-43BA-8F70-7DF28F7587DE}" type="pres">
      <dgm:prSet presAssocID="{5DC42C4A-908F-4FCC-89C5-C320FCF9F938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46A3C6-9CEE-4808-81C9-67AA29881512}" type="presOf" srcId="{5DC42C4A-908F-4FCC-89C5-C320FCF9F938}" destId="{BEAC0D1A-0889-43BA-8F70-7DF28F7587DE}" srcOrd="0" destOrd="0" presId="urn:microsoft.com/office/officeart/2005/8/layout/hProcess9"/>
    <dgm:cxn modelId="{939AD720-0207-46E9-89D8-EE2BEF34138A}" srcId="{2CC92C99-C7B3-4D25-8FAA-6FF6C4F051AC}" destId="{5DC42C4A-908F-4FCC-89C5-C320FCF9F938}" srcOrd="2" destOrd="0" parTransId="{BBDE5B4C-79FA-4298-A7F8-7FC6A6C6660E}" sibTransId="{685449C1-D4BB-4FF0-8AA8-F2838C85612C}"/>
    <dgm:cxn modelId="{CE4BEE85-5B4B-4D02-B2F3-03F570376EA6}" type="presOf" srcId="{CE149574-B602-490C-9EF1-7A3C309BCADA}" destId="{DE8B4D46-FFC8-42FE-A70B-5ADCDEBBC908}" srcOrd="0" destOrd="0" presId="urn:microsoft.com/office/officeart/2005/8/layout/hProcess9"/>
    <dgm:cxn modelId="{F7B03841-9ED9-47B6-A7D5-8E520036D7B2}" type="presOf" srcId="{2CC92C99-C7B3-4D25-8FAA-6FF6C4F051AC}" destId="{0FFCCDEA-E704-43D6-80AA-A5FE83B91CD4}" srcOrd="0" destOrd="0" presId="urn:microsoft.com/office/officeart/2005/8/layout/hProcess9"/>
    <dgm:cxn modelId="{5CAF230E-1597-4ACE-B2CD-8E34E8C5B60A}" type="presOf" srcId="{226CDDE0-0BDE-435C-9900-EC50722E2362}" destId="{4470A449-A57B-4A55-BB88-04B6FD387073}" srcOrd="0" destOrd="0" presId="urn:microsoft.com/office/officeart/2005/8/layout/hProcess9"/>
    <dgm:cxn modelId="{53C59E56-8EC7-488F-891E-B702217C71BE}" srcId="{2CC92C99-C7B3-4D25-8FAA-6FF6C4F051AC}" destId="{226CDDE0-0BDE-435C-9900-EC50722E2362}" srcOrd="1" destOrd="0" parTransId="{D9FB0228-50C3-40E9-98BB-BB470CE96BF3}" sibTransId="{F9B458C8-2183-4119-B3A8-4E93CCB284AA}"/>
    <dgm:cxn modelId="{98A4E0B7-078B-4038-942F-1B99BD5E2B75}" srcId="{2CC92C99-C7B3-4D25-8FAA-6FF6C4F051AC}" destId="{CE149574-B602-490C-9EF1-7A3C309BCADA}" srcOrd="0" destOrd="0" parTransId="{7700C19B-510B-4617-87CB-1F659D14D207}" sibTransId="{6157DCC0-236D-4F44-915B-F7F1E636E357}"/>
    <dgm:cxn modelId="{CA607BFB-3161-4F27-9232-6892B4A9C4DF}" type="presParOf" srcId="{0FFCCDEA-E704-43D6-80AA-A5FE83B91CD4}" destId="{6E2A4B14-E375-426A-93CD-AF95E49A215F}" srcOrd="0" destOrd="0" presId="urn:microsoft.com/office/officeart/2005/8/layout/hProcess9"/>
    <dgm:cxn modelId="{1263B68D-7E4D-41D7-B992-7251DB8C35CE}" type="presParOf" srcId="{0FFCCDEA-E704-43D6-80AA-A5FE83B91CD4}" destId="{A7D38448-345D-4366-9C05-195E727F99C2}" srcOrd="1" destOrd="0" presId="urn:microsoft.com/office/officeart/2005/8/layout/hProcess9"/>
    <dgm:cxn modelId="{A4BABAC7-A809-44EC-B744-0E46A05984F1}" type="presParOf" srcId="{A7D38448-345D-4366-9C05-195E727F99C2}" destId="{DE8B4D46-FFC8-42FE-A70B-5ADCDEBBC908}" srcOrd="0" destOrd="0" presId="urn:microsoft.com/office/officeart/2005/8/layout/hProcess9"/>
    <dgm:cxn modelId="{53F76E6C-5AF7-40AF-A103-118B1A209F0D}" type="presParOf" srcId="{A7D38448-345D-4366-9C05-195E727F99C2}" destId="{A6DF6CE8-223E-4FBC-967F-0F42202406B8}" srcOrd="1" destOrd="0" presId="urn:microsoft.com/office/officeart/2005/8/layout/hProcess9"/>
    <dgm:cxn modelId="{DADCD162-5EE9-4E7A-9809-7BA09C5942EA}" type="presParOf" srcId="{A7D38448-345D-4366-9C05-195E727F99C2}" destId="{4470A449-A57B-4A55-BB88-04B6FD387073}" srcOrd="2" destOrd="0" presId="urn:microsoft.com/office/officeart/2005/8/layout/hProcess9"/>
    <dgm:cxn modelId="{300EE4D8-42E9-48A7-B2D1-1774BB023DDF}" type="presParOf" srcId="{A7D38448-345D-4366-9C05-195E727F99C2}" destId="{558FFAE9-9DCB-428C-8463-14DD15F4CBDA}" srcOrd="3" destOrd="0" presId="urn:microsoft.com/office/officeart/2005/8/layout/hProcess9"/>
    <dgm:cxn modelId="{153B0B1A-2F52-4A6A-A26A-6F46A35EE9CD}" type="presParOf" srcId="{A7D38448-345D-4366-9C05-195E727F99C2}" destId="{BEAC0D1A-0889-43BA-8F70-7DF28F7587D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2F9C19A-5ED3-48CB-8820-92E3C17B8DC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36C44C-43E5-4C91-A9F6-D0BE13345B02}">
      <dgm:prSet/>
      <dgm:spPr/>
      <dgm:t>
        <a:bodyPr/>
        <a:lstStyle/>
        <a:p>
          <a:pPr rtl="0"/>
          <a:r>
            <a:rPr lang="en-US" b="1" dirty="0" smtClean="0"/>
            <a:t>1.Specifying assessment targets for each </a:t>
          </a:r>
          <a:r>
            <a:rPr lang="en-US" b="1" dirty="0" smtClean="0"/>
            <a:t>grade for both formative and summative </a:t>
          </a:r>
          <a:r>
            <a:rPr lang="en-US" b="1" dirty="0" err="1" smtClean="0"/>
            <a:t>assesment</a:t>
          </a:r>
          <a:endParaRPr lang="en-US" dirty="0"/>
        </a:p>
      </dgm:t>
    </dgm:pt>
    <dgm:pt modelId="{BD56AD95-5F55-44B9-9F62-C2A05B74D4AF}" type="parTrans" cxnId="{0A97FA87-9DB9-439A-A65F-5DD6DBF1459A}">
      <dgm:prSet/>
      <dgm:spPr/>
      <dgm:t>
        <a:bodyPr/>
        <a:lstStyle/>
        <a:p>
          <a:endParaRPr lang="en-US"/>
        </a:p>
      </dgm:t>
    </dgm:pt>
    <dgm:pt modelId="{4F450227-8702-47FD-BCBB-02178693F4D1}" type="sibTrans" cxnId="{0A97FA87-9DB9-439A-A65F-5DD6DBF1459A}">
      <dgm:prSet/>
      <dgm:spPr/>
      <dgm:t>
        <a:bodyPr/>
        <a:lstStyle/>
        <a:p>
          <a:endParaRPr lang="en-US"/>
        </a:p>
      </dgm:t>
    </dgm:pt>
    <dgm:pt modelId="{54B6D77C-3D3E-470B-9248-70E6E37E1462}">
      <dgm:prSet/>
      <dgm:spPr/>
      <dgm:t>
        <a:bodyPr/>
        <a:lstStyle/>
        <a:p>
          <a:pPr rtl="0"/>
          <a:r>
            <a:rPr lang="en-US" b="1" dirty="0" smtClean="0"/>
            <a:t>2.Introducing a range of assessment </a:t>
          </a:r>
          <a:r>
            <a:rPr lang="en-US" b="1" dirty="0" smtClean="0"/>
            <a:t>methods for summative and formative assessment </a:t>
          </a:r>
          <a:r>
            <a:rPr lang="en-US" b="1" dirty="0" smtClean="0"/>
            <a:t>with specific examples to suit each target</a:t>
          </a:r>
          <a:endParaRPr lang="en-US" dirty="0"/>
        </a:p>
      </dgm:t>
    </dgm:pt>
    <dgm:pt modelId="{2ACFCF36-7B0A-4C84-805C-60C023930F0E}" type="parTrans" cxnId="{09942E01-B499-4816-B017-BE3F387DC624}">
      <dgm:prSet/>
      <dgm:spPr/>
      <dgm:t>
        <a:bodyPr/>
        <a:lstStyle/>
        <a:p>
          <a:endParaRPr lang="en-US"/>
        </a:p>
      </dgm:t>
    </dgm:pt>
    <dgm:pt modelId="{40A5A927-7525-4380-BDAF-7E76D3028338}" type="sibTrans" cxnId="{09942E01-B499-4816-B017-BE3F387DC624}">
      <dgm:prSet/>
      <dgm:spPr/>
      <dgm:t>
        <a:bodyPr/>
        <a:lstStyle/>
        <a:p>
          <a:endParaRPr lang="en-US"/>
        </a:p>
      </dgm:t>
    </dgm:pt>
    <dgm:pt modelId="{E567BA73-62F7-4494-A0D8-4D7E12945250}">
      <dgm:prSet/>
      <dgm:spPr/>
      <dgm:t>
        <a:bodyPr/>
        <a:lstStyle/>
        <a:p>
          <a:pPr rtl="0"/>
          <a:r>
            <a:rPr lang="en-US" b="1" dirty="0" smtClean="0"/>
            <a:t>3.Developing formative and summative assessment instruments relating to the target </a:t>
          </a:r>
          <a:endParaRPr lang="en-US" dirty="0"/>
        </a:p>
      </dgm:t>
    </dgm:pt>
    <dgm:pt modelId="{A9EEFFB7-40F7-4E31-A084-9383D924B244}" type="parTrans" cxnId="{CD525131-AB7E-4A93-9DEF-8D764AC9754D}">
      <dgm:prSet/>
      <dgm:spPr/>
      <dgm:t>
        <a:bodyPr/>
        <a:lstStyle/>
        <a:p>
          <a:endParaRPr lang="en-US"/>
        </a:p>
      </dgm:t>
    </dgm:pt>
    <dgm:pt modelId="{880B496F-3720-4304-A80D-730E27BFB2FB}" type="sibTrans" cxnId="{CD525131-AB7E-4A93-9DEF-8D764AC9754D}">
      <dgm:prSet/>
      <dgm:spPr/>
      <dgm:t>
        <a:bodyPr/>
        <a:lstStyle/>
        <a:p>
          <a:endParaRPr lang="en-US"/>
        </a:p>
      </dgm:t>
    </dgm:pt>
    <dgm:pt modelId="{6C3088A3-0A0F-476A-9D7E-013DC5B1A025}" type="pres">
      <dgm:prSet presAssocID="{52F9C19A-5ED3-48CB-8820-92E3C17B8DC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DBC65E-ACC2-44AD-B229-C0A3E3BAF8F1}" type="pres">
      <dgm:prSet presAssocID="{52F9C19A-5ED3-48CB-8820-92E3C17B8DCF}" presName="arrow" presStyleLbl="bgShp" presStyleIdx="0" presStyleCnt="1"/>
      <dgm:spPr/>
    </dgm:pt>
    <dgm:pt modelId="{E7D41BCF-041A-4565-830E-588D903E11B1}" type="pres">
      <dgm:prSet presAssocID="{52F9C19A-5ED3-48CB-8820-92E3C17B8DCF}" presName="linearProcess" presStyleCnt="0"/>
      <dgm:spPr/>
    </dgm:pt>
    <dgm:pt modelId="{A2E6649D-465C-49B6-8B8D-B0A6A64427A8}" type="pres">
      <dgm:prSet presAssocID="{D036C44C-43E5-4C91-A9F6-D0BE13345B0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E0BE2A-FA9D-4CD0-A31D-D09C86BA0453}" type="pres">
      <dgm:prSet presAssocID="{4F450227-8702-47FD-BCBB-02178693F4D1}" presName="sibTrans" presStyleCnt="0"/>
      <dgm:spPr/>
    </dgm:pt>
    <dgm:pt modelId="{B1D54870-63A7-4E20-B4A7-150B19F4CE40}" type="pres">
      <dgm:prSet presAssocID="{54B6D77C-3D3E-470B-9248-70E6E37E1462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0DB193-BB1C-4D46-89DD-AFCE5B349125}" type="pres">
      <dgm:prSet presAssocID="{40A5A927-7525-4380-BDAF-7E76D3028338}" presName="sibTrans" presStyleCnt="0"/>
      <dgm:spPr/>
    </dgm:pt>
    <dgm:pt modelId="{9C02D1CD-67F1-4433-B8BF-8808513A528C}" type="pres">
      <dgm:prSet presAssocID="{E567BA73-62F7-4494-A0D8-4D7E1294525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4C8656-B701-42D0-A043-123FEE1D1EDF}" type="presOf" srcId="{D036C44C-43E5-4C91-A9F6-D0BE13345B02}" destId="{A2E6649D-465C-49B6-8B8D-B0A6A64427A8}" srcOrd="0" destOrd="0" presId="urn:microsoft.com/office/officeart/2005/8/layout/hProcess9"/>
    <dgm:cxn modelId="{EAF26FBE-9F46-4006-8753-1BAEBBCBB9E9}" type="presOf" srcId="{E567BA73-62F7-4494-A0D8-4D7E12945250}" destId="{9C02D1CD-67F1-4433-B8BF-8808513A528C}" srcOrd="0" destOrd="0" presId="urn:microsoft.com/office/officeart/2005/8/layout/hProcess9"/>
    <dgm:cxn modelId="{0A97FA87-9DB9-439A-A65F-5DD6DBF1459A}" srcId="{52F9C19A-5ED3-48CB-8820-92E3C17B8DCF}" destId="{D036C44C-43E5-4C91-A9F6-D0BE13345B02}" srcOrd="0" destOrd="0" parTransId="{BD56AD95-5F55-44B9-9F62-C2A05B74D4AF}" sibTransId="{4F450227-8702-47FD-BCBB-02178693F4D1}"/>
    <dgm:cxn modelId="{CD525131-AB7E-4A93-9DEF-8D764AC9754D}" srcId="{52F9C19A-5ED3-48CB-8820-92E3C17B8DCF}" destId="{E567BA73-62F7-4494-A0D8-4D7E12945250}" srcOrd="2" destOrd="0" parTransId="{A9EEFFB7-40F7-4E31-A084-9383D924B244}" sibTransId="{880B496F-3720-4304-A80D-730E27BFB2FB}"/>
    <dgm:cxn modelId="{3BAD91E8-8858-4B0A-98FA-02E441CFE66A}" type="presOf" srcId="{54B6D77C-3D3E-470B-9248-70E6E37E1462}" destId="{B1D54870-63A7-4E20-B4A7-150B19F4CE40}" srcOrd="0" destOrd="0" presId="urn:microsoft.com/office/officeart/2005/8/layout/hProcess9"/>
    <dgm:cxn modelId="{09942E01-B499-4816-B017-BE3F387DC624}" srcId="{52F9C19A-5ED3-48CB-8820-92E3C17B8DCF}" destId="{54B6D77C-3D3E-470B-9248-70E6E37E1462}" srcOrd="1" destOrd="0" parTransId="{2ACFCF36-7B0A-4C84-805C-60C023930F0E}" sibTransId="{40A5A927-7525-4380-BDAF-7E76D3028338}"/>
    <dgm:cxn modelId="{6620B1BE-039A-4C03-B728-B7DEEC0151BF}" type="presOf" srcId="{52F9C19A-5ED3-48CB-8820-92E3C17B8DCF}" destId="{6C3088A3-0A0F-476A-9D7E-013DC5B1A025}" srcOrd="0" destOrd="0" presId="urn:microsoft.com/office/officeart/2005/8/layout/hProcess9"/>
    <dgm:cxn modelId="{9C21558B-C54C-40CA-A7A0-BB6FD2BA419A}" type="presParOf" srcId="{6C3088A3-0A0F-476A-9D7E-013DC5B1A025}" destId="{E3DBC65E-ACC2-44AD-B229-C0A3E3BAF8F1}" srcOrd="0" destOrd="0" presId="urn:microsoft.com/office/officeart/2005/8/layout/hProcess9"/>
    <dgm:cxn modelId="{48E81E8C-4AFF-4DAC-BB2C-E28776B6C970}" type="presParOf" srcId="{6C3088A3-0A0F-476A-9D7E-013DC5B1A025}" destId="{E7D41BCF-041A-4565-830E-588D903E11B1}" srcOrd="1" destOrd="0" presId="urn:microsoft.com/office/officeart/2005/8/layout/hProcess9"/>
    <dgm:cxn modelId="{11324C72-C5DF-47C3-8FAB-767CF9F29A8A}" type="presParOf" srcId="{E7D41BCF-041A-4565-830E-588D903E11B1}" destId="{A2E6649D-465C-49B6-8B8D-B0A6A64427A8}" srcOrd="0" destOrd="0" presId="urn:microsoft.com/office/officeart/2005/8/layout/hProcess9"/>
    <dgm:cxn modelId="{9C69C9F2-4203-42D6-A622-959FB8B3138E}" type="presParOf" srcId="{E7D41BCF-041A-4565-830E-588D903E11B1}" destId="{7AE0BE2A-FA9D-4CD0-A31D-D09C86BA0453}" srcOrd="1" destOrd="0" presId="urn:microsoft.com/office/officeart/2005/8/layout/hProcess9"/>
    <dgm:cxn modelId="{873AD0B1-48F1-452C-A41A-E1C1551714CA}" type="presParOf" srcId="{E7D41BCF-041A-4565-830E-588D903E11B1}" destId="{B1D54870-63A7-4E20-B4A7-150B19F4CE40}" srcOrd="2" destOrd="0" presId="urn:microsoft.com/office/officeart/2005/8/layout/hProcess9"/>
    <dgm:cxn modelId="{41921208-F6AB-4F46-A283-9C82978ABB79}" type="presParOf" srcId="{E7D41BCF-041A-4565-830E-588D903E11B1}" destId="{FB0DB193-BB1C-4D46-89DD-AFCE5B349125}" srcOrd="3" destOrd="0" presId="urn:microsoft.com/office/officeart/2005/8/layout/hProcess9"/>
    <dgm:cxn modelId="{3DD25638-080F-439F-B300-F36336BFA98E}" type="presParOf" srcId="{E7D41BCF-041A-4565-830E-588D903E11B1}" destId="{9C02D1CD-67F1-4433-B8BF-8808513A528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F24DD1B-8238-47F3-A917-EB18C519D5D4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740235-E44F-4E1D-A3A6-0D25E2813C3F}">
      <dgm:prSet phldrT="[Text]" custT="1"/>
      <dgm:spPr/>
      <dgm:t>
        <a:bodyPr/>
        <a:lstStyle/>
        <a:p>
          <a:r>
            <a:rPr lang="en-US" sz="2000" dirty="0" smtClean="0"/>
            <a:t>An assessment target</a:t>
          </a:r>
          <a:endParaRPr lang="en-US" sz="2000" dirty="0"/>
        </a:p>
      </dgm:t>
    </dgm:pt>
    <dgm:pt modelId="{748803CF-2D91-4E4D-8D3D-56E582B2ABCF}" type="parTrans" cxnId="{D37F1439-DA51-4AF0-81BC-6095F9EC4891}">
      <dgm:prSet/>
      <dgm:spPr/>
      <dgm:t>
        <a:bodyPr/>
        <a:lstStyle/>
        <a:p>
          <a:endParaRPr lang="en-US" sz="2000"/>
        </a:p>
      </dgm:t>
    </dgm:pt>
    <dgm:pt modelId="{3183938D-4C0D-4E50-8C4C-42FE36C095DE}" type="sibTrans" cxnId="{D37F1439-DA51-4AF0-81BC-6095F9EC4891}">
      <dgm:prSet/>
      <dgm:spPr/>
      <dgm:t>
        <a:bodyPr/>
        <a:lstStyle/>
        <a:p>
          <a:endParaRPr lang="en-US" sz="2000"/>
        </a:p>
      </dgm:t>
    </dgm:pt>
    <dgm:pt modelId="{DF2EDB88-D3E8-4CC2-B1EC-D89E88C3BF62}">
      <dgm:prSet phldrT="[Text]" custT="1"/>
      <dgm:spPr/>
      <dgm:t>
        <a:bodyPr/>
        <a:lstStyle/>
        <a:p>
          <a:r>
            <a:rPr lang="en-US" sz="2000" dirty="0" smtClean="0"/>
            <a:t>Performance level</a:t>
          </a:r>
          <a:endParaRPr lang="en-US" sz="2000" dirty="0"/>
        </a:p>
      </dgm:t>
    </dgm:pt>
    <dgm:pt modelId="{1CDB5B9D-7A84-4CFE-A472-6581FFEC6EE2}" type="parTrans" cxnId="{645683BF-F9DB-4B92-B8A7-69E897B73FE6}">
      <dgm:prSet/>
      <dgm:spPr/>
      <dgm:t>
        <a:bodyPr/>
        <a:lstStyle/>
        <a:p>
          <a:endParaRPr lang="en-US" sz="2000"/>
        </a:p>
      </dgm:t>
    </dgm:pt>
    <dgm:pt modelId="{F97307BC-EB37-4E37-BC0E-917763E2344C}" type="sibTrans" cxnId="{645683BF-F9DB-4B92-B8A7-69E897B73FE6}">
      <dgm:prSet/>
      <dgm:spPr/>
      <dgm:t>
        <a:bodyPr/>
        <a:lstStyle/>
        <a:p>
          <a:endParaRPr lang="en-US" sz="2000"/>
        </a:p>
      </dgm:t>
    </dgm:pt>
    <dgm:pt modelId="{29CEAADA-DA78-41B6-AC20-4FA27E932E6E}">
      <dgm:prSet phldrT="[Text]" custT="1"/>
      <dgm:spPr/>
      <dgm:t>
        <a:bodyPr/>
        <a:lstStyle/>
        <a:p>
          <a:r>
            <a:rPr lang="en-US" sz="2000" dirty="0" smtClean="0"/>
            <a:t>Knowledge / skills for a competence</a:t>
          </a:r>
          <a:endParaRPr lang="en-US" sz="2000" dirty="0"/>
        </a:p>
      </dgm:t>
    </dgm:pt>
    <dgm:pt modelId="{460E162D-1BA1-4895-BE37-4DA321D924E6}" type="parTrans" cxnId="{51809C1A-D838-4DF8-9749-9327B46403B0}">
      <dgm:prSet/>
      <dgm:spPr/>
      <dgm:t>
        <a:bodyPr/>
        <a:lstStyle/>
        <a:p>
          <a:endParaRPr lang="en-US" sz="2000"/>
        </a:p>
      </dgm:t>
    </dgm:pt>
    <dgm:pt modelId="{494E5DB9-25D5-4F35-8220-ED5A5085C1F6}" type="sibTrans" cxnId="{51809C1A-D838-4DF8-9749-9327B46403B0}">
      <dgm:prSet/>
      <dgm:spPr/>
      <dgm:t>
        <a:bodyPr/>
        <a:lstStyle/>
        <a:p>
          <a:endParaRPr lang="en-US" sz="2000"/>
        </a:p>
      </dgm:t>
    </dgm:pt>
    <dgm:pt modelId="{33EABF68-9B48-40B7-A4FE-D16882FDF8C1}">
      <dgm:prSet phldrT="[Text]" custT="1"/>
      <dgm:spPr/>
      <dgm:t>
        <a:bodyPr/>
        <a:lstStyle/>
        <a:p>
          <a:r>
            <a:rPr lang="en-US" sz="2000" dirty="0" smtClean="0"/>
            <a:t>Condition for </a:t>
          </a:r>
          <a:r>
            <a:rPr lang="en-US" sz="2000" dirty="0" smtClean="0"/>
            <a:t>performing</a:t>
          </a:r>
          <a:endParaRPr lang="en-US" sz="2000" dirty="0"/>
        </a:p>
      </dgm:t>
    </dgm:pt>
    <dgm:pt modelId="{A035BAC2-A7F9-4209-B17E-440EE045A0A4}" type="parTrans" cxnId="{4E9685CB-7AA1-4E4A-BC11-F0A224FE27CC}">
      <dgm:prSet/>
      <dgm:spPr/>
      <dgm:t>
        <a:bodyPr/>
        <a:lstStyle/>
        <a:p>
          <a:endParaRPr lang="en-US" sz="2000"/>
        </a:p>
      </dgm:t>
    </dgm:pt>
    <dgm:pt modelId="{E0D54032-9CE0-4928-9B57-FCA6683DE885}" type="sibTrans" cxnId="{4E9685CB-7AA1-4E4A-BC11-F0A224FE27CC}">
      <dgm:prSet/>
      <dgm:spPr/>
      <dgm:t>
        <a:bodyPr/>
        <a:lstStyle/>
        <a:p>
          <a:endParaRPr lang="en-US" sz="2000"/>
        </a:p>
      </dgm:t>
    </dgm:pt>
    <dgm:pt modelId="{78D84661-03C9-4AD0-A46D-54CF4AD6DF01}" type="pres">
      <dgm:prSet presAssocID="{AF24DD1B-8238-47F3-A917-EB18C519D5D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D853490-A980-4988-983C-FAD77F7A0DB7}" type="pres">
      <dgm:prSet presAssocID="{FD740235-E44F-4E1D-A3A6-0D25E2813C3F}" presName="singleCycle" presStyleCnt="0"/>
      <dgm:spPr/>
    </dgm:pt>
    <dgm:pt modelId="{05B9BE31-6749-4524-9D7F-FB251FDB557B}" type="pres">
      <dgm:prSet presAssocID="{FD740235-E44F-4E1D-A3A6-0D25E2813C3F}" presName="singleCenter" presStyleLbl="node1" presStyleIdx="0" presStyleCnt="4" custScaleX="154329" custScaleY="142213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FEB84BD7-7134-4B9E-8663-DFC4036CDF53}" type="pres">
      <dgm:prSet presAssocID="{1CDB5B9D-7A84-4CFE-A472-6581FFEC6EE2}" presName="Name56" presStyleLbl="parChTrans1D2" presStyleIdx="0" presStyleCnt="3"/>
      <dgm:spPr/>
      <dgm:t>
        <a:bodyPr/>
        <a:lstStyle/>
        <a:p>
          <a:endParaRPr lang="en-US"/>
        </a:p>
      </dgm:t>
    </dgm:pt>
    <dgm:pt modelId="{FB0F49A0-0661-42AA-8DD4-0104C7889383}" type="pres">
      <dgm:prSet presAssocID="{DF2EDB88-D3E8-4CC2-B1EC-D89E88C3BF62}" presName="text0" presStyleLbl="node1" presStyleIdx="1" presStyleCnt="4" custScaleX="1698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FFED25-BC65-49F7-BD41-0274BEAEEF29}" type="pres">
      <dgm:prSet presAssocID="{460E162D-1BA1-4895-BE37-4DA321D924E6}" presName="Name56" presStyleLbl="parChTrans1D2" presStyleIdx="1" presStyleCnt="3"/>
      <dgm:spPr/>
      <dgm:t>
        <a:bodyPr/>
        <a:lstStyle/>
        <a:p>
          <a:endParaRPr lang="en-US"/>
        </a:p>
      </dgm:t>
    </dgm:pt>
    <dgm:pt modelId="{2B9A1FED-0C09-4F51-9B6B-8E79762A8C09}" type="pres">
      <dgm:prSet presAssocID="{29CEAADA-DA78-41B6-AC20-4FA27E932E6E}" presName="text0" presStyleLbl="node1" presStyleIdx="2" presStyleCnt="4" custScaleX="186146" custRadScaleRad="124433" custRadScaleInc="-40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CF4567-1AB8-4378-9B58-8FCFE8A0B4D7}" type="pres">
      <dgm:prSet presAssocID="{A035BAC2-A7F9-4209-B17E-440EE045A0A4}" presName="Name56" presStyleLbl="parChTrans1D2" presStyleIdx="2" presStyleCnt="3"/>
      <dgm:spPr/>
      <dgm:t>
        <a:bodyPr/>
        <a:lstStyle/>
        <a:p>
          <a:endParaRPr lang="en-US"/>
        </a:p>
      </dgm:t>
    </dgm:pt>
    <dgm:pt modelId="{7DCA9F02-C00F-4E2B-88AD-AD73E0356AA8}" type="pres">
      <dgm:prSet presAssocID="{33EABF68-9B48-40B7-A4FE-D16882FDF8C1}" presName="text0" presStyleLbl="node1" presStyleIdx="3" presStyleCnt="4" custScaleX="212886" custScaleY="94973" custRadScaleRad="111453" custRadScaleInc="5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AA64B0-5B78-40E9-89E9-E6EDE116F37B}" type="presOf" srcId="{DF2EDB88-D3E8-4CC2-B1EC-D89E88C3BF62}" destId="{FB0F49A0-0661-42AA-8DD4-0104C7889383}" srcOrd="0" destOrd="0" presId="urn:microsoft.com/office/officeart/2008/layout/RadialCluster"/>
    <dgm:cxn modelId="{E3CF6378-75AA-49BA-BC8E-FC16FD99BFD9}" type="presOf" srcId="{29CEAADA-DA78-41B6-AC20-4FA27E932E6E}" destId="{2B9A1FED-0C09-4F51-9B6B-8E79762A8C09}" srcOrd="0" destOrd="0" presId="urn:microsoft.com/office/officeart/2008/layout/RadialCluster"/>
    <dgm:cxn modelId="{645683BF-F9DB-4B92-B8A7-69E897B73FE6}" srcId="{FD740235-E44F-4E1D-A3A6-0D25E2813C3F}" destId="{DF2EDB88-D3E8-4CC2-B1EC-D89E88C3BF62}" srcOrd="0" destOrd="0" parTransId="{1CDB5B9D-7A84-4CFE-A472-6581FFEC6EE2}" sibTransId="{F97307BC-EB37-4E37-BC0E-917763E2344C}"/>
    <dgm:cxn modelId="{4E9685CB-7AA1-4E4A-BC11-F0A224FE27CC}" srcId="{FD740235-E44F-4E1D-A3A6-0D25E2813C3F}" destId="{33EABF68-9B48-40B7-A4FE-D16882FDF8C1}" srcOrd="2" destOrd="0" parTransId="{A035BAC2-A7F9-4209-B17E-440EE045A0A4}" sibTransId="{E0D54032-9CE0-4928-9B57-FCA6683DE885}"/>
    <dgm:cxn modelId="{51809C1A-D838-4DF8-9749-9327B46403B0}" srcId="{FD740235-E44F-4E1D-A3A6-0D25E2813C3F}" destId="{29CEAADA-DA78-41B6-AC20-4FA27E932E6E}" srcOrd="1" destOrd="0" parTransId="{460E162D-1BA1-4895-BE37-4DA321D924E6}" sibTransId="{494E5DB9-25D5-4F35-8220-ED5A5085C1F6}"/>
    <dgm:cxn modelId="{724A365C-5A78-4DF7-9705-3A956BF61427}" type="presOf" srcId="{FD740235-E44F-4E1D-A3A6-0D25E2813C3F}" destId="{05B9BE31-6749-4524-9D7F-FB251FDB557B}" srcOrd="0" destOrd="0" presId="urn:microsoft.com/office/officeart/2008/layout/RadialCluster"/>
    <dgm:cxn modelId="{5D1919AF-249B-4D63-AB9B-39C9314421DF}" type="presOf" srcId="{460E162D-1BA1-4895-BE37-4DA321D924E6}" destId="{01FFED25-BC65-49F7-BD41-0274BEAEEF29}" srcOrd="0" destOrd="0" presId="urn:microsoft.com/office/officeart/2008/layout/RadialCluster"/>
    <dgm:cxn modelId="{C2DC2C12-8561-4D33-B3D0-4916ED023D2E}" type="presOf" srcId="{A035BAC2-A7F9-4209-B17E-440EE045A0A4}" destId="{D8CF4567-1AB8-4378-9B58-8FCFE8A0B4D7}" srcOrd="0" destOrd="0" presId="urn:microsoft.com/office/officeart/2008/layout/RadialCluster"/>
    <dgm:cxn modelId="{D37F1439-DA51-4AF0-81BC-6095F9EC4891}" srcId="{AF24DD1B-8238-47F3-A917-EB18C519D5D4}" destId="{FD740235-E44F-4E1D-A3A6-0D25E2813C3F}" srcOrd="0" destOrd="0" parTransId="{748803CF-2D91-4E4D-8D3D-56E582B2ABCF}" sibTransId="{3183938D-4C0D-4E50-8C4C-42FE36C095DE}"/>
    <dgm:cxn modelId="{A05E24DE-2026-4B3F-95F8-D070800095DC}" type="presOf" srcId="{33EABF68-9B48-40B7-A4FE-D16882FDF8C1}" destId="{7DCA9F02-C00F-4E2B-88AD-AD73E0356AA8}" srcOrd="0" destOrd="0" presId="urn:microsoft.com/office/officeart/2008/layout/RadialCluster"/>
    <dgm:cxn modelId="{ADE416FF-F16C-473C-9009-0B6E1427C581}" type="presOf" srcId="{AF24DD1B-8238-47F3-A917-EB18C519D5D4}" destId="{78D84661-03C9-4AD0-A46D-54CF4AD6DF01}" srcOrd="0" destOrd="0" presId="urn:microsoft.com/office/officeart/2008/layout/RadialCluster"/>
    <dgm:cxn modelId="{E76F48B8-B215-4CCE-BF50-E63E9511E5E8}" type="presOf" srcId="{1CDB5B9D-7A84-4CFE-A472-6581FFEC6EE2}" destId="{FEB84BD7-7134-4B9E-8663-DFC4036CDF53}" srcOrd="0" destOrd="0" presId="urn:microsoft.com/office/officeart/2008/layout/RadialCluster"/>
    <dgm:cxn modelId="{449EF107-3393-4D9D-A312-0F4B1BB28EDA}" type="presParOf" srcId="{78D84661-03C9-4AD0-A46D-54CF4AD6DF01}" destId="{4D853490-A980-4988-983C-FAD77F7A0DB7}" srcOrd="0" destOrd="0" presId="urn:microsoft.com/office/officeart/2008/layout/RadialCluster"/>
    <dgm:cxn modelId="{AE3854E1-1671-44A6-8574-6F44A8924B0E}" type="presParOf" srcId="{4D853490-A980-4988-983C-FAD77F7A0DB7}" destId="{05B9BE31-6749-4524-9D7F-FB251FDB557B}" srcOrd="0" destOrd="0" presId="urn:microsoft.com/office/officeart/2008/layout/RadialCluster"/>
    <dgm:cxn modelId="{258D95B9-ABD1-4ED7-A129-F495EB1A7010}" type="presParOf" srcId="{4D853490-A980-4988-983C-FAD77F7A0DB7}" destId="{FEB84BD7-7134-4B9E-8663-DFC4036CDF53}" srcOrd="1" destOrd="0" presId="urn:microsoft.com/office/officeart/2008/layout/RadialCluster"/>
    <dgm:cxn modelId="{90934E60-0AF9-43C6-ADED-8FD447096F91}" type="presParOf" srcId="{4D853490-A980-4988-983C-FAD77F7A0DB7}" destId="{FB0F49A0-0661-42AA-8DD4-0104C7889383}" srcOrd="2" destOrd="0" presId="urn:microsoft.com/office/officeart/2008/layout/RadialCluster"/>
    <dgm:cxn modelId="{509C18A9-32D0-4733-A0B0-3648302B3A1B}" type="presParOf" srcId="{4D853490-A980-4988-983C-FAD77F7A0DB7}" destId="{01FFED25-BC65-49F7-BD41-0274BEAEEF29}" srcOrd="3" destOrd="0" presId="urn:microsoft.com/office/officeart/2008/layout/RadialCluster"/>
    <dgm:cxn modelId="{A35E03A3-7F26-451E-918D-941E3AA8EA9B}" type="presParOf" srcId="{4D853490-A980-4988-983C-FAD77F7A0DB7}" destId="{2B9A1FED-0C09-4F51-9B6B-8E79762A8C09}" srcOrd="4" destOrd="0" presId="urn:microsoft.com/office/officeart/2008/layout/RadialCluster"/>
    <dgm:cxn modelId="{1F49F170-EBC0-4C9F-AD1B-01772B59D385}" type="presParOf" srcId="{4D853490-A980-4988-983C-FAD77F7A0DB7}" destId="{D8CF4567-1AB8-4378-9B58-8FCFE8A0B4D7}" srcOrd="5" destOrd="0" presId="urn:microsoft.com/office/officeart/2008/layout/RadialCluster"/>
    <dgm:cxn modelId="{06C1E34B-19E6-4E0D-B90A-C2EB361BB7C7}" type="presParOf" srcId="{4D853490-A980-4988-983C-FAD77F7A0DB7}" destId="{7DCA9F02-C00F-4E2B-88AD-AD73E0356AA8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29637EE-DF13-477B-B29B-AB59042991FB}" type="doc">
      <dgm:prSet loTypeId="urn:microsoft.com/office/officeart/2008/layout/Lin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0DCCC323-0CDF-499C-9E3E-D4ADC17D9D89}">
      <dgm:prSet phldrT="[Text]"/>
      <dgm:spPr/>
      <dgm:t>
        <a:bodyPr/>
        <a:lstStyle/>
        <a:p>
          <a:r>
            <a:rPr lang="en-US" dirty="0" smtClean="0"/>
            <a:t>Criteria</a:t>
          </a:r>
          <a:endParaRPr lang="en-US" dirty="0"/>
        </a:p>
      </dgm:t>
    </dgm:pt>
    <dgm:pt modelId="{DF049FFB-6D75-4799-9591-AE8801041E5C}" type="parTrans" cxnId="{8687B301-3730-46EA-83D8-697D03AAEFEC}">
      <dgm:prSet/>
      <dgm:spPr/>
      <dgm:t>
        <a:bodyPr/>
        <a:lstStyle/>
        <a:p>
          <a:endParaRPr lang="en-US"/>
        </a:p>
      </dgm:t>
    </dgm:pt>
    <dgm:pt modelId="{00AEF97D-6FF0-486D-9C96-1279D8675B02}" type="sibTrans" cxnId="{8687B301-3730-46EA-83D8-697D03AAEFEC}">
      <dgm:prSet/>
      <dgm:spPr/>
      <dgm:t>
        <a:bodyPr/>
        <a:lstStyle/>
        <a:p>
          <a:endParaRPr lang="en-US"/>
        </a:p>
      </dgm:t>
    </dgm:pt>
    <dgm:pt modelId="{A093E925-BEDD-40D2-9096-190F754365DE}">
      <dgm:prSet phldrT="[Text]"/>
      <dgm:spPr/>
      <dgm:t>
        <a:bodyPr/>
        <a:lstStyle/>
        <a:p>
          <a:r>
            <a:rPr lang="en-US" dirty="0" smtClean="0"/>
            <a:t>specific</a:t>
          </a:r>
          <a:endParaRPr lang="en-US" dirty="0"/>
        </a:p>
      </dgm:t>
    </dgm:pt>
    <dgm:pt modelId="{F6988FFF-E510-4DC5-84E2-4194927C0C82}" type="parTrans" cxnId="{47510376-F033-44FE-B37C-59E582616A97}">
      <dgm:prSet/>
      <dgm:spPr/>
      <dgm:t>
        <a:bodyPr/>
        <a:lstStyle/>
        <a:p>
          <a:endParaRPr lang="en-US"/>
        </a:p>
      </dgm:t>
    </dgm:pt>
    <dgm:pt modelId="{B1AFF81F-96A0-4EC8-A087-4D8C59572BD2}" type="sibTrans" cxnId="{47510376-F033-44FE-B37C-59E582616A97}">
      <dgm:prSet/>
      <dgm:spPr/>
      <dgm:t>
        <a:bodyPr/>
        <a:lstStyle/>
        <a:p>
          <a:endParaRPr lang="en-US"/>
        </a:p>
      </dgm:t>
    </dgm:pt>
    <dgm:pt modelId="{BA62143C-AD4A-4080-907D-E69B85C4FDC4}">
      <dgm:prSet phldrT="[Text]"/>
      <dgm:spPr/>
      <dgm:t>
        <a:bodyPr/>
        <a:lstStyle/>
        <a:p>
          <a:r>
            <a:rPr lang="en-US" dirty="0" smtClean="0"/>
            <a:t>measurable</a:t>
          </a:r>
          <a:endParaRPr lang="en-US" dirty="0"/>
        </a:p>
      </dgm:t>
    </dgm:pt>
    <dgm:pt modelId="{139D4AA9-F8C6-43F9-BB00-1BC34CE04A15}" type="parTrans" cxnId="{443B1872-B214-47D6-99AE-D44D04E8461C}">
      <dgm:prSet/>
      <dgm:spPr/>
      <dgm:t>
        <a:bodyPr/>
        <a:lstStyle/>
        <a:p>
          <a:endParaRPr lang="en-US"/>
        </a:p>
      </dgm:t>
    </dgm:pt>
    <dgm:pt modelId="{614A768D-35AA-4EAE-B231-664297DB9C74}" type="sibTrans" cxnId="{443B1872-B214-47D6-99AE-D44D04E8461C}">
      <dgm:prSet/>
      <dgm:spPr/>
      <dgm:t>
        <a:bodyPr/>
        <a:lstStyle/>
        <a:p>
          <a:endParaRPr lang="en-US"/>
        </a:p>
      </dgm:t>
    </dgm:pt>
    <dgm:pt modelId="{01DBA024-890B-4227-B3D2-D72602F8E30B}">
      <dgm:prSet phldrT="[Text]"/>
      <dgm:spPr/>
      <dgm:t>
        <a:bodyPr/>
        <a:lstStyle/>
        <a:p>
          <a:r>
            <a:rPr lang="en-US" dirty="0" smtClean="0"/>
            <a:t>appropriate</a:t>
          </a:r>
          <a:endParaRPr lang="en-US" dirty="0"/>
        </a:p>
      </dgm:t>
    </dgm:pt>
    <dgm:pt modelId="{074931B5-364E-4D8D-BC39-68794BE46580}" type="parTrans" cxnId="{D7EF9D1E-278C-4E9D-A900-245AF34E3944}">
      <dgm:prSet/>
      <dgm:spPr/>
      <dgm:t>
        <a:bodyPr/>
        <a:lstStyle/>
        <a:p>
          <a:endParaRPr lang="en-US"/>
        </a:p>
      </dgm:t>
    </dgm:pt>
    <dgm:pt modelId="{99D065F9-3C39-4D61-B393-12613CB624C5}" type="sibTrans" cxnId="{D7EF9D1E-278C-4E9D-A900-245AF34E3944}">
      <dgm:prSet/>
      <dgm:spPr/>
      <dgm:t>
        <a:bodyPr/>
        <a:lstStyle/>
        <a:p>
          <a:endParaRPr lang="en-US"/>
        </a:p>
      </dgm:t>
    </dgm:pt>
    <dgm:pt modelId="{642E0B97-AA2B-461E-A357-97AC109E788A}">
      <dgm:prSet/>
      <dgm:spPr/>
      <dgm:t>
        <a:bodyPr/>
        <a:lstStyle/>
        <a:p>
          <a:r>
            <a:rPr lang="en-US" dirty="0" smtClean="0"/>
            <a:t>relevant</a:t>
          </a:r>
          <a:endParaRPr lang="en-US" dirty="0"/>
        </a:p>
      </dgm:t>
    </dgm:pt>
    <dgm:pt modelId="{3C5CE736-16C2-423F-B9D0-74AAB3787024}" type="parTrans" cxnId="{9A7668B3-7C0D-445E-A29B-66CAA3716811}">
      <dgm:prSet/>
      <dgm:spPr/>
      <dgm:t>
        <a:bodyPr/>
        <a:lstStyle/>
        <a:p>
          <a:endParaRPr lang="en-US"/>
        </a:p>
      </dgm:t>
    </dgm:pt>
    <dgm:pt modelId="{740D98BA-C4D0-4D13-9BBE-113A59E11EA1}" type="sibTrans" cxnId="{9A7668B3-7C0D-445E-A29B-66CAA3716811}">
      <dgm:prSet/>
      <dgm:spPr/>
      <dgm:t>
        <a:bodyPr/>
        <a:lstStyle/>
        <a:p>
          <a:endParaRPr lang="en-US"/>
        </a:p>
      </dgm:t>
    </dgm:pt>
    <dgm:pt modelId="{49455356-8930-402D-88F4-3FEA4760FBAE}" type="pres">
      <dgm:prSet presAssocID="{329637EE-DF13-477B-B29B-AB59042991F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42D4034-BA81-4756-BC2A-39AD5177E4F5}" type="pres">
      <dgm:prSet presAssocID="{0DCCC323-0CDF-499C-9E3E-D4ADC17D9D89}" presName="thickLine" presStyleLbl="alignNode1" presStyleIdx="0" presStyleCnt="1"/>
      <dgm:spPr/>
    </dgm:pt>
    <dgm:pt modelId="{92F7D906-BAF8-438A-99B7-29137CEC6470}" type="pres">
      <dgm:prSet presAssocID="{0DCCC323-0CDF-499C-9E3E-D4ADC17D9D89}" presName="horz1" presStyleCnt="0"/>
      <dgm:spPr/>
    </dgm:pt>
    <dgm:pt modelId="{DF20FF2F-9834-4FF5-8B2A-C930D7AB1DD6}" type="pres">
      <dgm:prSet presAssocID="{0DCCC323-0CDF-499C-9E3E-D4ADC17D9D89}" presName="tx1" presStyleLbl="revTx" presStyleIdx="0" presStyleCnt="5"/>
      <dgm:spPr/>
      <dgm:t>
        <a:bodyPr/>
        <a:lstStyle/>
        <a:p>
          <a:endParaRPr lang="en-US"/>
        </a:p>
      </dgm:t>
    </dgm:pt>
    <dgm:pt modelId="{C92A1084-4C03-4BDF-96AD-06A54EEAAE38}" type="pres">
      <dgm:prSet presAssocID="{0DCCC323-0CDF-499C-9E3E-D4ADC17D9D89}" presName="vert1" presStyleCnt="0"/>
      <dgm:spPr/>
    </dgm:pt>
    <dgm:pt modelId="{72B56E1F-FA1F-4A23-B5EB-921F2A234B7B}" type="pres">
      <dgm:prSet presAssocID="{A093E925-BEDD-40D2-9096-190F754365DE}" presName="vertSpace2a" presStyleCnt="0"/>
      <dgm:spPr/>
    </dgm:pt>
    <dgm:pt modelId="{15A05810-1370-4650-B11A-AF6B08D8025C}" type="pres">
      <dgm:prSet presAssocID="{A093E925-BEDD-40D2-9096-190F754365DE}" presName="horz2" presStyleCnt="0"/>
      <dgm:spPr/>
    </dgm:pt>
    <dgm:pt modelId="{E875442C-7EDF-4585-B211-FEDB20317157}" type="pres">
      <dgm:prSet presAssocID="{A093E925-BEDD-40D2-9096-190F754365DE}" presName="horzSpace2" presStyleCnt="0"/>
      <dgm:spPr/>
    </dgm:pt>
    <dgm:pt modelId="{359360C1-7B1A-465A-9456-72BDBB7FD4D8}" type="pres">
      <dgm:prSet presAssocID="{A093E925-BEDD-40D2-9096-190F754365DE}" presName="tx2" presStyleLbl="revTx" presStyleIdx="1" presStyleCnt="5"/>
      <dgm:spPr/>
      <dgm:t>
        <a:bodyPr/>
        <a:lstStyle/>
        <a:p>
          <a:endParaRPr lang="en-US"/>
        </a:p>
      </dgm:t>
    </dgm:pt>
    <dgm:pt modelId="{9C792087-FCA9-4D09-8C0C-71D524AAD192}" type="pres">
      <dgm:prSet presAssocID="{A093E925-BEDD-40D2-9096-190F754365DE}" presName="vert2" presStyleCnt="0"/>
      <dgm:spPr/>
    </dgm:pt>
    <dgm:pt modelId="{25EC03B6-0905-447F-8D5F-44CD413B505D}" type="pres">
      <dgm:prSet presAssocID="{A093E925-BEDD-40D2-9096-190F754365DE}" presName="thinLine2b" presStyleLbl="callout" presStyleIdx="0" presStyleCnt="4"/>
      <dgm:spPr/>
    </dgm:pt>
    <dgm:pt modelId="{FA5C3F78-1733-47B4-B830-449F2517AEC5}" type="pres">
      <dgm:prSet presAssocID="{A093E925-BEDD-40D2-9096-190F754365DE}" presName="vertSpace2b" presStyleCnt="0"/>
      <dgm:spPr/>
    </dgm:pt>
    <dgm:pt modelId="{CD24F572-2C84-4CDC-957C-AAEDE2A1B2FC}" type="pres">
      <dgm:prSet presAssocID="{BA62143C-AD4A-4080-907D-E69B85C4FDC4}" presName="horz2" presStyleCnt="0"/>
      <dgm:spPr/>
    </dgm:pt>
    <dgm:pt modelId="{09A9F961-18C4-48B4-97C1-D0A80A6A2FA9}" type="pres">
      <dgm:prSet presAssocID="{BA62143C-AD4A-4080-907D-E69B85C4FDC4}" presName="horzSpace2" presStyleCnt="0"/>
      <dgm:spPr/>
    </dgm:pt>
    <dgm:pt modelId="{10B4C40C-1775-4DF2-97F4-0E00AECFCAC6}" type="pres">
      <dgm:prSet presAssocID="{BA62143C-AD4A-4080-907D-E69B85C4FDC4}" presName="tx2" presStyleLbl="revTx" presStyleIdx="2" presStyleCnt="5"/>
      <dgm:spPr/>
      <dgm:t>
        <a:bodyPr/>
        <a:lstStyle/>
        <a:p>
          <a:endParaRPr lang="en-US"/>
        </a:p>
      </dgm:t>
    </dgm:pt>
    <dgm:pt modelId="{2B82E567-A45C-4DD0-99FA-6CC6198294CA}" type="pres">
      <dgm:prSet presAssocID="{BA62143C-AD4A-4080-907D-E69B85C4FDC4}" presName="vert2" presStyleCnt="0"/>
      <dgm:spPr/>
    </dgm:pt>
    <dgm:pt modelId="{76464E0D-2609-4EE4-B53E-D8187C3611BE}" type="pres">
      <dgm:prSet presAssocID="{BA62143C-AD4A-4080-907D-E69B85C4FDC4}" presName="thinLine2b" presStyleLbl="callout" presStyleIdx="1" presStyleCnt="4"/>
      <dgm:spPr/>
    </dgm:pt>
    <dgm:pt modelId="{DE9B8644-BD6F-4883-A45E-BCEA4902AA1F}" type="pres">
      <dgm:prSet presAssocID="{BA62143C-AD4A-4080-907D-E69B85C4FDC4}" presName="vertSpace2b" presStyleCnt="0"/>
      <dgm:spPr/>
    </dgm:pt>
    <dgm:pt modelId="{2BCD9D19-CF99-48A9-8DFD-C0C1201A5A98}" type="pres">
      <dgm:prSet presAssocID="{01DBA024-890B-4227-B3D2-D72602F8E30B}" presName="horz2" presStyleCnt="0"/>
      <dgm:spPr/>
    </dgm:pt>
    <dgm:pt modelId="{C53F50BA-2E83-4758-A210-EC3356E25B10}" type="pres">
      <dgm:prSet presAssocID="{01DBA024-890B-4227-B3D2-D72602F8E30B}" presName="horzSpace2" presStyleCnt="0"/>
      <dgm:spPr/>
    </dgm:pt>
    <dgm:pt modelId="{78552333-E3BE-4A19-9871-A796A113CF28}" type="pres">
      <dgm:prSet presAssocID="{01DBA024-890B-4227-B3D2-D72602F8E30B}" presName="tx2" presStyleLbl="revTx" presStyleIdx="3" presStyleCnt="5"/>
      <dgm:spPr/>
      <dgm:t>
        <a:bodyPr/>
        <a:lstStyle/>
        <a:p>
          <a:endParaRPr lang="en-US"/>
        </a:p>
      </dgm:t>
    </dgm:pt>
    <dgm:pt modelId="{616990CC-6134-4B21-B7C2-552C01B5A6F7}" type="pres">
      <dgm:prSet presAssocID="{01DBA024-890B-4227-B3D2-D72602F8E30B}" presName="vert2" presStyleCnt="0"/>
      <dgm:spPr/>
    </dgm:pt>
    <dgm:pt modelId="{4F9E5B94-656F-4FDF-B4A3-5987C8B17B31}" type="pres">
      <dgm:prSet presAssocID="{01DBA024-890B-4227-B3D2-D72602F8E30B}" presName="thinLine2b" presStyleLbl="callout" presStyleIdx="2" presStyleCnt="4"/>
      <dgm:spPr/>
    </dgm:pt>
    <dgm:pt modelId="{76858169-37D8-4CF0-9486-50EEFFA8543E}" type="pres">
      <dgm:prSet presAssocID="{01DBA024-890B-4227-B3D2-D72602F8E30B}" presName="vertSpace2b" presStyleCnt="0"/>
      <dgm:spPr/>
    </dgm:pt>
    <dgm:pt modelId="{8A301A68-03DC-44DC-8FBA-1B0074D05D31}" type="pres">
      <dgm:prSet presAssocID="{642E0B97-AA2B-461E-A357-97AC109E788A}" presName="horz2" presStyleCnt="0"/>
      <dgm:spPr/>
    </dgm:pt>
    <dgm:pt modelId="{CAB78026-E5AC-4038-BF82-14477790F704}" type="pres">
      <dgm:prSet presAssocID="{642E0B97-AA2B-461E-A357-97AC109E788A}" presName="horzSpace2" presStyleCnt="0"/>
      <dgm:spPr/>
    </dgm:pt>
    <dgm:pt modelId="{0BD11051-3738-4B65-8509-CC9AA604D137}" type="pres">
      <dgm:prSet presAssocID="{642E0B97-AA2B-461E-A357-97AC109E788A}" presName="tx2" presStyleLbl="revTx" presStyleIdx="4" presStyleCnt="5"/>
      <dgm:spPr/>
      <dgm:t>
        <a:bodyPr/>
        <a:lstStyle/>
        <a:p>
          <a:endParaRPr lang="en-US"/>
        </a:p>
      </dgm:t>
    </dgm:pt>
    <dgm:pt modelId="{D5339007-1C49-4163-8AD9-88CE5C9770E5}" type="pres">
      <dgm:prSet presAssocID="{642E0B97-AA2B-461E-A357-97AC109E788A}" presName="vert2" presStyleCnt="0"/>
      <dgm:spPr/>
    </dgm:pt>
    <dgm:pt modelId="{187F3065-75EE-4A2C-8BB7-95ADF531B6AB}" type="pres">
      <dgm:prSet presAssocID="{642E0B97-AA2B-461E-A357-97AC109E788A}" presName="thinLine2b" presStyleLbl="callout" presStyleIdx="3" presStyleCnt="4"/>
      <dgm:spPr/>
    </dgm:pt>
    <dgm:pt modelId="{5FD69F62-C63C-4EC7-ADFF-8383F2A5B988}" type="pres">
      <dgm:prSet presAssocID="{642E0B97-AA2B-461E-A357-97AC109E788A}" presName="vertSpace2b" presStyleCnt="0"/>
      <dgm:spPr/>
    </dgm:pt>
  </dgm:ptLst>
  <dgm:cxnLst>
    <dgm:cxn modelId="{37D76C0F-3700-49A6-A84B-968EB04BDB89}" type="presOf" srcId="{01DBA024-890B-4227-B3D2-D72602F8E30B}" destId="{78552333-E3BE-4A19-9871-A796A113CF28}" srcOrd="0" destOrd="0" presId="urn:microsoft.com/office/officeart/2008/layout/LinedList"/>
    <dgm:cxn modelId="{ACEB0A84-6BC9-4707-A526-DB6E97D3E9AF}" type="presOf" srcId="{BA62143C-AD4A-4080-907D-E69B85C4FDC4}" destId="{10B4C40C-1775-4DF2-97F4-0E00AECFCAC6}" srcOrd="0" destOrd="0" presId="urn:microsoft.com/office/officeart/2008/layout/LinedList"/>
    <dgm:cxn modelId="{8BDFFA5A-0DC3-44B3-9C26-F10705D2B5A8}" type="presOf" srcId="{642E0B97-AA2B-461E-A357-97AC109E788A}" destId="{0BD11051-3738-4B65-8509-CC9AA604D137}" srcOrd="0" destOrd="0" presId="urn:microsoft.com/office/officeart/2008/layout/LinedList"/>
    <dgm:cxn modelId="{006B3096-BEB1-4917-96FF-46BF23224266}" type="presOf" srcId="{A093E925-BEDD-40D2-9096-190F754365DE}" destId="{359360C1-7B1A-465A-9456-72BDBB7FD4D8}" srcOrd="0" destOrd="0" presId="urn:microsoft.com/office/officeart/2008/layout/LinedList"/>
    <dgm:cxn modelId="{CF2079AA-BF82-4736-95EC-88E1341796F5}" type="presOf" srcId="{329637EE-DF13-477B-B29B-AB59042991FB}" destId="{49455356-8930-402D-88F4-3FEA4760FBAE}" srcOrd="0" destOrd="0" presId="urn:microsoft.com/office/officeart/2008/layout/LinedList"/>
    <dgm:cxn modelId="{E618A34A-C1F2-4C0C-BBD2-7FCC841B9D42}" type="presOf" srcId="{0DCCC323-0CDF-499C-9E3E-D4ADC17D9D89}" destId="{DF20FF2F-9834-4FF5-8B2A-C930D7AB1DD6}" srcOrd="0" destOrd="0" presId="urn:microsoft.com/office/officeart/2008/layout/LinedList"/>
    <dgm:cxn modelId="{8687B301-3730-46EA-83D8-697D03AAEFEC}" srcId="{329637EE-DF13-477B-B29B-AB59042991FB}" destId="{0DCCC323-0CDF-499C-9E3E-D4ADC17D9D89}" srcOrd="0" destOrd="0" parTransId="{DF049FFB-6D75-4799-9591-AE8801041E5C}" sibTransId="{00AEF97D-6FF0-486D-9C96-1279D8675B02}"/>
    <dgm:cxn modelId="{9A7668B3-7C0D-445E-A29B-66CAA3716811}" srcId="{0DCCC323-0CDF-499C-9E3E-D4ADC17D9D89}" destId="{642E0B97-AA2B-461E-A357-97AC109E788A}" srcOrd="3" destOrd="0" parTransId="{3C5CE736-16C2-423F-B9D0-74AAB3787024}" sibTransId="{740D98BA-C4D0-4D13-9BBE-113A59E11EA1}"/>
    <dgm:cxn modelId="{D7EF9D1E-278C-4E9D-A900-245AF34E3944}" srcId="{0DCCC323-0CDF-499C-9E3E-D4ADC17D9D89}" destId="{01DBA024-890B-4227-B3D2-D72602F8E30B}" srcOrd="2" destOrd="0" parTransId="{074931B5-364E-4D8D-BC39-68794BE46580}" sibTransId="{99D065F9-3C39-4D61-B393-12613CB624C5}"/>
    <dgm:cxn modelId="{47510376-F033-44FE-B37C-59E582616A97}" srcId="{0DCCC323-0CDF-499C-9E3E-D4ADC17D9D89}" destId="{A093E925-BEDD-40D2-9096-190F754365DE}" srcOrd="0" destOrd="0" parTransId="{F6988FFF-E510-4DC5-84E2-4194927C0C82}" sibTransId="{B1AFF81F-96A0-4EC8-A087-4D8C59572BD2}"/>
    <dgm:cxn modelId="{443B1872-B214-47D6-99AE-D44D04E8461C}" srcId="{0DCCC323-0CDF-499C-9E3E-D4ADC17D9D89}" destId="{BA62143C-AD4A-4080-907D-E69B85C4FDC4}" srcOrd="1" destOrd="0" parTransId="{139D4AA9-F8C6-43F9-BB00-1BC34CE04A15}" sibTransId="{614A768D-35AA-4EAE-B231-664297DB9C74}"/>
    <dgm:cxn modelId="{D430DEC7-C559-4D20-955E-68A50A8E15D5}" type="presParOf" srcId="{49455356-8930-402D-88F4-3FEA4760FBAE}" destId="{842D4034-BA81-4756-BC2A-39AD5177E4F5}" srcOrd="0" destOrd="0" presId="urn:microsoft.com/office/officeart/2008/layout/LinedList"/>
    <dgm:cxn modelId="{C620E618-A118-4174-897B-343926397AC5}" type="presParOf" srcId="{49455356-8930-402D-88F4-3FEA4760FBAE}" destId="{92F7D906-BAF8-438A-99B7-29137CEC6470}" srcOrd="1" destOrd="0" presId="urn:microsoft.com/office/officeart/2008/layout/LinedList"/>
    <dgm:cxn modelId="{C3AD3009-C6E4-47BD-9BDC-5F23D356ACD7}" type="presParOf" srcId="{92F7D906-BAF8-438A-99B7-29137CEC6470}" destId="{DF20FF2F-9834-4FF5-8B2A-C930D7AB1DD6}" srcOrd="0" destOrd="0" presId="urn:microsoft.com/office/officeart/2008/layout/LinedList"/>
    <dgm:cxn modelId="{8D98E97F-5F0B-4ADC-A5F1-520D3C79F885}" type="presParOf" srcId="{92F7D906-BAF8-438A-99B7-29137CEC6470}" destId="{C92A1084-4C03-4BDF-96AD-06A54EEAAE38}" srcOrd="1" destOrd="0" presId="urn:microsoft.com/office/officeart/2008/layout/LinedList"/>
    <dgm:cxn modelId="{8F32A906-8846-442C-BF1B-0375159E759B}" type="presParOf" srcId="{C92A1084-4C03-4BDF-96AD-06A54EEAAE38}" destId="{72B56E1F-FA1F-4A23-B5EB-921F2A234B7B}" srcOrd="0" destOrd="0" presId="urn:microsoft.com/office/officeart/2008/layout/LinedList"/>
    <dgm:cxn modelId="{59777A4B-D029-40FE-8AD3-4DA2FDB3031A}" type="presParOf" srcId="{C92A1084-4C03-4BDF-96AD-06A54EEAAE38}" destId="{15A05810-1370-4650-B11A-AF6B08D8025C}" srcOrd="1" destOrd="0" presId="urn:microsoft.com/office/officeart/2008/layout/LinedList"/>
    <dgm:cxn modelId="{9F4026BC-E884-4091-A228-3689E8141316}" type="presParOf" srcId="{15A05810-1370-4650-B11A-AF6B08D8025C}" destId="{E875442C-7EDF-4585-B211-FEDB20317157}" srcOrd="0" destOrd="0" presId="urn:microsoft.com/office/officeart/2008/layout/LinedList"/>
    <dgm:cxn modelId="{94C4B14E-F80B-4AA7-A02D-F72349C9D4F9}" type="presParOf" srcId="{15A05810-1370-4650-B11A-AF6B08D8025C}" destId="{359360C1-7B1A-465A-9456-72BDBB7FD4D8}" srcOrd="1" destOrd="0" presId="urn:microsoft.com/office/officeart/2008/layout/LinedList"/>
    <dgm:cxn modelId="{2309793D-0569-4997-8DC1-2F0259B4D265}" type="presParOf" srcId="{15A05810-1370-4650-B11A-AF6B08D8025C}" destId="{9C792087-FCA9-4D09-8C0C-71D524AAD192}" srcOrd="2" destOrd="0" presId="urn:microsoft.com/office/officeart/2008/layout/LinedList"/>
    <dgm:cxn modelId="{4590100E-4B64-4170-B85B-181E0C1E3AF0}" type="presParOf" srcId="{C92A1084-4C03-4BDF-96AD-06A54EEAAE38}" destId="{25EC03B6-0905-447F-8D5F-44CD413B505D}" srcOrd="2" destOrd="0" presId="urn:microsoft.com/office/officeart/2008/layout/LinedList"/>
    <dgm:cxn modelId="{774553E6-C11C-4220-B332-E5B4BDE9BC53}" type="presParOf" srcId="{C92A1084-4C03-4BDF-96AD-06A54EEAAE38}" destId="{FA5C3F78-1733-47B4-B830-449F2517AEC5}" srcOrd="3" destOrd="0" presId="urn:microsoft.com/office/officeart/2008/layout/LinedList"/>
    <dgm:cxn modelId="{71BB7E51-E6A2-48B1-95A0-534F6DBAF1AE}" type="presParOf" srcId="{C92A1084-4C03-4BDF-96AD-06A54EEAAE38}" destId="{CD24F572-2C84-4CDC-957C-AAEDE2A1B2FC}" srcOrd="4" destOrd="0" presId="urn:microsoft.com/office/officeart/2008/layout/LinedList"/>
    <dgm:cxn modelId="{C43E45E9-4524-4103-950A-E769F2AF6344}" type="presParOf" srcId="{CD24F572-2C84-4CDC-957C-AAEDE2A1B2FC}" destId="{09A9F961-18C4-48B4-97C1-D0A80A6A2FA9}" srcOrd="0" destOrd="0" presId="urn:microsoft.com/office/officeart/2008/layout/LinedList"/>
    <dgm:cxn modelId="{9DFC1F5A-374B-436A-B97D-F1E9CA430D45}" type="presParOf" srcId="{CD24F572-2C84-4CDC-957C-AAEDE2A1B2FC}" destId="{10B4C40C-1775-4DF2-97F4-0E00AECFCAC6}" srcOrd="1" destOrd="0" presId="urn:microsoft.com/office/officeart/2008/layout/LinedList"/>
    <dgm:cxn modelId="{CD9569CB-24E2-4FD5-890C-5E0D6591E884}" type="presParOf" srcId="{CD24F572-2C84-4CDC-957C-AAEDE2A1B2FC}" destId="{2B82E567-A45C-4DD0-99FA-6CC6198294CA}" srcOrd="2" destOrd="0" presId="urn:microsoft.com/office/officeart/2008/layout/LinedList"/>
    <dgm:cxn modelId="{CD612EF9-B7A8-4A20-8729-4A96A271A9A0}" type="presParOf" srcId="{C92A1084-4C03-4BDF-96AD-06A54EEAAE38}" destId="{76464E0D-2609-4EE4-B53E-D8187C3611BE}" srcOrd="5" destOrd="0" presId="urn:microsoft.com/office/officeart/2008/layout/LinedList"/>
    <dgm:cxn modelId="{00700873-D39F-45CF-9859-64CC8561B0F7}" type="presParOf" srcId="{C92A1084-4C03-4BDF-96AD-06A54EEAAE38}" destId="{DE9B8644-BD6F-4883-A45E-BCEA4902AA1F}" srcOrd="6" destOrd="0" presId="urn:microsoft.com/office/officeart/2008/layout/LinedList"/>
    <dgm:cxn modelId="{4F76A8AB-77CA-4040-B443-0F3C6B634280}" type="presParOf" srcId="{C92A1084-4C03-4BDF-96AD-06A54EEAAE38}" destId="{2BCD9D19-CF99-48A9-8DFD-C0C1201A5A98}" srcOrd="7" destOrd="0" presId="urn:microsoft.com/office/officeart/2008/layout/LinedList"/>
    <dgm:cxn modelId="{F1BAB45C-D3EC-43BF-9BDE-0EF87F464664}" type="presParOf" srcId="{2BCD9D19-CF99-48A9-8DFD-C0C1201A5A98}" destId="{C53F50BA-2E83-4758-A210-EC3356E25B10}" srcOrd="0" destOrd="0" presId="urn:microsoft.com/office/officeart/2008/layout/LinedList"/>
    <dgm:cxn modelId="{5FEC9A87-A1BA-4029-A1BD-1051F5506493}" type="presParOf" srcId="{2BCD9D19-CF99-48A9-8DFD-C0C1201A5A98}" destId="{78552333-E3BE-4A19-9871-A796A113CF28}" srcOrd="1" destOrd="0" presId="urn:microsoft.com/office/officeart/2008/layout/LinedList"/>
    <dgm:cxn modelId="{1B0D473D-6C6D-4343-B25A-C7DC22A679B6}" type="presParOf" srcId="{2BCD9D19-CF99-48A9-8DFD-C0C1201A5A98}" destId="{616990CC-6134-4B21-B7C2-552C01B5A6F7}" srcOrd="2" destOrd="0" presId="urn:microsoft.com/office/officeart/2008/layout/LinedList"/>
    <dgm:cxn modelId="{ABEC0751-2590-4C4C-B725-57ED391BE36C}" type="presParOf" srcId="{C92A1084-4C03-4BDF-96AD-06A54EEAAE38}" destId="{4F9E5B94-656F-4FDF-B4A3-5987C8B17B31}" srcOrd="8" destOrd="0" presId="urn:microsoft.com/office/officeart/2008/layout/LinedList"/>
    <dgm:cxn modelId="{7D3B35E6-3DA2-414A-B5A0-F6CB0E9FAC86}" type="presParOf" srcId="{C92A1084-4C03-4BDF-96AD-06A54EEAAE38}" destId="{76858169-37D8-4CF0-9486-50EEFFA8543E}" srcOrd="9" destOrd="0" presId="urn:microsoft.com/office/officeart/2008/layout/LinedList"/>
    <dgm:cxn modelId="{693CBD0F-30E6-4123-920A-A136B219276C}" type="presParOf" srcId="{C92A1084-4C03-4BDF-96AD-06A54EEAAE38}" destId="{8A301A68-03DC-44DC-8FBA-1B0074D05D31}" srcOrd="10" destOrd="0" presId="urn:microsoft.com/office/officeart/2008/layout/LinedList"/>
    <dgm:cxn modelId="{0420C396-EC1D-4300-AC23-7478A4F16C85}" type="presParOf" srcId="{8A301A68-03DC-44DC-8FBA-1B0074D05D31}" destId="{CAB78026-E5AC-4038-BF82-14477790F704}" srcOrd="0" destOrd="0" presId="urn:microsoft.com/office/officeart/2008/layout/LinedList"/>
    <dgm:cxn modelId="{662D5701-E823-4045-B7CB-1974E438B1EB}" type="presParOf" srcId="{8A301A68-03DC-44DC-8FBA-1B0074D05D31}" destId="{0BD11051-3738-4B65-8509-CC9AA604D137}" srcOrd="1" destOrd="0" presId="urn:microsoft.com/office/officeart/2008/layout/LinedList"/>
    <dgm:cxn modelId="{ADD98AC8-9FA4-47AE-A187-A8FDB404672E}" type="presParOf" srcId="{8A301A68-03DC-44DC-8FBA-1B0074D05D31}" destId="{D5339007-1C49-4163-8AD9-88CE5C9770E5}" srcOrd="2" destOrd="0" presId="urn:microsoft.com/office/officeart/2008/layout/LinedList"/>
    <dgm:cxn modelId="{4360F541-D3DA-4B5C-91C8-813BBB4B75B1}" type="presParOf" srcId="{C92A1084-4C03-4BDF-96AD-06A54EEAAE38}" destId="{187F3065-75EE-4A2C-8BB7-95ADF531B6AB}" srcOrd="11" destOrd="0" presId="urn:microsoft.com/office/officeart/2008/layout/LinedList"/>
    <dgm:cxn modelId="{ED98E49F-6952-46B7-A91E-27AE738B6D83}" type="presParOf" srcId="{C92A1084-4C03-4BDF-96AD-06A54EEAAE38}" destId="{5FD69F62-C63C-4EC7-ADFF-8383F2A5B988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14EBBA-0B23-47C3-A323-7523DFD9CAF0}">
      <dsp:nvSpPr>
        <dsp:cNvPr id="0" name=""/>
        <dsp:cNvSpPr/>
      </dsp:nvSpPr>
      <dsp:spPr>
        <a:xfrm rot="10800000">
          <a:off x="1897094" y="2030"/>
          <a:ext cx="6576432" cy="96249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4436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General contexts </a:t>
          </a:r>
          <a:r>
            <a:rPr lang="en-GB" sz="2400" b="1" kern="1200" dirty="0" smtClean="0"/>
            <a:t>of language assessment in </a:t>
          </a:r>
          <a:r>
            <a:rPr lang="en-GB" sz="2400" b="1" kern="1200" dirty="0" smtClean="0"/>
            <a:t>Vietnam’s schools</a:t>
          </a:r>
          <a:endParaRPr lang="en-US" sz="2400" kern="1200" dirty="0"/>
        </a:p>
      </dsp:txBody>
      <dsp:txXfrm rot="10800000">
        <a:off x="2137719" y="2030"/>
        <a:ext cx="6335807" cy="962499"/>
      </dsp:txXfrm>
    </dsp:sp>
    <dsp:sp modelId="{72F1574F-52C7-4FDF-B221-4567A9274258}">
      <dsp:nvSpPr>
        <dsp:cNvPr id="0" name=""/>
        <dsp:cNvSpPr/>
      </dsp:nvSpPr>
      <dsp:spPr>
        <a:xfrm>
          <a:off x="1415844" y="2030"/>
          <a:ext cx="962499" cy="96249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1FD654-94B3-4CCE-B327-46236E4B84D5}">
      <dsp:nvSpPr>
        <dsp:cNvPr id="0" name=""/>
        <dsp:cNvSpPr/>
      </dsp:nvSpPr>
      <dsp:spPr>
        <a:xfrm rot="10800000">
          <a:off x="1897094" y="1251843"/>
          <a:ext cx="6576432" cy="96249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4436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Part 1: Specifying English assessment targets from curriculum outcomes</a:t>
          </a:r>
          <a:endParaRPr lang="en-US" sz="2400" kern="1200"/>
        </a:p>
      </dsp:txBody>
      <dsp:txXfrm rot="10800000">
        <a:off x="2137719" y="1251843"/>
        <a:ext cx="6335807" cy="962499"/>
      </dsp:txXfrm>
    </dsp:sp>
    <dsp:sp modelId="{AEDAFF54-4197-4703-8971-D432995145C4}">
      <dsp:nvSpPr>
        <dsp:cNvPr id="0" name=""/>
        <dsp:cNvSpPr/>
      </dsp:nvSpPr>
      <dsp:spPr>
        <a:xfrm>
          <a:off x="1415844" y="1251843"/>
          <a:ext cx="962499" cy="96249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FD49C1-6EFF-4393-AADE-29C64609B565}">
      <dsp:nvSpPr>
        <dsp:cNvPr id="0" name=""/>
        <dsp:cNvSpPr/>
      </dsp:nvSpPr>
      <dsp:spPr>
        <a:xfrm rot="10800000">
          <a:off x="1897094" y="2501656"/>
          <a:ext cx="6576432" cy="96249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4436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Part 2: Providing specific guidance on the assessment tasks for each target </a:t>
          </a:r>
          <a:endParaRPr lang="en-US" sz="2400" kern="1200"/>
        </a:p>
      </dsp:txBody>
      <dsp:txXfrm rot="10800000">
        <a:off x="2137719" y="2501656"/>
        <a:ext cx="6335807" cy="962499"/>
      </dsp:txXfrm>
    </dsp:sp>
    <dsp:sp modelId="{83811E0B-050F-4286-8C8C-D910A873257A}">
      <dsp:nvSpPr>
        <dsp:cNvPr id="0" name=""/>
        <dsp:cNvSpPr/>
      </dsp:nvSpPr>
      <dsp:spPr>
        <a:xfrm>
          <a:off x="1415844" y="2501656"/>
          <a:ext cx="962499" cy="96249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A381D3-9C8C-4E27-95C3-3663E2781918}">
      <dsp:nvSpPr>
        <dsp:cNvPr id="0" name=""/>
        <dsp:cNvSpPr/>
      </dsp:nvSpPr>
      <dsp:spPr>
        <a:xfrm rot="10800000">
          <a:off x="1897094" y="3751469"/>
          <a:ext cx="6576432" cy="96249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4436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Part 3: Giving meaningful and kind feedback to students.</a:t>
          </a:r>
          <a:endParaRPr lang="en-US" sz="2400" kern="1200"/>
        </a:p>
      </dsp:txBody>
      <dsp:txXfrm rot="10800000">
        <a:off x="2137719" y="3751469"/>
        <a:ext cx="6335807" cy="962499"/>
      </dsp:txXfrm>
    </dsp:sp>
    <dsp:sp modelId="{E57C9E7C-021D-41E8-B01A-FD1A8CF48FD3}">
      <dsp:nvSpPr>
        <dsp:cNvPr id="0" name=""/>
        <dsp:cNvSpPr/>
      </dsp:nvSpPr>
      <dsp:spPr>
        <a:xfrm>
          <a:off x="1415844" y="3751469"/>
          <a:ext cx="962499" cy="96249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8004B2-9D10-4918-BA81-1626158D6482}">
      <dsp:nvSpPr>
        <dsp:cNvPr id="0" name=""/>
        <dsp:cNvSpPr/>
      </dsp:nvSpPr>
      <dsp:spPr>
        <a:xfrm>
          <a:off x="0" y="1081956"/>
          <a:ext cx="11767457" cy="505081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Specific</a:t>
          </a:r>
          <a:r>
            <a:rPr lang="en-US" sz="1400" kern="1200" dirty="0" smtClean="0">
              <a:solidFill>
                <a:schemeClr val="tx1"/>
              </a:solidFill>
            </a:rPr>
            <a:t> to the domains (topics, genres, tasks, text length, contexts, </a:t>
          </a:r>
          <a:r>
            <a:rPr lang="en-US" sz="1400" kern="1200" dirty="0" err="1" smtClean="0">
              <a:solidFill>
                <a:schemeClr val="tx1"/>
              </a:solidFill>
            </a:rPr>
            <a:t>etc</a:t>
          </a:r>
          <a:r>
            <a:rPr lang="en-US" sz="1400" kern="1200" dirty="0" smtClean="0">
              <a:solidFill>
                <a:schemeClr val="tx1"/>
              </a:solidFill>
            </a:rPr>
            <a:t>) in the English curriculum in Vietnam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4656" y="1106612"/>
        <a:ext cx="11718145" cy="455769"/>
      </dsp:txXfrm>
    </dsp:sp>
    <dsp:sp modelId="{2DB4FD1A-9249-4191-9B3F-396ABA2787CA}">
      <dsp:nvSpPr>
        <dsp:cNvPr id="0" name=""/>
        <dsp:cNvSpPr/>
      </dsp:nvSpPr>
      <dsp:spPr>
        <a:xfrm>
          <a:off x="0" y="1638878"/>
          <a:ext cx="11767457" cy="421200"/>
        </a:xfrm>
        <a:prstGeom prst="roundRect">
          <a:avLst/>
        </a:prstGeom>
        <a:solidFill>
          <a:schemeClr val="accent1">
            <a:shade val="50000"/>
            <a:hueOff val="91661"/>
            <a:satOff val="0"/>
            <a:lumOff val="120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Measurable</a:t>
          </a:r>
          <a:r>
            <a:rPr lang="en-US" sz="1400" kern="1200" dirty="0" smtClean="0">
              <a:solidFill>
                <a:schemeClr val="tx1"/>
              </a:solidFill>
            </a:rPr>
            <a:t> (realized by observable performances)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0561" y="1659439"/>
        <a:ext cx="11726335" cy="380078"/>
      </dsp:txXfrm>
    </dsp:sp>
    <dsp:sp modelId="{F70127A5-52B1-4870-80C5-2B80F774A36F}">
      <dsp:nvSpPr>
        <dsp:cNvPr id="0" name=""/>
        <dsp:cNvSpPr/>
      </dsp:nvSpPr>
      <dsp:spPr>
        <a:xfrm>
          <a:off x="0" y="2111918"/>
          <a:ext cx="11767457" cy="421200"/>
        </a:xfrm>
        <a:prstGeom prst="roundRect">
          <a:avLst/>
        </a:prstGeom>
        <a:solidFill>
          <a:schemeClr val="accent1">
            <a:shade val="50000"/>
            <a:hueOff val="183323"/>
            <a:satOff val="0"/>
            <a:lumOff val="241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Appropriate</a:t>
          </a:r>
          <a:r>
            <a:rPr lang="en-US" sz="1400" kern="1200" dirty="0" smtClean="0">
              <a:solidFill>
                <a:schemeClr val="tx1"/>
              </a:solidFill>
            </a:rPr>
            <a:t> (to curriculum contents and characteristics and involved people’s characteristics)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0561" y="2132479"/>
        <a:ext cx="11726335" cy="380078"/>
      </dsp:txXfrm>
    </dsp:sp>
    <dsp:sp modelId="{B0562EF2-55C9-45F3-932E-D28C0917824B}">
      <dsp:nvSpPr>
        <dsp:cNvPr id="0" name=""/>
        <dsp:cNvSpPr/>
      </dsp:nvSpPr>
      <dsp:spPr>
        <a:xfrm>
          <a:off x="0" y="2584958"/>
          <a:ext cx="11767457" cy="421200"/>
        </a:xfrm>
        <a:prstGeom prst="roundRect">
          <a:avLst/>
        </a:prstGeom>
        <a:solidFill>
          <a:schemeClr val="accent1">
            <a:shade val="50000"/>
            <a:hueOff val="274984"/>
            <a:satOff val="0"/>
            <a:lumOff val="362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Relevant</a:t>
          </a:r>
          <a:r>
            <a:rPr lang="en-US" sz="1400" kern="1200" dirty="0" smtClean="0">
              <a:solidFill>
                <a:schemeClr val="tx1"/>
              </a:solidFill>
            </a:rPr>
            <a:t> (to curriculum contents and characteristics and involved people’s characteristics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0561" y="2605519"/>
        <a:ext cx="11726335" cy="380078"/>
      </dsp:txXfrm>
    </dsp:sp>
    <dsp:sp modelId="{2E29D504-CC8C-43E2-B8E2-91C09C93450F}">
      <dsp:nvSpPr>
        <dsp:cNvPr id="0" name=""/>
        <dsp:cNvSpPr/>
      </dsp:nvSpPr>
      <dsp:spPr>
        <a:xfrm>
          <a:off x="0" y="3057998"/>
          <a:ext cx="11767457" cy="34810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Plausible</a:t>
          </a:r>
          <a:r>
            <a:rPr lang="en-US" sz="1400" kern="1200" dirty="0" smtClean="0">
              <a:solidFill>
                <a:schemeClr val="tx1"/>
              </a:solidFill>
            </a:rPr>
            <a:t> for teaching and leaning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16993" y="3074991"/>
        <a:ext cx="11733471" cy="314114"/>
      </dsp:txXfrm>
    </dsp:sp>
    <dsp:sp modelId="{1B162AC3-C2C9-441A-8920-A11F00F1112A}">
      <dsp:nvSpPr>
        <dsp:cNvPr id="0" name=""/>
        <dsp:cNvSpPr/>
      </dsp:nvSpPr>
      <dsp:spPr>
        <a:xfrm>
          <a:off x="0" y="3457938"/>
          <a:ext cx="11767457" cy="42120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Consistent</a:t>
          </a:r>
          <a:r>
            <a:rPr lang="en-US" sz="1400" kern="1200" dirty="0" smtClean="0">
              <a:solidFill>
                <a:schemeClr val="tx1"/>
              </a:solidFill>
            </a:rPr>
            <a:t> and progressive across and within school levels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0561" y="3478499"/>
        <a:ext cx="11726335" cy="380078"/>
      </dsp:txXfrm>
    </dsp:sp>
    <dsp:sp modelId="{34CB09A6-6CC9-4FBB-9F51-DC3C723A17BD}">
      <dsp:nvSpPr>
        <dsp:cNvPr id="0" name=""/>
        <dsp:cNvSpPr/>
      </dsp:nvSpPr>
      <dsp:spPr>
        <a:xfrm>
          <a:off x="0" y="3930978"/>
          <a:ext cx="11767457" cy="42120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Defendable </a:t>
          </a:r>
          <a:r>
            <a:rPr lang="en-US" sz="1400" kern="1200" dirty="0" smtClean="0">
              <a:solidFill>
                <a:schemeClr val="tx1"/>
              </a:solidFill>
            </a:rPr>
            <a:t>against currently accepted learning, assessment principles and policies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0561" y="3951539"/>
        <a:ext cx="11726335" cy="380078"/>
      </dsp:txXfrm>
    </dsp:sp>
    <dsp:sp modelId="{F16EB943-097B-4107-A1B8-E3775EB10F2F}">
      <dsp:nvSpPr>
        <dsp:cNvPr id="0" name=""/>
        <dsp:cNvSpPr/>
      </dsp:nvSpPr>
      <dsp:spPr>
        <a:xfrm>
          <a:off x="0" y="4404018"/>
          <a:ext cx="11767457" cy="42120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Worded with a language </a:t>
          </a:r>
          <a:r>
            <a:rPr lang="en-US" sz="1400" b="1" kern="1200" dirty="0" smtClean="0">
              <a:solidFill>
                <a:schemeClr val="tx1"/>
              </a:solidFill>
            </a:rPr>
            <a:t>comprehensible </a:t>
          </a:r>
          <a:r>
            <a:rPr lang="en-US" sz="1400" kern="1200" dirty="0" smtClean="0">
              <a:solidFill>
                <a:schemeClr val="tx1"/>
              </a:solidFill>
            </a:rPr>
            <a:t>for teachers and learners (Vietnamese and English)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0561" y="4424579"/>
        <a:ext cx="11726335" cy="38007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B97503-3287-4624-AF94-2A03450BEDB6}">
      <dsp:nvSpPr>
        <dsp:cNvPr id="0" name=""/>
        <dsp:cNvSpPr/>
      </dsp:nvSpPr>
      <dsp:spPr>
        <a:xfrm>
          <a:off x="0" y="0"/>
          <a:ext cx="4262120" cy="9901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Drafting</a:t>
          </a:r>
          <a:r>
            <a:rPr lang="en-US" sz="1900" kern="1200" baseline="0" dirty="0" smtClean="0"/>
            <a:t> of the targets for each grade</a:t>
          </a:r>
          <a:endParaRPr lang="en-US" sz="1900" kern="1200" dirty="0"/>
        </a:p>
      </dsp:txBody>
      <dsp:txXfrm>
        <a:off x="29000" y="29000"/>
        <a:ext cx="3110033" cy="932123"/>
      </dsp:txXfrm>
    </dsp:sp>
    <dsp:sp modelId="{974A025D-2886-4ADE-B5A4-DCCDF5A87E6C}">
      <dsp:nvSpPr>
        <dsp:cNvPr id="0" name=""/>
        <dsp:cNvSpPr/>
      </dsp:nvSpPr>
      <dsp:spPr>
        <a:xfrm>
          <a:off x="356952" y="1170146"/>
          <a:ext cx="4262120" cy="9901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Paneling</a:t>
          </a:r>
          <a:r>
            <a:rPr lang="en-US" sz="1900" kern="1200" baseline="0" dirty="0" smtClean="0"/>
            <a:t> the targets among the team members</a:t>
          </a:r>
          <a:endParaRPr lang="en-US" sz="1900" kern="1200" dirty="0"/>
        </a:p>
      </dsp:txBody>
      <dsp:txXfrm>
        <a:off x="385952" y="1199146"/>
        <a:ext cx="3203586" cy="932123"/>
      </dsp:txXfrm>
    </dsp:sp>
    <dsp:sp modelId="{3AF4A61F-B431-4033-B6F3-7FC2170ADEA9}">
      <dsp:nvSpPr>
        <dsp:cNvPr id="0" name=""/>
        <dsp:cNvSpPr/>
      </dsp:nvSpPr>
      <dsp:spPr>
        <a:xfrm>
          <a:off x="708577" y="2340292"/>
          <a:ext cx="4262120" cy="9901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Paneling the targets among 200 in-service teachers</a:t>
          </a:r>
          <a:endParaRPr lang="en-US" sz="1900" kern="1200" dirty="0"/>
        </a:p>
      </dsp:txBody>
      <dsp:txXfrm>
        <a:off x="737577" y="2369292"/>
        <a:ext cx="3208914" cy="932123"/>
      </dsp:txXfrm>
    </dsp:sp>
    <dsp:sp modelId="{8985A514-FE5A-477E-8B25-7E977984DA23}">
      <dsp:nvSpPr>
        <dsp:cNvPr id="0" name=""/>
        <dsp:cNvSpPr/>
      </dsp:nvSpPr>
      <dsp:spPr>
        <a:xfrm>
          <a:off x="1065529" y="3510439"/>
          <a:ext cx="4262120" cy="9901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Revising the targets</a:t>
          </a:r>
          <a:endParaRPr lang="en-US" sz="1900" kern="1200" dirty="0"/>
        </a:p>
      </dsp:txBody>
      <dsp:txXfrm>
        <a:off x="1094529" y="3539439"/>
        <a:ext cx="3203586" cy="932123"/>
      </dsp:txXfrm>
    </dsp:sp>
    <dsp:sp modelId="{0EE82739-D0E8-4193-9772-098007F0A99A}">
      <dsp:nvSpPr>
        <dsp:cNvPr id="0" name=""/>
        <dsp:cNvSpPr/>
      </dsp:nvSpPr>
      <dsp:spPr>
        <a:xfrm>
          <a:off x="3618539" y="758344"/>
          <a:ext cx="643580" cy="6435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3763345" y="758344"/>
        <a:ext cx="353969" cy="484294"/>
      </dsp:txXfrm>
    </dsp:sp>
    <dsp:sp modelId="{D7F30003-552F-4962-B536-75601A4370F0}">
      <dsp:nvSpPr>
        <dsp:cNvPr id="0" name=""/>
        <dsp:cNvSpPr/>
      </dsp:nvSpPr>
      <dsp:spPr>
        <a:xfrm>
          <a:off x="3975492" y="1928491"/>
          <a:ext cx="643580" cy="6435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4120298" y="1928491"/>
        <a:ext cx="353969" cy="484294"/>
      </dsp:txXfrm>
    </dsp:sp>
    <dsp:sp modelId="{AA12EFF2-3C11-40C5-A61C-E1B047572576}">
      <dsp:nvSpPr>
        <dsp:cNvPr id="0" name=""/>
        <dsp:cNvSpPr/>
      </dsp:nvSpPr>
      <dsp:spPr>
        <a:xfrm>
          <a:off x="4327116" y="3098637"/>
          <a:ext cx="643580" cy="6435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4471922" y="3098637"/>
        <a:ext cx="353969" cy="48429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B97503-3287-4624-AF94-2A03450BEDB6}">
      <dsp:nvSpPr>
        <dsp:cNvPr id="0" name=""/>
        <dsp:cNvSpPr/>
      </dsp:nvSpPr>
      <dsp:spPr>
        <a:xfrm>
          <a:off x="0" y="0"/>
          <a:ext cx="4262120" cy="990123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Drafting</a:t>
          </a:r>
          <a:r>
            <a:rPr lang="en-US" sz="1400" kern="1200" baseline="0" dirty="0" smtClean="0"/>
            <a:t> of the targets for each grade for writing from the general outcomes of writing</a:t>
          </a:r>
          <a:endParaRPr lang="en-US" sz="1400" kern="1200" dirty="0"/>
        </a:p>
      </dsp:txBody>
      <dsp:txXfrm>
        <a:off x="29000" y="29000"/>
        <a:ext cx="3110033" cy="932123"/>
      </dsp:txXfrm>
    </dsp:sp>
    <dsp:sp modelId="{974A025D-2886-4ADE-B5A4-DCCDF5A87E6C}">
      <dsp:nvSpPr>
        <dsp:cNvPr id="0" name=""/>
        <dsp:cNvSpPr/>
      </dsp:nvSpPr>
      <dsp:spPr>
        <a:xfrm>
          <a:off x="356952" y="1170146"/>
          <a:ext cx="4262120" cy="990123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Paneling</a:t>
          </a:r>
          <a:r>
            <a:rPr lang="en-US" sz="1400" kern="1200" baseline="0" dirty="0" smtClean="0"/>
            <a:t> the targets among the team members on the validity of the writing construct for each genre</a:t>
          </a:r>
          <a:endParaRPr lang="en-US" sz="1400" kern="1200" dirty="0"/>
        </a:p>
      </dsp:txBody>
      <dsp:txXfrm>
        <a:off x="385952" y="1199146"/>
        <a:ext cx="3203586" cy="932123"/>
      </dsp:txXfrm>
    </dsp:sp>
    <dsp:sp modelId="{3AF4A61F-B431-4033-B6F3-7FC2170ADEA9}">
      <dsp:nvSpPr>
        <dsp:cNvPr id="0" name=""/>
        <dsp:cNvSpPr/>
      </dsp:nvSpPr>
      <dsp:spPr>
        <a:xfrm>
          <a:off x="708577" y="2340292"/>
          <a:ext cx="4262120" cy="990123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Panelling</a:t>
          </a:r>
          <a:r>
            <a:rPr lang="en-US" sz="1400" kern="1200" dirty="0" smtClean="0"/>
            <a:t> the targets in 4 workshops with experts from MOET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Survey the opinion of 200 </a:t>
          </a:r>
          <a:r>
            <a:rPr lang="en-US" sz="1400" kern="1200" dirty="0" smtClean="0"/>
            <a:t>in-service </a:t>
          </a:r>
          <a:r>
            <a:rPr lang="en-US" sz="1400" kern="1200" dirty="0" smtClean="0"/>
            <a:t>teachers on the targets</a:t>
          </a:r>
          <a:endParaRPr lang="en-US" sz="1400" kern="1200" dirty="0"/>
        </a:p>
      </dsp:txBody>
      <dsp:txXfrm>
        <a:off x="737577" y="2369292"/>
        <a:ext cx="3208914" cy="932123"/>
      </dsp:txXfrm>
    </dsp:sp>
    <dsp:sp modelId="{8985A514-FE5A-477E-8B25-7E977984DA23}">
      <dsp:nvSpPr>
        <dsp:cNvPr id="0" name=""/>
        <dsp:cNvSpPr/>
      </dsp:nvSpPr>
      <dsp:spPr>
        <a:xfrm>
          <a:off x="1065529" y="3510439"/>
          <a:ext cx="4262120" cy="990123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Revising the targets</a:t>
          </a:r>
          <a:endParaRPr lang="en-US" sz="1400" kern="1200" dirty="0"/>
        </a:p>
      </dsp:txBody>
      <dsp:txXfrm>
        <a:off x="1094529" y="3539439"/>
        <a:ext cx="3203586" cy="932123"/>
      </dsp:txXfrm>
    </dsp:sp>
    <dsp:sp modelId="{0EE82739-D0E8-4193-9772-098007F0A99A}">
      <dsp:nvSpPr>
        <dsp:cNvPr id="0" name=""/>
        <dsp:cNvSpPr/>
      </dsp:nvSpPr>
      <dsp:spPr>
        <a:xfrm>
          <a:off x="3618539" y="758344"/>
          <a:ext cx="643580" cy="64358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3763345" y="758344"/>
        <a:ext cx="353969" cy="484294"/>
      </dsp:txXfrm>
    </dsp:sp>
    <dsp:sp modelId="{D7F30003-552F-4962-B536-75601A4370F0}">
      <dsp:nvSpPr>
        <dsp:cNvPr id="0" name=""/>
        <dsp:cNvSpPr/>
      </dsp:nvSpPr>
      <dsp:spPr>
        <a:xfrm>
          <a:off x="3975492" y="1928491"/>
          <a:ext cx="643580" cy="64358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4120298" y="1928491"/>
        <a:ext cx="353969" cy="484294"/>
      </dsp:txXfrm>
    </dsp:sp>
    <dsp:sp modelId="{AA12EFF2-3C11-40C5-A61C-E1B047572576}">
      <dsp:nvSpPr>
        <dsp:cNvPr id="0" name=""/>
        <dsp:cNvSpPr/>
      </dsp:nvSpPr>
      <dsp:spPr>
        <a:xfrm>
          <a:off x="4327116" y="3098637"/>
          <a:ext cx="643580" cy="64358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4471922" y="3098637"/>
        <a:ext cx="353969" cy="48429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2E0CB9-1CA8-4B04-9B70-BEE220E48FBE}">
      <dsp:nvSpPr>
        <dsp:cNvPr id="0" name=""/>
        <dsp:cNvSpPr/>
      </dsp:nvSpPr>
      <dsp:spPr>
        <a:xfrm>
          <a:off x="1988740" y="2093816"/>
          <a:ext cx="1350168" cy="13501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Linguistic knowledge</a:t>
          </a:r>
          <a:endParaRPr lang="en-US" sz="1700" kern="1200" dirty="0"/>
        </a:p>
      </dsp:txBody>
      <dsp:txXfrm>
        <a:off x="2054650" y="2159726"/>
        <a:ext cx="1218348" cy="1218348"/>
      </dsp:txXfrm>
    </dsp:sp>
    <dsp:sp modelId="{F651ED41-95A2-46E8-95C0-4B885786ADB5}">
      <dsp:nvSpPr>
        <dsp:cNvPr id="0" name=""/>
        <dsp:cNvSpPr/>
      </dsp:nvSpPr>
      <dsp:spPr>
        <a:xfrm rot="16200000">
          <a:off x="2190281" y="1620273"/>
          <a:ext cx="94708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4708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D701B7-7376-457E-9081-7F0C76A4C640}">
      <dsp:nvSpPr>
        <dsp:cNvPr id="0" name=""/>
        <dsp:cNvSpPr/>
      </dsp:nvSpPr>
      <dsp:spPr>
        <a:xfrm>
          <a:off x="2211518" y="242116"/>
          <a:ext cx="904613" cy="9046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Vocabulary </a:t>
          </a:r>
          <a:r>
            <a:rPr lang="en-US" sz="1000" kern="1200" dirty="0" smtClean="0"/>
            <a:t>competence  (3)</a:t>
          </a:r>
          <a:endParaRPr lang="en-US" sz="1000" kern="1200" dirty="0"/>
        </a:p>
      </dsp:txBody>
      <dsp:txXfrm>
        <a:off x="2255678" y="286276"/>
        <a:ext cx="816293" cy="816293"/>
      </dsp:txXfrm>
    </dsp:sp>
    <dsp:sp modelId="{1543CF3E-BE30-48BA-9E92-C42DE797B946}">
      <dsp:nvSpPr>
        <dsp:cNvPr id="0" name=""/>
        <dsp:cNvSpPr/>
      </dsp:nvSpPr>
      <dsp:spPr>
        <a:xfrm rot="1800000">
          <a:off x="3287149" y="3351831"/>
          <a:ext cx="77267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7267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811BDE-2411-44A1-A10A-0695DC426486}">
      <dsp:nvSpPr>
        <dsp:cNvPr id="0" name=""/>
        <dsp:cNvSpPr/>
      </dsp:nvSpPr>
      <dsp:spPr>
        <a:xfrm>
          <a:off x="4008069" y="3353833"/>
          <a:ext cx="904613" cy="9046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Grammar </a:t>
          </a:r>
          <a:r>
            <a:rPr lang="en-US" sz="1000" kern="1200" dirty="0" smtClean="0"/>
            <a:t>competence (3)</a:t>
          </a:r>
          <a:endParaRPr lang="en-US" sz="1000" kern="1200" dirty="0"/>
        </a:p>
      </dsp:txBody>
      <dsp:txXfrm>
        <a:off x="4052229" y="3397993"/>
        <a:ext cx="816293" cy="816293"/>
      </dsp:txXfrm>
    </dsp:sp>
    <dsp:sp modelId="{2AAABBF9-DD20-4D9C-A953-F4F4D43BF077}">
      <dsp:nvSpPr>
        <dsp:cNvPr id="0" name=""/>
        <dsp:cNvSpPr/>
      </dsp:nvSpPr>
      <dsp:spPr>
        <a:xfrm rot="9000000">
          <a:off x="1267821" y="3351831"/>
          <a:ext cx="77267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7267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E5F62D-0E2C-4918-BB79-640B9D70BB81}">
      <dsp:nvSpPr>
        <dsp:cNvPr id="0" name=""/>
        <dsp:cNvSpPr/>
      </dsp:nvSpPr>
      <dsp:spPr>
        <a:xfrm>
          <a:off x="414967" y="3353833"/>
          <a:ext cx="904613" cy="9046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Pronunciation </a:t>
          </a:r>
          <a:r>
            <a:rPr lang="en-US" sz="900" kern="1200" dirty="0" smtClean="0"/>
            <a:t>competence (3)</a:t>
          </a:r>
          <a:endParaRPr lang="en-US" sz="900" kern="1200" dirty="0"/>
        </a:p>
      </dsp:txBody>
      <dsp:txXfrm>
        <a:off x="459127" y="3397993"/>
        <a:ext cx="816293" cy="81629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9C6F38-B79B-4837-A2C3-05533BC53A8C}">
      <dsp:nvSpPr>
        <dsp:cNvPr id="0" name=""/>
        <dsp:cNvSpPr/>
      </dsp:nvSpPr>
      <dsp:spPr>
        <a:xfrm>
          <a:off x="3303142" y="2987956"/>
          <a:ext cx="2024507" cy="13114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5 targets</a:t>
          </a:r>
          <a:endParaRPr lang="en-US" sz="2200" kern="1200" dirty="0"/>
        </a:p>
      </dsp:txBody>
      <dsp:txXfrm>
        <a:off x="3939303" y="3344619"/>
        <a:ext cx="1359538" cy="925950"/>
      </dsp:txXfrm>
    </dsp:sp>
    <dsp:sp modelId="{F38938DA-96CE-4E48-9AD1-66C6E391BCDD}">
      <dsp:nvSpPr>
        <dsp:cNvPr id="0" name=""/>
        <dsp:cNvSpPr/>
      </dsp:nvSpPr>
      <dsp:spPr>
        <a:xfrm>
          <a:off x="0" y="2987956"/>
          <a:ext cx="2024507" cy="13114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6 targets</a:t>
          </a:r>
          <a:endParaRPr lang="en-US" sz="2200" kern="1200" dirty="0"/>
        </a:p>
      </dsp:txBody>
      <dsp:txXfrm>
        <a:off x="28808" y="3344619"/>
        <a:ext cx="1359538" cy="925950"/>
      </dsp:txXfrm>
    </dsp:sp>
    <dsp:sp modelId="{C4F6A9F5-341C-42F9-8D71-92F1B43EA925}">
      <dsp:nvSpPr>
        <dsp:cNvPr id="0" name=""/>
        <dsp:cNvSpPr/>
      </dsp:nvSpPr>
      <dsp:spPr>
        <a:xfrm>
          <a:off x="3303142" y="201185"/>
          <a:ext cx="2024507" cy="13114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5 targets</a:t>
          </a:r>
          <a:endParaRPr lang="en-US" sz="2200" kern="1200" dirty="0"/>
        </a:p>
      </dsp:txBody>
      <dsp:txXfrm>
        <a:off x="3939303" y="229993"/>
        <a:ext cx="1359538" cy="925950"/>
      </dsp:txXfrm>
    </dsp:sp>
    <dsp:sp modelId="{11F7B867-3B0D-414A-9975-508B230EDA26}">
      <dsp:nvSpPr>
        <dsp:cNvPr id="0" name=""/>
        <dsp:cNvSpPr/>
      </dsp:nvSpPr>
      <dsp:spPr>
        <a:xfrm>
          <a:off x="0" y="201185"/>
          <a:ext cx="2024507" cy="13114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5 targets</a:t>
          </a:r>
          <a:endParaRPr lang="en-US" sz="2200" kern="1200" dirty="0"/>
        </a:p>
      </dsp:txBody>
      <dsp:txXfrm>
        <a:off x="28808" y="229993"/>
        <a:ext cx="1359538" cy="925950"/>
      </dsp:txXfrm>
    </dsp:sp>
    <dsp:sp modelId="{CC629956-4759-4D0D-A1ED-657B097A5B3E}">
      <dsp:nvSpPr>
        <dsp:cNvPr id="0" name=""/>
        <dsp:cNvSpPr/>
      </dsp:nvSpPr>
      <dsp:spPr>
        <a:xfrm>
          <a:off x="848325" y="434782"/>
          <a:ext cx="1774517" cy="1774517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Listening competence</a:t>
          </a:r>
          <a:endParaRPr lang="en-US" sz="1400" kern="1200" dirty="0"/>
        </a:p>
      </dsp:txBody>
      <dsp:txXfrm>
        <a:off x="1368069" y="954526"/>
        <a:ext cx="1254773" cy="1254773"/>
      </dsp:txXfrm>
    </dsp:sp>
    <dsp:sp modelId="{D2AC9DED-6988-405E-9C9E-B4095ADF50F0}">
      <dsp:nvSpPr>
        <dsp:cNvPr id="0" name=""/>
        <dsp:cNvSpPr/>
      </dsp:nvSpPr>
      <dsp:spPr>
        <a:xfrm rot="5400000">
          <a:off x="2704806" y="434782"/>
          <a:ext cx="1774517" cy="1774517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Reading competence</a:t>
          </a:r>
          <a:endParaRPr lang="en-US" sz="1400" kern="1200" dirty="0"/>
        </a:p>
      </dsp:txBody>
      <dsp:txXfrm rot="-5400000">
        <a:off x="2704806" y="954526"/>
        <a:ext cx="1254773" cy="1254773"/>
      </dsp:txXfrm>
    </dsp:sp>
    <dsp:sp modelId="{A9F9A0B8-84CB-4B8C-AEA6-9FC149395060}">
      <dsp:nvSpPr>
        <dsp:cNvPr id="0" name=""/>
        <dsp:cNvSpPr/>
      </dsp:nvSpPr>
      <dsp:spPr>
        <a:xfrm rot="10800000">
          <a:off x="2704806" y="2291263"/>
          <a:ext cx="1774517" cy="1774517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Writing competence</a:t>
          </a:r>
          <a:endParaRPr lang="en-US" sz="1400" kern="1200" dirty="0"/>
        </a:p>
      </dsp:txBody>
      <dsp:txXfrm rot="10800000">
        <a:off x="2704806" y="2291263"/>
        <a:ext cx="1254773" cy="1254773"/>
      </dsp:txXfrm>
    </dsp:sp>
    <dsp:sp modelId="{71669736-1B77-44C0-8FD3-89E71712D37F}">
      <dsp:nvSpPr>
        <dsp:cNvPr id="0" name=""/>
        <dsp:cNvSpPr/>
      </dsp:nvSpPr>
      <dsp:spPr>
        <a:xfrm rot="16200000">
          <a:off x="848325" y="2291263"/>
          <a:ext cx="1774517" cy="1774517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Speaking competence</a:t>
          </a:r>
          <a:endParaRPr lang="en-US" sz="1400" kern="1200" dirty="0"/>
        </a:p>
      </dsp:txBody>
      <dsp:txXfrm rot="5400000">
        <a:off x="1368069" y="2291263"/>
        <a:ext cx="1254773" cy="1254773"/>
      </dsp:txXfrm>
    </dsp:sp>
    <dsp:sp modelId="{A0D4EFA5-0CB7-42C8-BF61-00596CA88F46}">
      <dsp:nvSpPr>
        <dsp:cNvPr id="0" name=""/>
        <dsp:cNvSpPr/>
      </dsp:nvSpPr>
      <dsp:spPr>
        <a:xfrm>
          <a:off x="2357485" y="1881444"/>
          <a:ext cx="612679" cy="53276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884080-FA8E-46AE-8DEA-1FD82DAD93C7}">
      <dsp:nvSpPr>
        <dsp:cNvPr id="0" name=""/>
        <dsp:cNvSpPr/>
      </dsp:nvSpPr>
      <dsp:spPr>
        <a:xfrm rot="10800000">
          <a:off x="2357485" y="2086353"/>
          <a:ext cx="612679" cy="53276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8FA340-6873-4E6B-8459-2999C44D5049}">
      <dsp:nvSpPr>
        <dsp:cNvPr id="0" name=""/>
        <dsp:cNvSpPr/>
      </dsp:nvSpPr>
      <dsp:spPr>
        <a:xfrm rot="19200000">
          <a:off x="846" y="1119414"/>
          <a:ext cx="2241447" cy="1456941"/>
        </a:xfrm>
        <a:prstGeom prst="round2Same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19050" rIns="571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smtClean="0"/>
            <a:t>Select the targets most applicable to the teaching of a specific competence (speaking, writing) in the context</a:t>
          </a:r>
          <a:endParaRPr lang="en-US" sz="1500" kern="1200"/>
        </a:p>
      </dsp:txBody>
      <dsp:txXfrm>
        <a:off x="94826" y="1182216"/>
        <a:ext cx="2099203" cy="1385819"/>
      </dsp:txXfrm>
    </dsp:sp>
    <dsp:sp modelId="{479D4FBD-E81F-44F9-BAC7-407726F6E0B6}">
      <dsp:nvSpPr>
        <dsp:cNvPr id="0" name=""/>
        <dsp:cNvSpPr/>
      </dsp:nvSpPr>
      <dsp:spPr>
        <a:xfrm>
          <a:off x="2539950" y="195256"/>
          <a:ext cx="2241447" cy="1456941"/>
        </a:xfrm>
        <a:prstGeom prst="round2Same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19050" rIns="571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smtClean="0"/>
            <a:t>Adjust the types of topics and genres in the target to match the learned contents</a:t>
          </a:r>
          <a:endParaRPr lang="en-US" sz="1500" kern="1200"/>
        </a:p>
      </dsp:txBody>
      <dsp:txXfrm>
        <a:off x="2611072" y="266378"/>
        <a:ext cx="2099203" cy="1385819"/>
      </dsp:txXfrm>
    </dsp:sp>
    <dsp:sp modelId="{DEDC1ECF-532E-49CD-BD2F-9DC17F9C4BA5}">
      <dsp:nvSpPr>
        <dsp:cNvPr id="0" name=""/>
        <dsp:cNvSpPr/>
      </dsp:nvSpPr>
      <dsp:spPr>
        <a:xfrm rot="2400000">
          <a:off x="5079054" y="1119414"/>
          <a:ext cx="2241447" cy="1456941"/>
        </a:xfrm>
        <a:prstGeom prst="round2Same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19050" rIns="571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smtClean="0"/>
            <a:t>Adjust the expected outcome levels for the first semester to reach “good” rather than “excellent”</a:t>
          </a:r>
          <a:endParaRPr lang="en-US" sz="1500" kern="1200"/>
        </a:p>
      </dsp:txBody>
      <dsp:txXfrm>
        <a:off x="5127318" y="1182216"/>
        <a:ext cx="2099203" cy="138581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6F661C-9BF1-41DD-8359-586D59A11019}">
      <dsp:nvSpPr>
        <dsp:cNvPr id="0" name=""/>
        <dsp:cNvSpPr/>
      </dsp:nvSpPr>
      <dsp:spPr>
        <a:xfrm>
          <a:off x="3337" y="0"/>
          <a:ext cx="3468178" cy="1025766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3A3CD4-393E-4AB6-94D0-0E4122486259}">
      <dsp:nvSpPr>
        <dsp:cNvPr id="0" name=""/>
        <dsp:cNvSpPr/>
      </dsp:nvSpPr>
      <dsp:spPr>
        <a:xfrm>
          <a:off x="928185" y="256441"/>
          <a:ext cx="2928683" cy="10257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…in the different genres of writing</a:t>
          </a:r>
          <a:endParaRPr lang="en-US" sz="2300" kern="1200" dirty="0"/>
        </a:p>
      </dsp:txBody>
      <dsp:txXfrm>
        <a:off x="958229" y="286485"/>
        <a:ext cx="2868595" cy="965678"/>
      </dsp:txXfrm>
    </dsp:sp>
    <dsp:sp modelId="{8390C536-8D1F-4843-9997-0CC8FA3506F6}">
      <dsp:nvSpPr>
        <dsp:cNvPr id="0" name=""/>
        <dsp:cNvSpPr/>
      </dsp:nvSpPr>
      <dsp:spPr>
        <a:xfrm>
          <a:off x="3964767" y="0"/>
          <a:ext cx="3468178" cy="1025766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92B9AD-A76F-4886-98D8-856F17A33E2A}">
      <dsp:nvSpPr>
        <dsp:cNvPr id="0" name=""/>
        <dsp:cNvSpPr/>
      </dsp:nvSpPr>
      <dsp:spPr>
        <a:xfrm>
          <a:off x="4889615" y="256441"/>
          <a:ext cx="2928683" cy="10257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…in writing a paragraph</a:t>
          </a:r>
          <a:endParaRPr lang="en-US" sz="2300" kern="1200" dirty="0"/>
        </a:p>
      </dsp:txBody>
      <dsp:txXfrm>
        <a:off x="4919659" y="286485"/>
        <a:ext cx="2868595" cy="96567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2FDEC-A0EA-40D0-AAE3-5BFB013B86A3}">
      <dsp:nvSpPr>
        <dsp:cNvPr id="0" name=""/>
        <dsp:cNvSpPr/>
      </dsp:nvSpPr>
      <dsp:spPr>
        <a:xfrm>
          <a:off x="1608010" y="0"/>
          <a:ext cx="7180150" cy="448759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75E84B-E2C5-4118-B7E9-F95C939331E7}">
      <dsp:nvSpPr>
        <dsp:cNvPr id="0" name=""/>
        <dsp:cNvSpPr/>
      </dsp:nvSpPr>
      <dsp:spPr>
        <a:xfrm>
          <a:off x="2519889" y="3097337"/>
          <a:ext cx="186683" cy="1866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38DEE9-3311-4515-B97D-16EC813D3F14}">
      <dsp:nvSpPr>
        <dsp:cNvPr id="0" name=""/>
        <dsp:cNvSpPr/>
      </dsp:nvSpPr>
      <dsp:spPr>
        <a:xfrm>
          <a:off x="2613231" y="3190679"/>
          <a:ext cx="1672975" cy="1296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920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Select the most relevant assessment targets</a:t>
          </a:r>
          <a:endParaRPr lang="en-US" sz="1900" kern="1200" dirty="0"/>
        </a:p>
      </dsp:txBody>
      <dsp:txXfrm>
        <a:off x="2613231" y="3190679"/>
        <a:ext cx="1672975" cy="1296914"/>
      </dsp:txXfrm>
    </dsp:sp>
    <dsp:sp modelId="{731F8353-027A-43B9-9F0B-99D77BCA243C}">
      <dsp:nvSpPr>
        <dsp:cNvPr id="0" name=""/>
        <dsp:cNvSpPr/>
      </dsp:nvSpPr>
      <dsp:spPr>
        <a:xfrm>
          <a:off x="4167733" y="1877609"/>
          <a:ext cx="337467" cy="3374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89513C-8B47-4728-A445-46071A43CD3F}">
      <dsp:nvSpPr>
        <dsp:cNvPr id="0" name=""/>
        <dsp:cNvSpPr/>
      </dsp:nvSpPr>
      <dsp:spPr>
        <a:xfrm>
          <a:off x="4336467" y="2046342"/>
          <a:ext cx="1723236" cy="24412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817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Create a table and copy-paste the relevant assessment targets in the step 1</a:t>
          </a:r>
          <a:endParaRPr lang="en-US" sz="1900" kern="1200" dirty="0"/>
        </a:p>
      </dsp:txBody>
      <dsp:txXfrm>
        <a:off x="4336467" y="2046342"/>
        <a:ext cx="1723236" cy="2441251"/>
      </dsp:txXfrm>
    </dsp:sp>
    <dsp:sp modelId="{55C56648-4085-4E07-92DE-02E1B0154EDD}">
      <dsp:nvSpPr>
        <dsp:cNvPr id="0" name=""/>
        <dsp:cNvSpPr/>
      </dsp:nvSpPr>
      <dsp:spPr>
        <a:xfrm>
          <a:off x="6149455" y="1135361"/>
          <a:ext cx="466709" cy="4667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783F16-DDF3-46B9-99BB-99A02F687E2A}">
      <dsp:nvSpPr>
        <dsp:cNvPr id="0" name=""/>
        <dsp:cNvSpPr/>
      </dsp:nvSpPr>
      <dsp:spPr>
        <a:xfrm>
          <a:off x="6382810" y="1368716"/>
          <a:ext cx="1723236" cy="3118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300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6382810" y="1368716"/>
        <a:ext cx="1723236" cy="311887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0D4B43-811F-4C04-A31D-0D104F75D651}">
      <dsp:nvSpPr>
        <dsp:cNvPr id="0" name=""/>
        <dsp:cNvSpPr/>
      </dsp:nvSpPr>
      <dsp:spPr>
        <a:xfrm>
          <a:off x="1759182" y="1731"/>
          <a:ext cx="3458874" cy="207532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Teachers’ workload can be reduced by </a:t>
          </a:r>
          <a:r>
            <a:rPr lang="en-US" sz="1700" b="1" kern="1200" dirty="0" smtClean="0"/>
            <a:t>using the framework of assessment targets in planning their lessons and designing assessment plan, assessment task </a:t>
          </a:r>
          <a:r>
            <a:rPr lang="en-US" sz="1700" b="1" kern="1200" dirty="0" smtClean="0"/>
            <a:t>specifications, scales and rubrics</a:t>
          </a:r>
          <a:endParaRPr lang="en-US" sz="1700" kern="1200" dirty="0"/>
        </a:p>
      </dsp:txBody>
      <dsp:txXfrm>
        <a:off x="1759182" y="1731"/>
        <a:ext cx="3458874" cy="2075324"/>
      </dsp:txXfrm>
    </dsp:sp>
    <dsp:sp modelId="{3C5A82C6-ADCF-441E-AA12-6BD3C193C9E6}">
      <dsp:nvSpPr>
        <dsp:cNvPr id="0" name=""/>
        <dsp:cNvSpPr/>
      </dsp:nvSpPr>
      <dsp:spPr>
        <a:xfrm>
          <a:off x="5563943" y="1731"/>
          <a:ext cx="3458874" cy="207532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smtClean="0"/>
            <a:t>Teachers can suggest and provide more examples for assessment methods which can be realized for each target</a:t>
          </a:r>
          <a:endParaRPr lang="en-US" sz="1700" kern="1200"/>
        </a:p>
      </dsp:txBody>
      <dsp:txXfrm>
        <a:off x="5563943" y="1731"/>
        <a:ext cx="3458874" cy="2075324"/>
      </dsp:txXfrm>
    </dsp:sp>
    <dsp:sp modelId="{A3BF79A7-4ECB-47BD-BBAD-95D5E1761A61}">
      <dsp:nvSpPr>
        <dsp:cNvPr id="0" name=""/>
        <dsp:cNvSpPr/>
      </dsp:nvSpPr>
      <dsp:spPr>
        <a:xfrm>
          <a:off x="1759182" y="2422943"/>
          <a:ext cx="3458874" cy="207532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Students can receive </a:t>
          </a:r>
          <a:r>
            <a:rPr lang="en-US" sz="1700" b="1" kern="1200" dirty="0" smtClean="0"/>
            <a:t>meaningful formative feedback </a:t>
          </a:r>
          <a:r>
            <a:rPr lang="en-US" sz="1700" b="1" kern="1200" dirty="0" smtClean="0"/>
            <a:t>and final feedback </a:t>
          </a:r>
          <a:r>
            <a:rPr lang="en-US" sz="1700" b="1" kern="1200" dirty="0" smtClean="0"/>
            <a:t>basing </a:t>
          </a:r>
          <a:r>
            <a:rPr lang="en-US" sz="1700" b="1" kern="1200" dirty="0" smtClean="0"/>
            <a:t>on what final-year targets they have achieved</a:t>
          </a:r>
          <a:endParaRPr lang="en-US" sz="1700" kern="1200" dirty="0"/>
        </a:p>
      </dsp:txBody>
      <dsp:txXfrm>
        <a:off x="1759182" y="2422943"/>
        <a:ext cx="3458874" cy="2075324"/>
      </dsp:txXfrm>
    </dsp:sp>
    <dsp:sp modelId="{E6D3B5F5-B8A9-4034-97AD-B0E2C36F7917}">
      <dsp:nvSpPr>
        <dsp:cNvPr id="0" name=""/>
        <dsp:cNvSpPr/>
      </dsp:nvSpPr>
      <dsp:spPr>
        <a:xfrm>
          <a:off x="5563943" y="2422943"/>
          <a:ext cx="3458874" cy="207532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Formative and summative assessment can be strongly connected.</a:t>
          </a:r>
          <a:endParaRPr lang="en-US" sz="1700" kern="1200" dirty="0"/>
        </a:p>
      </dsp:txBody>
      <dsp:txXfrm>
        <a:off x="5563943" y="2422943"/>
        <a:ext cx="3458874" cy="207532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1A2AE7-6AF2-47A2-8B76-F084C872EA25}">
      <dsp:nvSpPr>
        <dsp:cNvPr id="0" name=""/>
        <dsp:cNvSpPr/>
      </dsp:nvSpPr>
      <dsp:spPr>
        <a:xfrm>
          <a:off x="3458021" y="0"/>
          <a:ext cx="5927760" cy="592776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7A9B25-1368-431D-B4E1-FE8875C98396}">
      <dsp:nvSpPr>
        <dsp:cNvPr id="0" name=""/>
        <dsp:cNvSpPr/>
      </dsp:nvSpPr>
      <dsp:spPr>
        <a:xfrm>
          <a:off x="4021158" y="563137"/>
          <a:ext cx="2311826" cy="23118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/>
            <a:t>Stronger support from policy makers in encouraging both test and non-test formative assessment alternatives</a:t>
          </a:r>
          <a:endParaRPr lang="en-US" sz="1400" kern="1200"/>
        </a:p>
      </dsp:txBody>
      <dsp:txXfrm>
        <a:off x="4134012" y="675991"/>
        <a:ext cx="2086118" cy="2086118"/>
      </dsp:txXfrm>
    </dsp:sp>
    <dsp:sp modelId="{07B315D1-D5FA-45C7-BA27-E29C1051708B}">
      <dsp:nvSpPr>
        <dsp:cNvPr id="0" name=""/>
        <dsp:cNvSpPr/>
      </dsp:nvSpPr>
      <dsp:spPr>
        <a:xfrm>
          <a:off x="6510817" y="563137"/>
          <a:ext cx="2311826" cy="23118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/>
            <a:t>Actual usage of the project products by teachers and learners (2 projects in this presentation)</a:t>
          </a:r>
          <a:endParaRPr lang="en-US" sz="1400" kern="1200"/>
        </a:p>
      </dsp:txBody>
      <dsp:txXfrm>
        <a:off x="6623671" y="675991"/>
        <a:ext cx="2086118" cy="2086118"/>
      </dsp:txXfrm>
    </dsp:sp>
    <dsp:sp modelId="{A12A6C55-8409-4C60-ABDD-AFEBA5C0F3D3}">
      <dsp:nvSpPr>
        <dsp:cNvPr id="0" name=""/>
        <dsp:cNvSpPr/>
      </dsp:nvSpPr>
      <dsp:spPr>
        <a:xfrm>
          <a:off x="4021158" y="3052796"/>
          <a:ext cx="2311826" cy="23118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/>
            <a:t>Frequent back-up of more examples from the variety of textbooks</a:t>
          </a:r>
          <a:endParaRPr lang="en-US" sz="1400" kern="1200"/>
        </a:p>
      </dsp:txBody>
      <dsp:txXfrm>
        <a:off x="4134012" y="3165650"/>
        <a:ext cx="2086118" cy="2086118"/>
      </dsp:txXfrm>
    </dsp:sp>
    <dsp:sp modelId="{9BECC19D-AB2F-4C01-8BE6-9F56BF2F8D0D}">
      <dsp:nvSpPr>
        <dsp:cNvPr id="0" name=""/>
        <dsp:cNvSpPr/>
      </dsp:nvSpPr>
      <dsp:spPr>
        <a:xfrm>
          <a:off x="6510817" y="3052796"/>
          <a:ext cx="2311826" cy="23118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/>
            <a:t>Training on assessment targets and assessment methods for teachers in different series of textbook, which is a good condition for the new curriculum implementation (</a:t>
          </a:r>
          <a:r>
            <a:rPr lang="vi-VN" sz="1400" b="0" kern="1200" smtClean="0"/>
            <a:t>Mandukwini, 2016). </a:t>
          </a:r>
          <a:endParaRPr lang="en-US" sz="1400" kern="1200"/>
        </a:p>
      </dsp:txBody>
      <dsp:txXfrm>
        <a:off x="6623671" y="3165650"/>
        <a:ext cx="2086118" cy="20861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A8D512-A398-4A9E-9BA2-A6B980370E72}">
      <dsp:nvSpPr>
        <dsp:cNvPr id="0" name=""/>
        <dsp:cNvSpPr/>
      </dsp:nvSpPr>
      <dsp:spPr>
        <a:xfrm>
          <a:off x="1955345" y="1776132"/>
          <a:ext cx="1303564" cy="130356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5809A0A-5940-495F-B965-6EE91AB0893F}">
      <dsp:nvSpPr>
        <dsp:cNvPr id="0" name=""/>
        <dsp:cNvSpPr/>
      </dsp:nvSpPr>
      <dsp:spPr>
        <a:xfrm>
          <a:off x="1851060" y="714658"/>
          <a:ext cx="1512134" cy="87525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3.Using knowledge about learners</a:t>
          </a:r>
          <a:endParaRPr lang="en-US" sz="1200" kern="1200" dirty="0"/>
        </a:p>
      </dsp:txBody>
      <dsp:txXfrm>
        <a:off x="1851060" y="714658"/>
        <a:ext cx="1512134" cy="875250"/>
      </dsp:txXfrm>
    </dsp:sp>
    <dsp:sp modelId="{42E368CF-82F0-4C5D-990A-6E5E843FEE0E}">
      <dsp:nvSpPr>
        <dsp:cNvPr id="0" name=""/>
        <dsp:cNvSpPr/>
      </dsp:nvSpPr>
      <dsp:spPr>
        <a:xfrm>
          <a:off x="2451221" y="2136288"/>
          <a:ext cx="1303564" cy="130356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02BE065-EBA4-4316-9F6E-9935C6CA8CC7}">
      <dsp:nvSpPr>
        <dsp:cNvPr id="0" name=""/>
        <dsp:cNvSpPr/>
      </dsp:nvSpPr>
      <dsp:spPr>
        <a:xfrm>
          <a:off x="3858549" y="1869243"/>
          <a:ext cx="1355706" cy="94973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2.Using language teaching methods</a:t>
          </a:r>
          <a:endParaRPr lang="en-US" sz="1200" kern="1200" dirty="0"/>
        </a:p>
      </dsp:txBody>
      <dsp:txXfrm>
        <a:off x="3858549" y="1869243"/>
        <a:ext cx="1355706" cy="949739"/>
      </dsp:txXfrm>
    </dsp:sp>
    <dsp:sp modelId="{8009D601-B33F-4B80-890E-5690B49765F9}">
      <dsp:nvSpPr>
        <dsp:cNvPr id="0" name=""/>
        <dsp:cNvSpPr/>
      </dsp:nvSpPr>
      <dsp:spPr>
        <a:xfrm>
          <a:off x="2261944" y="2719540"/>
          <a:ext cx="1303564" cy="130356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5DFFB51-D8B8-4DBF-BB3D-5E17FFE15FA3}">
      <dsp:nvSpPr>
        <dsp:cNvPr id="0" name=""/>
        <dsp:cNvSpPr/>
      </dsp:nvSpPr>
      <dsp:spPr>
        <a:xfrm>
          <a:off x="3649979" y="3489387"/>
          <a:ext cx="1355706" cy="94973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1.Using target language use</a:t>
          </a:r>
          <a:endParaRPr lang="en-US" sz="1200" kern="1200" dirty="0"/>
        </a:p>
      </dsp:txBody>
      <dsp:txXfrm>
        <a:off x="3649979" y="3489387"/>
        <a:ext cx="1355706" cy="949739"/>
      </dsp:txXfrm>
    </dsp:sp>
    <dsp:sp modelId="{50A1288A-FAD5-44BD-A71E-11FF3AE98B0B}">
      <dsp:nvSpPr>
        <dsp:cNvPr id="0" name=""/>
        <dsp:cNvSpPr/>
      </dsp:nvSpPr>
      <dsp:spPr>
        <a:xfrm>
          <a:off x="1648747" y="2719540"/>
          <a:ext cx="1303564" cy="130356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AB25025-99E6-4039-836B-9DE6E1184BC2}">
      <dsp:nvSpPr>
        <dsp:cNvPr id="0" name=""/>
        <dsp:cNvSpPr/>
      </dsp:nvSpPr>
      <dsp:spPr>
        <a:xfrm>
          <a:off x="208570" y="3489387"/>
          <a:ext cx="1355706" cy="94973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5.Promoting the value of language use and professionalism in language teaching</a:t>
          </a:r>
          <a:endParaRPr lang="en-US" sz="1200" kern="1200" dirty="0"/>
        </a:p>
      </dsp:txBody>
      <dsp:txXfrm>
        <a:off x="208570" y="3489387"/>
        <a:ext cx="1355706" cy="949739"/>
      </dsp:txXfrm>
    </dsp:sp>
    <dsp:sp modelId="{F06E7BEC-FBCC-46EE-8EE8-618F9B85CE9D}">
      <dsp:nvSpPr>
        <dsp:cNvPr id="0" name=""/>
        <dsp:cNvSpPr/>
      </dsp:nvSpPr>
      <dsp:spPr>
        <a:xfrm>
          <a:off x="1459470" y="2136288"/>
          <a:ext cx="1303564" cy="130356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94CF725-9140-4B81-89A8-6EC2A21D72BF}">
      <dsp:nvSpPr>
        <dsp:cNvPr id="0" name=""/>
        <dsp:cNvSpPr/>
      </dsp:nvSpPr>
      <dsp:spPr>
        <a:xfrm>
          <a:off x="0" y="1869243"/>
          <a:ext cx="1355706" cy="94973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4.Using knowledge of contexts in teaching language</a:t>
          </a:r>
          <a:endParaRPr lang="en-US" sz="1200" kern="1200" dirty="0"/>
        </a:p>
      </dsp:txBody>
      <dsp:txXfrm>
        <a:off x="0" y="1869243"/>
        <a:ext cx="1355706" cy="94973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14EBBA-0B23-47C3-A323-7523DFD9CAF0}">
      <dsp:nvSpPr>
        <dsp:cNvPr id="0" name=""/>
        <dsp:cNvSpPr/>
      </dsp:nvSpPr>
      <dsp:spPr>
        <a:xfrm rot="10800000">
          <a:off x="1897094" y="2030"/>
          <a:ext cx="6576432" cy="96249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4436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smtClean="0"/>
            <a:t>Contexts of language assessment in Vietnam</a:t>
          </a:r>
          <a:endParaRPr lang="en-US" sz="2400" kern="1200"/>
        </a:p>
      </dsp:txBody>
      <dsp:txXfrm rot="10800000">
        <a:off x="2137719" y="2030"/>
        <a:ext cx="6335807" cy="962499"/>
      </dsp:txXfrm>
    </dsp:sp>
    <dsp:sp modelId="{72F1574F-52C7-4FDF-B221-4567A9274258}">
      <dsp:nvSpPr>
        <dsp:cNvPr id="0" name=""/>
        <dsp:cNvSpPr/>
      </dsp:nvSpPr>
      <dsp:spPr>
        <a:xfrm>
          <a:off x="1415844" y="2030"/>
          <a:ext cx="962499" cy="96249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1FD654-94B3-4CCE-B327-46236E4B84D5}">
      <dsp:nvSpPr>
        <dsp:cNvPr id="0" name=""/>
        <dsp:cNvSpPr/>
      </dsp:nvSpPr>
      <dsp:spPr>
        <a:xfrm rot="10800000">
          <a:off x="1897094" y="1251843"/>
          <a:ext cx="6576432" cy="96249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4436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Part 1: Specifying English assessment targets from curriculum outcomes</a:t>
          </a:r>
          <a:endParaRPr lang="en-US" sz="2400" kern="1200"/>
        </a:p>
      </dsp:txBody>
      <dsp:txXfrm rot="10800000">
        <a:off x="2137719" y="1251843"/>
        <a:ext cx="6335807" cy="962499"/>
      </dsp:txXfrm>
    </dsp:sp>
    <dsp:sp modelId="{AEDAFF54-4197-4703-8971-D432995145C4}">
      <dsp:nvSpPr>
        <dsp:cNvPr id="0" name=""/>
        <dsp:cNvSpPr/>
      </dsp:nvSpPr>
      <dsp:spPr>
        <a:xfrm>
          <a:off x="1415844" y="1251843"/>
          <a:ext cx="962499" cy="96249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FD49C1-6EFF-4393-AADE-29C64609B565}">
      <dsp:nvSpPr>
        <dsp:cNvPr id="0" name=""/>
        <dsp:cNvSpPr/>
      </dsp:nvSpPr>
      <dsp:spPr>
        <a:xfrm rot="10800000">
          <a:off x="1897094" y="2501656"/>
          <a:ext cx="6576432" cy="96249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4436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Part 2: Providing specific guidance on the assessment tasks for each target </a:t>
          </a:r>
          <a:endParaRPr lang="en-US" sz="2400" kern="1200"/>
        </a:p>
      </dsp:txBody>
      <dsp:txXfrm rot="10800000">
        <a:off x="2137719" y="2501656"/>
        <a:ext cx="6335807" cy="962499"/>
      </dsp:txXfrm>
    </dsp:sp>
    <dsp:sp modelId="{83811E0B-050F-4286-8C8C-D910A873257A}">
      <dsp:nvSpPr>
        <dsp:cNvPr id="0" name=""/>
        <dsp:cNvSpPr/>
      </dsp:nvSpPr>
      <dsp:spPr>
        <a:xfrm>
          <a:off x="1415844" y="2501656"/>
          <a:ext cx="962499" cy="96249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A381D3-9C8C-4E27-95C3-3663E2781918}">
      <dsp:nvSpPr>
        <dsp:cNvPr id="0" name=""/>
        <dsp:cNvSpPr/>
      </dsp:nvSpPr>
      <dsp:spPr>
        <a:xfrm rot="10800000">
          <a:off x="1897094" y="3751469"/>
          <a:ext cx="6576432" cy="96249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4436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Part 3: Giving meaningful and kind feedback to students.</a:t>
          </a:r>
          <a:endParaRPr lang="en-US" sz="2400" kern="1200"/>
        </a:p>
      </dsp:txBody>
      <dsp:txXfrm rot="10800000">
        <a:off x="2137719" y="3751469"/>
        <a:ext cx="6335807" cy="962499"/>
      </dsp:txXfrm>
    </dsp:sp>
    <dsp:sp modelId="{E57C9E7C-021D-41E8-B01A-FD1A8CF48FD3}">
      <dsp:nvSpPr>
        <dsp:cNvPr id="0" name=""/>
        <dsp:cNvSpPr/>
      </dsp:nvSpPr>
      <dsp:spPr>
        <a:xfrm>
          <a:off x="1415844" y="3751469"/>
          <a:ext cx="962499" cy="96249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C231F7-2CE5-4DAA-A50E-C49CECCCD53A}">
      <dsp:nvSpPr>
        <dsp:cNvPr id="0" name=""/>
        <dsp:cNvSpPr/>
      </dsp:nvSpPr>
      <dsp:spPr>
        <a:xfrm>
          <a:off x="3793114" y="0"/>
          <a:ext cx="5520171" cy="5520171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29D385-D4F4-4BE3-B5C7-0F192E555804}">
      <dsp:nvSpPr>
        <dsp:cNvPr id="0" name=""/>
        <dsp:cNvSpPr/>
      </dsp:nvSpPr>
      <dsp:spPr>
        <a:xfrm>
          <a:off x="4317530" y="524416"/>
          <a:ext cx="2152866" cy="21528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Teachers can administer more methods of language assessment: projects, presentations, experiments, etc. 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4422624" y="629510"/>
        <a:ext cx="1942678" cy="1942678"/>
      </dsp:txXfrm>
    </dsp:sp>
    <dsp:sp modelId="{EA81FC2C-620D-4680-B454-0097DF827205}">
      <dsp:nvSpPr>
        <dsp:cNvPr id="0" name=""/>
        <dsp:cNvSpPr/>
      </dsp:nvSpPr>
      <dsp:spPr>
        <a:xfrm>
          <a:off x="6636002" y="524416"/>
          <a:ext cx="2152866" cy="21528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solidFill>
                <a:schemeClr val="tx1"/>
              </a:solidFill>
            </a:rPr>
            <a:t>Each assessment should have clear specifications</a:t>
          </a:r>
          <a:endParaRPr lang="en-US" sz="1400" kern="1200">
            <a:solidFill>
              <a:schemeClr val="tx1"/>
            </a:solidFill>
          </a:endParaRPr>
        </a:p>
      </dsp:txBody>
      <dsp:txXfrm>
        <a:off x="6741096" y="629510"/>
        <a:ext cx="1942678" cy="1942678"/>
      </dsp:txXfrm>
    </dsp:sp>
    <dsp:sp modelId="{0F70AB05-54D4-448A-8A6B-594653DF5CE8}">
      <dsp:nvSpPr>
        <dsp:cNvPr id="0" name=""/>
        <dsp:cNvSpPr/>
      </dsp:nvSpPr>
      <dsp:spPr>
        <a:xfrm>
          <a:off x="4317530" y="2842888"/>
          <a:ext cx="2152866" cy="21528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solidFill>
                <a:schemeClr val="tx1"/>
              </a:solidFill>
            </a:rPr>
            <a:t>Performance-based method need to provide clear guidance and scales.</a:t>
          </a:r>
          <a:endParaRPr lang="en-US" sz="1400" kern="1200">
            <a:solidFill>
              <a:schemeClr val="tx1"/>
            </a:solidFill>
          </a:endParaRPr>
        </a:p>
      </dsp:txBody>
      <dsp:txXfrm>
        <a:off x="4422624" y="2947982"/>
        <a:ext cx="1942678" cy="1942678"/>
      </dsp:txXfrm>
    </dsp:sp>
    <dsp:sp modelId="{E81D508F-EE5E-4233-AD7C-0179BA4C3690}">
      <dsp:nvSpPr>
        <dsp:cNvPr id="0" name=""/>
        <dsp:cNvSpPr/>
      </dsp:nvSpPr>
      <dsp:spPr>
        <a:xfrm>
          <a:off x="6636002" y="2842888"/>
          <a:ext cx="2152866" cy="21528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solidFill>
                <a:schemeClr val="tx1"/>
              </a:solidFill>
            </a:rPr>
            <a:t>Teachers’ comments and feedback on students’ progress and achievements of curriculum outcomes are encouraged besides grades and scores </a:t>
          </a:r>
          <a:endParaRPr lang="en-US" sz="1400" kern="1200">
            <a:solidFill>
              <a:schemeClr val="tx1"/>
            </a:solidFill>
          </a:endParaRPr>
        </a:p>
      </dsp:txBody>
      <dsp:txXfrm>
        <a:off x="6741096" y="2947982"/>
        <a:ext cx="1942678" cy="19426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4A3408-AAC7-4195-871F-1F80F1A54E10}">
      <dsp:nvSpPr>
        <dsp:cNvPr id="0" name=""/>
        <dsp:cNvSpPr/>
      </dsp:nvSpPr>
      <dsp:spPr>
        <a:xfrm>
          <a:off x="0" y="2432"/>
          <a:ext cx="3939840" cy="11699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smtClean="0"/>
            <a:t>Defining the nature and reasons for formative assessment</a:t>
          </a:r>
          <a:endParaRPr lang="en-US" sz="2300" kern="1200"/>
        </a:p>
      </dsp:txBody>
      <dsp:txXfrm>
        <a:off x="57110" y="59542"/>
        <a:ext cx="3825620" cy="1055692"/>
      </dsp:txXfrm>
    </dsp:sp>
    <dsp:sp modelId="{8AACC308-0371-4F71-AED3-1D669EFC95B4}">
      <dsp:nvSpPr>
        <dsp:cNvPr id="0" name=""/>
        <dsp:cNvSpPr/>
      </dsp:nvSpPr>
      <dsp:spPr>
        <a:xfrm rot="5400000">
          <a:off x="6973955" y="-1686283"/>
          <a:ext cx="935929" cy="70041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/>
            <a:t>Learning as a journey</a:t>
          </a:r>
          <a:endParaRPr lang="en-US" sz="17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/>
            <a:t>Responsive teaching and assessment </a:t>
          </a:r>
          <a:endParaRPr lang="en-US" sz="17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/>
            <a:t>Involving learners</a:t>
          </a:r>
          <a:endParaRPr lang="en-US" sz="1700" kern="1200"/>
        </a:p>
      </dsp:txBody>
      <dsp:txXfrm rot="-5400000">
        <a:off x="3939840" y="1393520"/>
        <a:ext cx="6958472" cy="844553"/>
      </dsp:txXfrm>
    </dsp:sp>
    <dsp:sp modelId="{A92EED03-B606-42D5-8F7F-5BBD72A02126}">
      <dsp:nvSpPr>
        <dsp:cNvPr id="0" name=""/>
        <dsp:cNvSpPr/>
      </dsp:nvSpPr>
      <dsp:spPr>
        <a:xfrm>
          <a:off x="0" y="1230840"/>
          <a:ext cx="3939840" cy="11699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smtClean="0"/>
            <a:t>Planning Formative Assessment</a:t>
          </a:r>
          <a:endParaRPr lang="en-US" sz="2300" kern="1200"/>
        </a:p>
      </dsp:txBody>
      <dsp:txXfrm>
        <a:off x="57110" y="1287950"/>
        <a:ext cx="3825620" cy="1055692"/>
      </dsp:txXfrm>
    </dsp:sp>
    <dsp:sp modelId="{CA4108B8-5AEE-45B7-B65D-8B2FE984DA24}">
      <dsp:nvSpPr>
        <dsp:cNvPr id="0" name=""/>
        <dsp:cNvSpPr/>
      </dsp:nvSpPr>
      <dsp:spPr>
        <a:xfrm>
          <a:off x="0" y="2459247"/>
          <a:ext cx="3939840" cy="11699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smtClean="0"/>
            <a:t>Building a Growth mindset for learners</a:t>
          </a:r>
          <a:endParaRPr lang="en-US" sz="2300" kern="1200"/>
        </a:p>
      </dsp:txBody>
      <dsp:txXfrm>
        <a:off x="57110" y="2516357"/>
        <a:ext cx="3825620" cy="1055692"/>
      </dsp:txXfrm>
    </dsp:sp>
    <dsp:sp modelId="{14EAC249-F4BF-4253-8F35-A1C30DB0FA0C}">
      <dsp:nvSpPr>
        <dsp:cNvPr id="0" name=""/>
        <dsp:cNvSpPr/>
      </dsp:nvSpPr>
      <dsp:spPr>
        <a:xfrm>
          <a:off x="0" y="3687655"/>
          <a:ext cx="3939840" cy="11699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smtClean="0"/>
            <a:t>Reflective Practice</a:t>
          </a:r>
          <a:endParaRPr lang="en-US" sz="2300" kern="1200"/>
        </a:p>
      </dsp:txBody>
      <dsp:txXfrm>
        <a:off x="57110" y="3744765"/>
        <a:ext cx="3825620" cy="10556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A3FD41-96F8-4A22-9CE4-79BC7D6EABD9}">
      <dsp:nvSpPr>
        <dsp:cNvPr id="0" name=""/>
        <dsp:cNvSpPr/>
      </dsp:nvSpPr>
      <dsp:spPr>
        <a:xfrm>
          <a:off x="1988999" y="2093554"/>
          <a:ext cx="1350000" cy="1350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smtClean="0"/>
            <a:t>General manuals for formative assessment in </a:t>
          </a:r>
          <a:endParaRPr lang="en-US" sz="1500" kern="1200"/>
        </a:p>
      </dsp:txBody>
      <dsp:txXfrm>
        <a:off x="2054901" y="2159456"/>
        <a:ext cx="1218196" cy="1218196"/>
      </dsp:txXfrm>
    </dsp:sp>
    <dsp:sp modelId="{16A7185B-9497-4FAF-A316-900FBC586F6F}">
      <dsp:nvSpPr>
        <dsp:cNvPr id="0" name=""/>
        <dsp:cNvSpPr/>
      </dsp:nvSpPr>
      <dsp:spPr>
        <a:xfrm rot="16200000">
          <a:off x="2190515" y="1620070"/>
          <a:ext cx="94696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4696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ED50BB-1834-4A50-9DD5-4CD45DA10B7F}">
      <dsp:nvSpPr>
        <dsp:cNvPr id="0" name=""/>
        <dsp:cNvSpPr/>
      </dsp:nvSpPr>
      <dsp:spPr>
        <a:xfrm>
          <a:off x="2211749" y="242085"/>
          <a:ext cx="904500" cy="904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Primary schools</a:t>
          </a:r>
          <a:endParaRPr lang="en-US" sz="1600" kern="1200"/>
        </a:p>
      </dsp:txBody>
      <dsp:txXfrm>
        <a:off x="2255903" y="286239"/>
        <a:ext cx="816192" cy="816192"/>
      </dsp:txXfrm>
    </dsp:sp>
    <dsp:sp modelId="{EB1B288D-E620-4225-9589-A6371D022F9E}">
      <dsp:nvSpPr>
        <dsp:cNvPr id="0" name=""/>
        <dsp:cNvSpPr/>
      </dsp:nvSpPr>
      <dsp:spPr>
        <a:xfrm rot="1800000">
          <a:off x="3287246" y="3351411"/>
          <a:ext cx="77258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7258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BDAB00-AE4C-4BB5-AF28-4D591964DFE0}">
      <dsp:nvSpPr>
        <dsp:cNvPr id="0" name=""/>
        <dsp:cNvSpPr/>
      </dsp:nvSpPr>
      <dsp:spPr>
        <a:xfrm>
          <a:off x="4008076" y="3353414"/>
          <a:ext cx="904500" cy="904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Secondary schools</a:t>
          </a:r>
          <a:endParaRPr lang="en-US" sz="1200" kern="1200"/>
        </a:p>
      </dsp:txBody>
      <dsp:txXfrm>
        <a:off x="4052230" y="3397568"/>
        <a:ext cx="816192" cy="816192"/>
      </dsp:txXfrm>
    </dsp:sp>
    <dsp:sp modelId="{0C6FE800-D89D-4C50-83BE-E5EBCA24F125}">
      <dsp:nvSpPr>
        <dsp:cNvPr id="0" name=""/>
        <dsp:cNvSpPr/>
      </dsp:nvSpPr>
      <dsp:spPr>
        <a:xfrm rot="9000000">
          <a:off x="1268170" y="3351411"/>
          <a:ext cx="77258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7258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550C7F-4E79-4FF7-B002-76FD0C78787A}">
      <dsp:nvSpPr>
        <dsp:cNvPr id="0" name=""/>
        <dsp:cNvSpPr/>
      </dsp:nvSpPr>
      <dsp:spPr>
        <a:xfrm>
          <a:off x="415423" y="3353414"/>
          <a:ext cx="904500" cy="904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High schools</a:t>
          </a:r>
          <a:endParaRPr lang="en-US" sz="1600" kern="1200"/>
        </a:p>
      </dsp:txBody>
      <dsp:txXfrm>
        <a:off x="459577" y="3397568"/>
        <a:ext cx="816192" cy="8161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A4B14-E375-426A-93CD-AF95E49A215F}">
      <dsp:nvSpPr>
        <dsp:cNvPr id="0" name=""/>
        <dsp:cNvSpPr/>
      </dsp:nvSpPr>
      <dsp:spPr>
        <a:xfrm>
          <a:off x="747826" y="0"/>
          <a:ext cx="8475361" cy="42975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8B4D46-FFC8-42FE-A70B-5ADCDEBBC908}">
      <dsp:nvSpPr>
        <dsp:cNvPr id="0" name=""/>
        <dsp:cNvSpPr/>
      </dsp:nvSpPr>
      <dsp:spPr>
        <a:xfrm>
          <a:off x="4868" y="1289250"/>
          <a:ext cx="3213315" cy="1719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smtClean="0"/>
            <a:t>Phase 1: Developing specific grade-based assessment targets </a:t>
          </a:r>
          <a:endParaRPr lang="en-US" sz="1900" kern="1200"/>
        </a:p>
      </dsp:txBody>
      <dsp:txXfrm>
        <a:off x="88783" y="1373165"/>
        <a:ext cx="3045485" cy="1551170"/>
      </dsp:txXfrm>
    </dsp:sp>
    <dsp:sp modelId="{4470A449-A57B-4A55-BB88-04B6FD387073}">
      <dsp:nvSpPr>
        <dsp:cNvPr id="0" name=""/>
        <dsp:cNvSpPr/>
      </dsp:nvSpPr>
      <dsp:spPr>
        <a:xfrm>
          <a:off x="3378849" y="1289250"/>
          <a:ext cx="3213315" cy="1719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smtClean="0"/>
            <a:t>Phase 2: Providing assessment alternatives and specific examples of them to assess each target </a:t>
          </a:r>
          <a:endParaRPr lang="en-US" sz="1900" kern="1200"/>
        </a:p>
      </dsp:txBody>
      <dsp:txXfrm>
        <a:off x="3462764" y="1373165"/>
        <a:ext cx="3045485" cy="1551170"/>
      </dsp:txXfrm>
    </dsp:sp>
    <dsp:sp modelId="{BEAC0D1A-0889-43BA-8F70-7DF28F7587DE}">
      <dsp:nvSpPr>
        <dsp:cNvPr id="0" name=""/>
        <dsp:cNvSpPr/>
      </dsp:nvSpPr>
      <dsp:spPr>
        <a:xfrm>
          <a:off x="6752830" y="1289250"/>
          <a:ext cx="3213315" cy="1719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 smtClean="0"/>
            <a:t>Phase 3: using the grade-based assessment targets to connect formative and summative assessment</a:t>
          </a:r>
          <a:endParaRPr lang="en-US" sz="1900" kern="1200" dirty="0"/>
        </a:p>
      </dsp:txBody>
      <dsp:txXfrm>
        <a:off x="6836745" y="1373165"/>
        <a:ext cx="3045485" cy="15511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DBC65E-ACC2-44AD-B229-C0A3E3BAF8F1}">
      <dsp:nvSpPr>
        <dsp:cNvPr id="0" name=""/>
        <dsp:cNvSpPr/>
      </dsp:nvSpPr>
      <dsp:spPr>
        <a:xfrm>
          <a:off x="807017" y="0"/>
          <a:ext cx="9146194" cy="529701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E6649D-465C-49B6-8B8D-B0A6A64427A8}">
      <dsp:nvSpPr>
        <dsp:cNvPr id="0" name=""/>
        <dsp:cNvSpPr/>
      </dsp:nvSpPr>
      <dsp:spPr>
        <a:xfrm>
          <a:off x="11558" y="1589104"/>
          <a:ext cx="3463448" cy="2118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1.Specifying assessment targets for each </a:t>
          </a:r>
          <a:r>
            <a:rPr lang="en-US" sz="2000" b="1" kern="1200" dirty="0" smtClean="0"/>
            <a:t>grade for both formative and summative </a:t>
          </a:r>
          <a:r>
            <a:rPr lang="en-US" sz="2000" b="1" kern="1200" dirty="0" err="1" smtClean="0"/>
            <a:t>assesment</a:t>
          </a:r>
          <a:endParaRPr lang="en-US" sz="2000" kern="1200" dirty="0"/>
        </a:p>
      </dsp:txBody>
      <dsp:txXfrm>
        <a:off x="114990" y="1692536"/>
        <a:ext cx="3256584" cy="1911941"/>
      </dsp:txXfrm>
    </dsp:sp>
    <dsp:sp modelId="{B1D54870-63A7-4E20-B4A7-150B19F4CE40}">
      <dsp:nvSpPr>
        <dsp:cNvPr id="0" name=""/>
        <dsp:cNvSpPr/>
      </dsp:nvSpPr>
      <dsp:spPr>
        <a:xfrm>
          <a:off x="3648390" y="1589104"/>
          <a:ext cx="3463448" cy="2118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2.Introducing a range of assessment </a:t>
          </a:r>
          <a:r>
            <a:rPr lang="en-US" sz="2000" b="1" kern="1200" dirty="0" smtClean="0"/>
            <a:t>methods for summative and formative assessment </a:t>
          </a:r>
          <a:r>
            <a:rPr lang="en-US" sz="2000" b="1" kern="1200" dirty="0" smtClean="0"/>
            <a:t>with specific examples to suit each target</a:t>
          </a:r>
          <a:endParaRPr lang="en-US" sz="2000" kern="1200" dirty="0"/>
        </a:p>
      </dsp:txBody>
      <dsp:txXfrm>
        <a:off x="3751822" y="1692536"/>
        <a:ext cx="3256584" cy="1911941"/>
      </dsp:txXfrm>
    </dsp:sp>
    <dsp:sp modelId="{9C02D1CD-67F1-4433-B8BF-8808513A528C}">
      <dsp:nvSpPr>
        <dsp:cNvPr id="0" name=""/>
        <dsp:cNvSpPr/>
      </dsp:nvSpPr>
      <dsp:spPr>
        <a:xfrm>
          <a:off x="7285221" y="1589104"/>
          <a:ext cx="3463448" cy="2118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3.Developing formative and summative assessment instruments relating to the target </a:t>
          </a:r>
          <a:endParaRPr lang="en-US" sz="2000" kern="1200" dirty="0"/>
        </a:p>
      </dsp:txBody>
      <dsp:txXfrm>
        <a:off x="7388653" y="1692536"/>
        <a:ext cx="3256584" cy="191194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B9BE31-6749-4524-9D7F-FB251FDB557B}">
      <dsp:nvSpPr>
        <dsp:cNvPr id="0" name=""/>
        <dsp:cNvSpPr/>
      </dsp:nvSpPr>
      <dsp:spPr>
        <a:xfrm>
          <a:off x="2390732" y="2095204"/>
          <a:ext cx="2413577" cy="22240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An assessment target</a:t>
          </a:r>
          <a:endParaRPr lang="en-US" sz="2000" kern="1200" dirty="0"/>
        </a:p>
      </dsp:txBody>
      <dsp:txXfrm>
        <a:off x="2499303" y="2203775"/>
        <a:ext cx="2196435" cy="2006950"/>
      </dsp:txXfrm>
    </dsp:sp>
    <dsp:sp modelId="{FEB84BD7-7134-4B9E-8663-DFC4036CDF53}">
      <dsp:nvSpPr>
        <dsp:cNvPr id="0" name=""/>
        <dsp:cNvSpPr/>
      </dsp:nvSpPr>
      <dsp:spPr>
        <a:xfrm rot="16200000">
          <a:off x="3214053" y="1711737"/>
          <a:ext cx="76693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6693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0F49A0-0661-42AA-8DD4-0104C7889383}">
      <dsp:nvSpPr>
        <dsp:cNvPr id="0" name=""/>
        <dsp:cNvSpPr/>
      </dsp:nvSpPr>
      <dsp:spPr>
        <a:xfrm>
          <a:off x="2707740" y="280446"/>
          <a:ext cx="1779561" cy="10478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Performance level</a:t>
          </a:r>
          <a:endParaRPr lang="en-US" sz="2000" kern="1200" dirty="0"/>
        </a:p>
      </dsp:txBody>
      <dsp:txXfrm>
        <a:off x="2758891" y="331597"/>
        <a:ext cx="1677259" cy="945522"/>
      </dsp:txXfrm>
    </dsp:sp>
    <dsp:sp modelId="{01FFED25-BC65-49F7-BD41-0274BEAEEF29}">
      <dsp:nvSpPr>
        <dsp:cNvPr id="0" name=""/>
        <dsp:cNvSpPr/>
      </dsp:nvSpPr>
      <dsp:spPr>
        <a:xfrm rot="1747929">
          <a:off x="4780026" y="3973279"/>
          <a:ext cx="38392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392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9A1FED-0C09-4F51-9B6B-8E79762A8C09}">
      <dsp:nvSpPr>
        <dsp:cNvPr id="0" name=""/>
        <dsp:cNvSpPr/>
      </dsp:nvSpPr>
      <dsp:spPr>
        <a:xfrm>
          <a:off x="5104465" y="4066731"/>
          <a:ext cx="1950482" cy="10478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Knowledge / skills for a competence</a:t>
          </a:r>
          <a:endParaRPr lang="en-US" sz="2000" kern="1200" dirty="0"/>
        </a:p>
      </dsp:txBody>
      <dsp:txXfrm>
        <a:off x="5155616" y="4117882"/>
        <a:ext cx="1848180" cy="945522"/>
      </dsp:txXfrm>
    </dsp:sp>
    <dsp:sp modelId="{D8CF4567-1AB8-4378-9B58-8FCFE8A0B4D7}">
      <dsp:nvSpPr>
        <dsp:cNvPr id="0" name=""/>
        <dsp:cNvSpPr/>
      </dsp:nvSpPr>
      <dsp:spPr>
        <a:xfrm rot="9020268">
          <a:off x="2125447" y="3964781"/>
          <a:ext cx="28388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388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CA9F02-C00F-4E2B-88AD-AD73E0356AA8}">
      <dsp:nvSpPr>
        <dsp:cNvPr id="0" name=""/>
        <dsp:cNvSpPr/>
      </dsp:nvSpPr>
      <dsp:spPr>
        <a:xfrm>
          <a:off x="155031" y="4035027"/>
          <a:ext cx="2230671" cy="995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Condition for </a:t>
          </a:r>
          <a:r>
            <a:rPr lang="en-US" sz="2000" kern="1200" dirty="0" smtClean="0"/>
            <a:t>performing</a:t>
          </a:r>
          <a:endParaRPr lang="en-US" sz="2000" kern="1200" dirty="0"/>
        </a:p>
      </dsp:txBody>
      <dsp:txXfrm>
        <a:off x="203610" y="4083606"/>
        <a:ext cx="2133513" cy="89799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2D4034-BA81-4756-BC2A-39AD5177E4F5}">
      <dsp:nvSpPr>
        <dsp:cNvPr id="0" name=""/>
        <dsp:cNvSpPr/>
      </dsp:nvSpPr>
      <dsp:spPr>
        <a:xfrm>
          <a:off x="0" y="0"/>
          <a:ext cx="536529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20FF2F-9834-4FF5-8B2A-C930D7AB1DD6}">
      <dsp:nvSpPr>
        <dsp:cNvPr id="0" name=""/>
        <dsp:cNvSpPr/>
      </dsp:nvSpPr>
      <dsp:spPr>
        <a:xfrm>
          <a:off x="0" y="0"/>
          <a:ext cx="1073059" cy="4500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Criteria</a:t>
          </a:r>
          <a:endParaRPr lang="en-US" sz="2100" kern="1200" dirty="0"/>
        </a:p>
      </dsp:txBody>
      <dsp:txXfrm>
        <a:off x="0" y="0"/>
        <a:ext cx="1073059" cy="4500563"/>
      </dsp:txXfrm>
    </dsp:sp>
    <dsp:sp modelId="{359360C1-7B1A-465A-9456-72BDBB7FD4D8}">
      <dsp:nvSpPr>
        <dsp:cNvPr id="0" name=""/>
        <dsp:cNvSpPr/>
      </dsp:nvSpPr>
      <dsp:spPr>
        <a:xfrm>
          <a:off x="1153538" y="52905"/>
          <a:ext cx="4211757" cy="1058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specific</a:t>
          </a:r>
          <a:endParaRPr lang="en-US" sz="5000" kern="1200" dirty="0"/>
        </a:p>
      </dsp:txBody>
      <dsp:txXfrm>
        <a:off x="1153538" y="52905"/>
        <a:ext cx="4211757" cy="1058115"/>
      </dsp:txXfrm>
    </dsp:sp>
    <dsp:sp modelId="{25EC03B6-0905-447F-8D5F-44CD413B505D}">
      <dsp:nvSpPr>
        <dsp:cNvPr id="0" name=""/>
        <dsp:cNvSpPr/>
      </dsp:nvSpPr>
      <dsp:spPr>
        <a:xfrm>
          <a:off x="1073059" y="1111021"/>
          <a:ext cx="429223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B4C40C-1775-4DF2-97F4-0E00AECFCAC6}">
      <dsp:nvSpPr>
        <dsp:cNvPr id="0" name=""/>
        <dsp:cNvSpPr/>
      </dsp:nvSpPr>
      <dsp:spPr>
        <a:xfrm>
          <a:off x="1153538" y="1163927"/>
          <a:ext cx="4211757" cy="1058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measurable</a:t>
          </a:r>
          <a:endParaRPr lang="en-US" sz="5000" kern="1200" dirty="0"/>
        </a:p>
      </dsp:txBody>
      <dsp:txXfrm>
        <a:off x="1153538" y="1163927"/>
        <a:ext cx="4211757" cy="1058115"/>
      </dsp:txXfrm>
    </dsp:sp>
    <dsp:sp modelId="{76464E0D-2609-4EE4-B53E-D8187C3611BE}">
      <dsp:nvSpPr>
        <dsp:cNvPr id="0" name=""/>
        <dsp:cNvSpPr/>
      </dsp:nvSpPr>
      <dsp:spPr>
        <a:xfrm>
          <a:off x="1073059" y="2222043"/>
          <a:ext cx="429223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552333-E3BE-4A19-9871-A796A113CF28}">
      <dsp:nvSpPr>
        <dsp:cNvPr id="0" name=""/>
        <dsp:cNvSpPr/>
      </dsp:nvSpPr>
      <dsp:spPr>
        <a:xfrm>
          <a:off x="1153538" y="2274948"/>
          <a:ext cx="4211757" cy="1058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appropriate</a:t>
          </a:r>
          <a:endParaRPr lang="en-US" sz="5000" kern="1200" dirty="0"/>
        </a:p>
      </dsp:txBody>
      <dsp:txXfrm>
        <a:off x="1153538" y="2274948"/>
        <a:ext cx="4211757" cy="1058115"/>
      </dsp:txXfrm>
    </dsp:sp>
    <dsp:sp modelId="{4F9E5B94-656F-4FDF-B4A3-5987C8B17B31}">
      <dsp:nvSpPr>
        <dsp:cNvPr id="0" name=""/>
        <dsp:cNvSpPr/>
      </dsp:nvSpPr>
      <dsp:spPr>
        <a:xfrm>
          <a:off x="1073059" y="3333064"/>
          <a:ext cx="429223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D11051-3738-4B65-8509-CC9AA604D137}">
      <dsp:nvSpPr>
        <dsp:cNvPr id="0" name=""/>
        <dsp:cNvSpPr/>
      </dsp:nvSpPr>
      <dsp:spPr>
        <a:xfrm>
          <a:off x="1153538" y="3385970"/>
          <a:ext cx="4211757" cy="1058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relevant</a:t>
          </a:r>
          <a:endParaRPr lang="en-US" sz="5000" kern="1200" dirty="0"/>
        </a:p>
      </dsp:txBody>
      <dsp:txXfrm>
        <a:off x="1153538" y="3385970"/>
        <a:ext cx="4211757" cy="1058115"/>
      </dsp:txXfrm>
    </dsp:sp>
    <dsp:sp modelId="{187F3065-75EE-4A2C-8BB7-95ADF531B6AB}">
      <dsp:nvSpPr>
        <dsp:cNvPr id="0" name=""/>
        <dsp:cNvSpPr/>
      </dsp:nvSpPr>
      <dsp:spPr>
        <a:xfrm>
          <a:off x="1073059" y="4444086"/>
          <a:ext cx="429223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diagrams.loki3.com/TabbedArc+Icon">
  <dgm:title val="Tabbed Arc"/>
  <dgm:desc val="Use to show a set of related items arcing over a common area.  Best with small amounts of text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A7BA6-C638-465B-9AAD-85D10B1E07AD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142D4-5647-4A56-9986-C5881B7B53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26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03045-9E18-4723-8DEC-FFCFCD854557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7F705-F937-46CB-A48B-0D9E19179A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058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71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 line">
    <p:bg>
      <p:bgPr>
        <a:blipFill dpi="0" rotWithShape="1">
          <a:blip r:embed="rId2">
            <a:alphaModFix amt="9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34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</a:t>
            </a:r>
            <a:r>
              <a:rPr lang="en-US" dirty="0"/>
              <a:t>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dirty="0"/>
              <a:t>www.britishcouncil.org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232000"/>
            <a:ext cx="432000" cy="0"/>
          </a:xfrm>
          <a:prstGeom prst="line">
            <a:avLst/>
          </a:prstGeom>
          <a:ln w="3048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28E9DE-B6D7-D144-9B89-4C1ED3A472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8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06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74470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</a:t>
            </a:r>
            <a:r>
              <a:rPr lang="en-GB" noProof="0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www.britishcouncil.org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50895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686E00B-4C6B-434C-80C9-F98EF22F31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4000" y="1512002"/>
            <a:ext cx="5328000" cy="4500563"/>
          </a:xfrm>
        </p:spPr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25159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CB1FB70-6F45-E74A-AF01-AB7AE7B3B9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000" y="1511999"/>
            <a:ext cx="5328000" cy="4500000"/>
          </a:xfrm>
        </p:spPr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92826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34010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3516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592000"/>
            <a:ext cx="432000" cy="0"/>
          </a:xfrm>
          <a:prstGeom prst="line">
            <a:avLst/>
          </a:prstGeom>
          <a:ln w="3048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</a:t>
            </a:r>
            <a:r>
              <a:rPr lang="en-GB" noProof="0" dirty="0"/>
              <a:t>text</a:t>
            </a:r>
            <a:r>
              <a:rPr lang="en-US" dirty="0"/>
              <a:t>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1C586-C2C4-F543-85BF-E60883FCAC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8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58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</a:t>
            </a:r>
            <a:r>
              <a:rPr lang="en-GB" noProof="0" dirty="0"/>
              <a:t>text</a:t>
            </a:r>
            <a:r>
              <a:rPr lang="en-US" dirty="0"/>
              <a:t>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1C586-C2C4-F543-85BF-E60883FCAC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8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15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34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</a:t>
            </a:r>
            <a:r>
              <a:rPr lang="en-US" dirty="0"/>
              <a:t>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0" y="2232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28E9DE-B6D7-D144-9B89-4C1ED3A472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02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0" y="2592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</a:t>
            </a:r>
            <a:r>
              <a:rPr lang="en-GB" noProof="0" dirty="0"/>
              <a:t>text</a:t>
            </a:r>
            <a:r>
              <a:rPr lang="en-US" dirty="0"/>
              <a:t>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1C586-C2C4-F543-85BF-E60883FCAC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72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</a:t>
            </a:r>
            <a:r>
              <a:rPr lang="en-GB" noProof="0" dirty="0"/>
              <a:t>text</a:t>
            </a:r>
            <a:r>
              <a:rPr lang="en-US" dirty="0"/>
              <a:t>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1C586-C2C4-F543-85BF-E60883FCAC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4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min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</p:spTree>
    <p:extLst>
      <p:ext uri="{BB962C8B-B14F-4D97-AF65-F5344CB8AC3E}">
        <p14:creationId xmlns:p14="http://schemas.microsoft.com/office/powerpoint/2010/main" val="379372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</a:t>
            </a:r>
            <a:r>
              <a:rPr lang="en-GB" noProof="0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www.britishcouncil.org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89600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37743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alphaModFix amt="9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3F291D8B-9729-0B42-945A-DB3A4021540D}"/>
              </a:ext>
            </a:extLst>
          </p:cNvPr>
          <p:cNvSpPr/>
          <p:nvPr userDrawn="1"/>
        </p:nvSpPr>
        <p:spPr>
          <a:xfrm>
            <a:off x="323998" y="1511994"/>
            <a:ext cx="7524002" cy="3600007"/>
          </a:xfrm>
          <a:custGeom>
            <a:avLst/>
            <a:gdLst>
              <a:gd name="connsiteX0" fmla="*/ 0 w 7524002"/>
              <a:gd name="connsiteY0" fmla="*/ 0 h 3600007"/>
              <a:gd name="connsiteX1" fmla="*/ 7524001 w 7524002"/>
              <a:gd name="connsiteY1" fmla="*/ 0 h 3600007"/>
              <a:gd name="connsiteX2" fmla="*/ 7524001 w 7524002"/>
              <a:gd name="connsiteY2" fmla="*/ 2987997 h 3600007"/>
              <a:gd name="connsiteX3" fmla="*/ 7524002 w 7524002"/>
              <a:gd name="connsiteY3" fmla="*/ 2988007 h 3600007"/>
              <a:gd name="connsiteX4" fmla="*/ 6912002 w 7524002"/>
              <a:gd name="connsiteY4" fmla="*/ 3600007 h 3600007"/>
              <a:gd name="connsiteX5" fmla="*/ 6912001 w 7524002"/>
              <a:gd name="connsiteY5" fmla="*/ 3600007 h 3600007"/>
              <a:gd name="connsiteX6" fmla="*/ 1 w 7524002"/>
              <a:gd name="connsiteY6" fmla="*/ 3600007 h 3600007"/>
              <a:gd name="connsiteX7" fmla="*/ 1 w 7524002"/>
              <a:gd name="connsiteY7" fmla="*/ 2988000 h 3600007"/>
              <a:gd name="connsiteX8" fmla="*/ 0 w 7524002"/>
              <a:gd name="connsiteY8" fmla="*/ 2988000 h 36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002" h="3600007">
                <a:moveTo>
                  <a:pt x="0" y="0"/>
                </a:moveTo>
                <a:lnTo>
                  <a:pt x="7524001" y="0"/>
                </a:lnTo>
                <a:lnTo>
                  <a:pt x="7524001" y="2987997"/>
                </a:lnTo>
                <a:lnTo>
                  <a:pt x="7524002" y="2988007"/>
                </a:lnTo>
                <a:cubicBezTo>
                  <a:pt x="7524002" y="3326005"/>
                  <a:pt x="7250000" y="3600007"/>
                  <a:pt x="6912002" y="3600007"/>
                </a:cubicBezTo>
                <a:lnTo>
                  <a:pt x="6912001" y="3600007"/>
                </a:lnTo>
                <a:lnTo>
                  <a:pt x="1" y="3600007"/>
                </a:lnTo>
                <a:lnTo>
                  <a:pt x="1" y="2988000"/>
                </a:lnTo>
                <a:lnTo>
                  <a:pt x="0" y="298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728000"/>
            <a:ext cx="6876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6C4A3-C656-FC49-BAFB-1E13EFFD2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944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www.britishcouncil.org</a:t>
            </a:r>
          </a:p>
        </p:txBody>
      </p:sp>
    </p:spTree>
    <p:extLst>
      <p:ext uri="{BB962C8B-B14F-4D97-AF65-F5344CB8AC3E}">
        <p14:creationId xmlns:p14="http://schemas.microsoft.com/office/powerpoint/2010/main" val="5898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64" r:id="rId3"/>
  </p:sldLayoutIdLst>
  <p:hf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alphaModFix amt="9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6BC31D06-11C4-444F-B6A7-6348071675B7}"/>
              </a:ext>
            </a:extLst>
          </p:cNvPr>
          <p:cNvSpPr/>
          <p:nvPr userDrawn="1"/>
        </p:nvSpPr>
        <p:spPr>
          <a:xfrm>
            <a:off x="323998" y="1511994"/>
            <a:ext cx="7524002" cy="3600007"/>
          </a:xfrm>
          <a:custGeom>
            <a:avLst/>
            <a:gdLst>
              <a:gd name="connsiteX0" fmla="*/ 0 w 7524002"/>
              <a:gd name="connsiteY0" fmla="*/ 0 h 3600007"/>
              <a:gd name="connsiteX1" fmla="*/ 7524001 w 7524002"/>
              <a:gd name="connsiteY1" fmla="*/ 0 h 3600007"/>
              <a:gd name="connsiteX2" fmla="*/ 7524001 w 7524002"/>
              <a:gd name="connsiteY2" fmla="*/ 2987997 h 3600007"/>
              <a:gd name="connsiteX3" fmla="*/ 7524002 w 7524002"/>
              <a:gd name="connsiteY3" fmla="*/ 2988007 h 3600007"/>
              <a:gd name="connsiteX4" fmla="*/ 6912002 w 7524002"/>
              <a:gd name="connsiteY4" fmla="*/ 3600007 h 3600007"/>
              <a:gd name="connsiteX5" fmla="*/ 6912001 w 7524002"/>
              <a:gd name="connsiteY5" fmla="*/ 3600007 h 3600007"/>
              <a:gd name="connsiteX6" fmla="*/ 1 w 7524002"/>
              <a:gd name="connsiteY6" fmla="*/ 3600007 h 3600007"/>
              <a:gd name="connsiteX7" fmla="*/ 1 w 7524002"/>
              <a:gd name="connsiteY7" fmla="*/ 2988000 h 3600007"/>
              <a:gd name="connsiteX8" fmla="*/ 0 w 7524002"/>
              <a:gd name="connsiteY8" fmla="*/ 2988000 h 36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002" h="3600007">
                <a:moveTo>
                  <a:pt x="0" y="0"/>
                </a:moveTo>
                <a:lnTo>
                  <a:pt x="7524001" y="0"/>
                </a:lnTo>
                <a:lnTo>
                  <a:pt x="7524001" y="2987997"/>
                </a:lnTo>
                <a:lnTo>
                  <a:pt x="7524002" y="2988007"/>
                </a:lnTo>
                <a:cubicBezTo>
                  <a:pt x="7524002" y="3326005"/>
                  <a:pt x="7250000" y="3600007"/>
                  <a:pt x="6912002" y="3600007"/>
                </a:cubicBezTo>
                <a:lnTo>
                  <a:pt x="6912001" y="3600007"/>
                </a:lnTo>
                <a:lnTo>
                  <a:pt x="1" y="3600007"/>
                </a:lnTo>
                <a:lnTo>
                  <a:pt x="1" y="2988000"/>
                </a:lnTo>
                <a:lnTo>
                  <a:pt x="0" y="29880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728000"/>
            <a:ext cx="6876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6C4A3-C656-FC49-BAFB-1E13EFFD2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944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www.britishcouncil.org</a:t>
            </a:r>
          </a:p>
        </p:txBody>
      </p:sp>
    </p:spTree>
    <p:extLst>
      <p:ext uri="{BB962C8B-B14F-4D97-AF65-F5344CB8AC3E}">
        <p14:creationId xmlns:p14="http://schemas.microsoft.com/office/powerpoint/2010/main" val="111916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5" r:id="rId5"/>
  </p:sldLayoutIdLst>
  <p:hf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alphaModFix amt="9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512000"/>
            <a:ext cx="8136000" cy="45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43999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www.britishcouncil.org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88000" y="6192000"/>
            <a:ext cx="504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A36854FA-307F-854E-96D4-DE585DB24BD3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0" y="396000"/>
            <a:ext cx="432000" cy="0"/>
          </a:xfrm>
          <a:prstGeom prst="line">
            <a:avLst/>
          </a:prstGeom>
          <a:ln w="3048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408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2" r:id="rId2"/>
    <p:sldLayoutId id="2147483664" r:id="rId3"/>
    <p:sldLayoutId id="2147483684" r:id="rId4"/>
    <p:sldLayoutId id="2147483685" r:id="rId5"/>
    <p:sldLayoutId id="2147483667" r:id="rId6"/>
  </p:sldLayoutIdLst>
  <p:hf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9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512000"/>
            <a:ext cx="10944000" cy="45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GB" noProof="0" dirty="0"/>
              <a:t>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212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hf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95300" y="2558143"/>
            <a:ext cx="6941614" cy="765428"/>
          </a:xfrm>
        </p:spPr>
        <p:txBody>
          <a:bodyPr>
            <a:noAutofit/>
          </a:bodyPr>
          <a:lstStyle/>
          <a:p>
            <a:r>
              <a:rPr lang="en-US" sz="2400" dirty="0"/>
              <a:t>POST-PANDEMIC DIRECTIONS FOR LANGUAGE ASSESSMENT IN VIETNAM SCHOOLS: INTRODUCING GRADE-BASED ENGLISH TARGETS TO CONNECT SUMMATIVE AND FORMATIVE ASSESSMENT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www.britishcouncil.org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0EC0CEC-1BF7-FB4F-8AF9-847F9A9BB2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381500"/>
            <a:ext cx="6876000" cy="47850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n-GB" dirty="0" smtClean="0"/>
              <a:t>Duong Thu Mai, </a:t>
            </a:r>
            <a:r>
              <a:rPr lang="en-GB" dirty="0" err="1" smtClean="0"/>
              <a:t>Ph.D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University of Languages and International Studies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950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1: Formative assessment guidelines for K3-K12 in Vietnam (Cambridge Assessment)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71850114"/>
              </p:ext>
            </p:extLst>
          </p:nvPr>
        </p:nvGraphicFramePr>
        <p:xfrm>
          <a:off x="648000" y="1512000"/>
          <a:ext cx="10944000" cy="48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www.britishcouncil.org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10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67908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Products of Project </a:t>
            </a:r>
            <a:r>
              <a:rPr lang="en-US" dirty="0"/>
              <a:t>1: Formative assessment guidelines for K3-K12 in Vietnam (Cambridge Assessment)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56684305"/>
              </p:ext>
            </p:extLst>
          </p:nvPr>
        </p:nvGraphicFramePr>
        <p:xfrm>
          <a:off x="648000" y="1512000"/>
          <a:ext cx="5328000" cy="45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000" y="2099828"/>
            <a:ext cx="5328000" cy="4500000"/>
          </a:xfrm>
        </p:spPr>
        <p:txBody>
          <a:bodyPr/>
          <a:lstStyle/>
          <a:p>
            <a:r>
              <a:rPr lang="en-US" dirty="0" smtClean="0"/>
              <a:t>Manuals for each grade from Grade 3 to Grade 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www.britishcouncil.org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11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12292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BA7D7-F6B2-4303-BFD1-757E3B399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208586"/>
            <a:ext cx="10944000" cy="1123414"/>
          </a:xfrm>
        </p:spPr>
        <p:txBody>
          <a:bodyPr/>
          <a:lstStyle/>
          <a:p>
            <a:r>
              <a:rPr lang="en-GB" dirty="0" smtClean="0"/>
              <a:t>Project 2: Specifying assessment standards of English curriculum 2018 to support teachers in summative and formative </a:t>
            </a:r>
            <a:r>
              <a:rPr lang="en-GB" dirty="0" smtClean="0"/>
              <a:t>assessment 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61419876"/>
              </p:ext>
            </p:extLst>
          </p:nvPr>
        </p:nvGraphicFramePr>
        <p:xfrm>
          <a:off x="648000" y="1714500"/>
          <a:ext cx="9971014" cy="429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5BA5CE-1C50-F048-A7CA-9A88AB111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www.britishcouncil.org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5B0FC-6AE1-6147-BAE0-4D75E3E08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5642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C9A0B-3731-4E6A-A69C-DB28CB14A5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Common directions in both projects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19ABE8-3D4E-4A39-A575-A23811CF29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B870DF-4C95-4586-98EC-0717B8DE7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  <a:endParaRPr lang="en-GB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E02AA7-2CEE-4924-937F-9944350228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610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6658554"/>
              </p:ext>
            </p:extLst>
          </p:nvPr>
        </p:nvGraphicFramePr>
        <p:xfrm>
          <a:off x="647999" y="1512000"/>
          <a:ext cx="10760229" cy="5297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www.britishcouncil.org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62170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1885071"/>
            <a:ext cx="6876000" cy="2254929"/>
          </a:xfrm>
        </p:spPr>
        <p:txBody>
          <a:bodyPr/>
          <a:lstStyle/>
          <a:p>
            <a:r>
              <a:rPr lang="en-US" dirty="0" smtClean="0"/>
              <a:t>1: </a:t>
            </a:r>
            <a:r>
              <a:rPr lang="en-US" dirty="0" smtClean="0"/>
              <a:t>Specifying curriculum outcomes into </a:t>
            </a:r>
            <a:r>
              <a:rPr lang="en-US" dirty="0" smtClean="0"/>
              <a:t>assessment targets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www.britishcouncil.org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24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learning and assessment targets?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Specific skills or tasks students are able to do after a period of learning that can be used as evidence for making inferences on their competence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www.britishcouncil.org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17349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need specific targets?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14700" y="1947428"/>
            <a:ext cx="11010600" cy="4774500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US" dirty="0" smtClean="0"/>
              <a:t>General outcomes may be understood differently by different teachers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Specific targets support teaching and assessment in different cycles</a:t>
            </a:r>
          </a:p>
          <a:p>
            <a:pPr marL="522900" lvl="3" indent="-342900">
              <a:buFontTx/>
              <a:buChar char="-"/>
            </a:pPr>
            <a:r>
              <a:rPr lang="en-US" dirty="0" smtClean="0"/>
              <a:t>Beginning of semester </a:t>
            </a:r>
          </a:p>
          <a:p>
            <a:pPr marL="522900" lvl="3" indent="-342900">
              <a:buFontTx/>
              <a:buChar char="-"/>
            </a:pPr>
            <a:r>
              <a:rPr lang="en-US" dirty="0" smtClean="0"/>
              <a:t>Middle of semester</a:t>
            </a:r>
          </a:p>
          <a:p>
            <a:pPr marL="522900" lvl="3" indent="-342900">
              <a:buFontTx/>
              <a:buChar char="-"/>
            </a:pPr>
            <a:r>
              <a:rPr lang="en-US" dirty="0" smtClean="0"/>
              <a:t>End of semester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www.britishcouncil.org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07159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“assessment targets” look like?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95574770"/>
              </p:ext>
            </p:extLst>
          </p:nvPr>
        </p:nvGraphicFramePr>
        <p:xfrm>
          <a:off x="0" y="1511301"/>
          <a:ext cx="7054948" cy="5213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84995031"/>
              </p:ext>
            </p:extLst>
          </p:nvPr>
        </p:nvGraphicFramePr>
        <p:xfrm>
          <a:off x="6226629" y="1511300"/>
          <a:ext cx="5365296" cy="4500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18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92945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targets for curriculum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www.britishcouncil.org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19</a:t>
            </a:fld>
            <a:endParaRPr lang="en-GB" noProof="0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76003987"/>
              </p:ext>
            </p:extLst>
          </p:nvPr>
        </p:nvGraphicFramePr>
        <p:xfrm>
          <a:off x="424543" y="1126671"/>
          <a:ext cx="11767457" cy="5907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702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75EDDA9-181E-5340-8942-EE3B7CBC7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F43EEB-68E8-4D42-AB94-D91D956CB61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4"/>
            <a:endParaRPr lang="en-US" dirty="0"/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269B9DD-7959-3D47-BEC8-61BFBA4B1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itish Council Sans"/>
                <a:ea typeface="+mn-ea"/>
                <a:cs typeface="+mn-cs"/>
              </a:rPr>
              <a:t>www.britishcouncil.org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itish Council Sans"/>
              <a:ea typeface="+mn-ea"/>
              <a:cs typeface="+mn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82137278"/>
              </p:ext>
            </p:extLst>
          </p:nvPr>
        </p:nvGraphicFramePr>
        <p:xfrm>
          <a:off x="647999" y="1512000"/>
          <a:ext cx="9889372" cy="471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85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general grade-based outcomes to specific assessment targets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76545598"/>
              </p:ext>
            </p:extLst>
          </p:nvPr>
        </p:nvGraphicFramePr>
        <p:xfrm>
          <a:off x="647700" y="1511300"/>
          <a:ext cx="5327650" cy="4500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Research team (5 members):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Vietnamese experts in English language teaching, Language assessment, Education Measurement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University lecturers for TESOL and TEFL students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Textbook writers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20-30 years of experience in ELT</a:t>
            </a:r>
          </a:p>
          <a:p>
            <a:pPr marL="342900" indent="-342900">
              <a:buFontTx/>
              <a:buChar char="-"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www.britishcouncil.org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20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30096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general grade-based outcomes to specific assessment targets - Writing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19399335"/>
              </p:ext>
            </p:extLst>
          </p:nvPr>
        </p:nvGraphicFramePr>
        <p:xfrm>
          <a:off x="647700" y="1511300"/>
          <a:ext cx="5327650" cy="4500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www.britishcouncil.org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21</a:t>
            </a:fld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Paneling </a:t>
            </a:r>
            <a:r>
              <a:rPr lang="en-US" dirty="0" err="1" smtClean="0"/>
              <a:t>partipants</a:t>
            </a:r>
            <a:r>
              <a:rPr lang="en-US" dirty="0" smtClean="0"/>
              <a:t>: 20 </a:t>
            </a:r>
          </a:p>
          <a:p>
            <a:r>
              <a:rPr lang="en-US" dirty="0" smtClean="0"/>
              <a:t>Positions: key staffs of MOET in language assessment, university lecturers, teachers in </a:t>
            </a:r>
            <a:r>
              <a:rPr lang="en-US" dirty="0" err="1" smtClean="0"/>
              <a:t>highschool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0032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000" y="1512000"/>
            <a:ext cx="4631571" cy="4500000"/>
          </a:xfrm>
        </p:spPr>
        <p:txBody>
          <a:bodyPr/>
          <a:lstStyle/>
          <a:p>
            <a:r>
              <a:rPr lang="en-US" dirty="0" smtClean="0"/>
              <a:t>Grade 12 writing </a:t>
            </a:r>
            <a:r>
              <a:rPr lang="en-US" dirty="0" smtClean="0"/>
              <a:t>lessons: Example from Global Success textbook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www.britishcouncil.org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22</a:t>
            </a:fld>
            <a:endParaRPr lang="en-GB" noProof="0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5350629" y="1602000"/>
            <a:ext cx="6687815" cy="45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British Council Sans" panose="020B05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Grade 12 general writing outcomes: </a:t>
            </a:r>
            <a:endParaRPr lang="en-US" dirty="0" smtClean="0"/>
          </a:p>
          <a:p>
            <a:r>
              <a:rPr lang="en-US" dirty="0" smtClean="0"/>
              <a:t>Write </a:t>
            </a:r>
            <a:r>
              <a:rPr lang="en-US" dirty="0" smtClean="0"/>
              <a:t>a composition of 180-200 words on a familiar issue; write a report; write a simple chart and graph description.</a:t>
            </a:r>
          </a:p>
          <a:p>
            <a:r>
              <a:rPr lang="en-US" dirty="0" smtClean="0"/>
              <a:t>Initial draft of writing assessment targets</a:t>
            </a:r>
          </a:p>
          <a:p>
            <a:pPr marL="457200" indent="-457200">
              <a:buAutoNum type="arabicPeriod"/>
            </a:pPr>
            <a:r>
              <a:rPr lang="en-US" dirty="0" smtClean="0"/>
              <a:t>Provide a relevant response of adequate length on a familiar topic</a:t>
            </a:r>
          </a:p>
          <a:p>
            <a:pPr marL="457200" indent="-457200">
              <a:buAutoNum type="arabicPeriod"/>
            </a:pPr>
            <a:r>
              <a:rPr lang="en-US" dirty="0" smtClean="0"/>
              <a:t>Organize ideas logically in the composition</a:t>
            </a:r>
          </a:p>
          <a:p>
            <a:pPr marL="457200" indent="-457200">
              <a:buAutoNum type="arabicPeriod"/>
            </a:pPr>
            <a:r>
              <a:rPr lang="en-US" dirty="0" smtClean="0"/>
              <a:t>Use a range of familiar vocabulary in the composition </a:t>
            </a:r>
          </a:p>
          <a:p>
            <a:pPr marL="457200" indent="-457200">
              <a:buAutoNum type="arabicPeriod"/>
            </a:pPr>
            <a:r>
              <a:rPr lang="en-US" dirty="0" smtClean="0"/>
              <a:t>Use a range of familiar grammatical knowledge in the composition</a:t>
            </a:r>
          </a:p>
          <a:p>
            <a:pPr marL="457200" indent="-457200">
              <a:buAutoNum type="arabicPeriod"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342900" indent="-342900">
              <a:buFontTx/>
              <a:buChar char="-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769" t="6796" r="2971" b="16496"/>
          <a:stretch/>
        </p:blipFill>
        <p:spPr>
          <a:xfrm>
            <a:off x="342900" y="2813958"/>
            <a:ext cx="4702629" cy="249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5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final products for each grade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97079650"/>
              </p:ext>
            </p:extLst>
          </p:nvPr>
        </p:nvGraphicFramePr>
        <p:xfrm>
          <a:off x="647700" y="1511300"/>
          <a:ext cx="5327650" cy="4500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87767608"/>
              </p:ext>
            </p:extLst>
          </p:nvPr>
        </p:nvGraphicFramePr>
        <p:xfrm>
          <a:off x="6264275" y="1511300"/>
          <a:ext cx="5327650" cy="4500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www.britishcouncil.org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23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67089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071" y="108000"/>
            <a:ext cx="10944000" cy="792000"/>
          </a:xfrm>
        </p:spPr>
        <p:txBody>
          <a:bodyPr/>
          <a:lstStyle/>
          <a:p>
            <a:r>
              <a:rPr lang="en-US" dirty="0" smtClean="0"/>
              <a:t>Grade 5: </a:t>
            </a:r>
            <a:r>
              <a:rPr lang="en-US" dirty="0" smtClean="0"/>
              <a:t>grammar competence: an assessment target for grammar knowledge usage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97045352"/>
              </p:ext>
            </p:extLst>
          </p:nvPr>
        </p:nvGraphicFramePr>
        <p:xfrm>
          <a:off x="2461847" y="2598959"/>
          <a:ext cx="7613279" cy="3683041"/>
        </p:xfrm>
        <a:graphic>
          <a:graphicData uri="http://schemas.openxmlformats.org/drawingml/2006/table">
            <a:tbl>
              <a:tblPr/>
              <a:tblGrid>
                <a:gridCol w="1679397">
                  <a:extLst>
                    <a:ext uri="{9D8B030D-6E8A-4147-A177-3AD203B41FA5}">
                      <a16:colId xmlns:a16="http://schemas.microsoft.com/office/drawing/2014/main" val="1109916203"/>
                    </a:ext>
                  </a:extLst>
                </a:gridCol>
                <a:gridCol w="5933882">
                  <a:extLst>
                    <a:ext uri="{9D8B030D-6E8A-4147-A177-3AD203B41FA5}">
                      <a16:colId xmlns:a16="http://schemas.microsoft.com/office/drawing/2014/main" val="3974764689"/>
                    </a:ext>
                  </a:extLst>
                </a:gridCol>
              </a:tblGrid>
              <a:tr h="65023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Performance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level</a:t>
                      </a:r>
                      <a:endParaRPr lang="en-US" sz="2000" dirty="0">
                        <a:effectLst/>
                      </a:endParaRPr>
                    </a:p>
                  </a:txBody>
                  <a:tcPr marL="33754" marR="33754" marT="22503" marB="2250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Description</a:t>
                      </a:r>
                      <a:endParaRPr lang="en-US" sz="2000" dirty="0">
                        <a:effectLst/>
                      </a:endParaRPr>
                    </a:p>
                  </a:txBody>
                  <a:tcPr marL="33754" marR="33754" marT="22503" marB="2250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1781728"/>
                  </a:ext>
                </a:extLst>
              </a:tr>
              <a:tr h="959061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Not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achieved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</a:endParaRPr>
                    </a:p>
                  </a:txBody>
                  <a:tcPr marL="33754" marR="33754" marT="22503" marB="2250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Students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face many challenges and cannot use the learnt grammar knowledge in sentences in the curriculum outcomes for grade 5</a:t>
                      </a:r>
                      <a:endParaRPr lang="vi-VN" sz="2000" dirty="0">
                        <a:effectLst/>
                      </a:endParaRPr>
                    </a:p>
                  </a:txBody>
                  <a:tcPr marL="33754" marR="33754" marT="22503" marB="2250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4348638"/>
                  </a:ext>
                </a:extLst>
              </a:tr>
              <a:tr h="959061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Achieved</a:t>
                      </a:r>
                      <a:endParaRPr lang="en-US" sz="2000" dirty="0">
                        <a:effectLst/>
                      </a:endParaRPr>
                    </a:p>
                  </a:txBody>
                  <a:tcPr marL="33754" marR="33754" marT="22503" marB="2250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Students can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use fairly exactly in sentences the learnt grammar knowledge in the curriculum outcomes for grade 5</a:t>
                      </a:r>
                      <a:endParaRPr lang="vi-VN" sz="2000" dirty="0">
                        <a:effectLst/>
                      </a:endParaRPr>
                    </a:p>
                  </a:txBody>
                  <a:tcPr marL="33754" marR="33754" marT="22503" marB="2250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778766"/>
                  </a:ext>
                </a:extLst>
              </a:tr>
              <a:tr h="1109623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Well</a:t>
                      </a:r>
                      <a:r>
                        <a:rPr lang="en-US" sz="2000" baseline="0" dirty="0" smtClean="0">
                          <a:effectLst/>
                        </a:rPr>
                        <a:t> achieved</a:t>
                      </a:r>
                      <a:endParaRPr lang="en-US" sz="2000" dirty="0">
                        <a:effectLst/>
                      </a:endParaRPr>
                    </a:p>
                  </a:txBody>
                  <a:tcPr marL="33754" marR="33754" marT="22503" marB="2250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Students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use exactly within sentences the learnt grammar knowledge in the curriculum outcomes for grade 5</a:t>
                      </a:r>
                      <a:endParaRPr lang="vi-VN" sz="2000" dirty="0">
                        <a:effectLst/>
                      </a:endParaRPr>
                    </a:p>
                  </a:txBody>
                  <a:tcPr marL="33754" marR="33754" marT="22503" marB="2250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71712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www.britishcouncil.org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24</a:t>
            </a:fld>
            <a:endParaRPr lang="en-GB" noProof="0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913062" y="1476375"/>
            <a:ext cx="1103910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6185" y="1239192"/>
            <a:ext cx="11240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Indicators: the use of grammatical knowledge in the curriculum for grade 5 in individual sentences.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667598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 </a:t>
            </a:r>
            <a:r>
              <a:rPr lang="en-US" dirty="0" smtClean="0"/>
              <a:t>9: an assessment </a:t>
            </a:r>
            <a:r>
              <a:rPr lang="en-US" dirty="0" smtClean="0"/>
              <a:t>target for pronunciation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11705189"/>
              </p:ext>
            </p:extLst>
          </p:nvPr>
        </p:nvGraphicFramePr>
        <p:xfrm>
          <a:off x="2089274" y="2337383"/>
          <a:ext cx="9502726" cy="4469930"/>
        </p:xfrm>
        <a:graphic>
          <a:graphicData uri="http://schemas.openxmlformats.org/drawingml/2006/table">
            <a:tbl>
              <a:tblPr/>
              <a:tblGrid>
                <a:gridCol w="2018998">
                  <a:extLst>
                    <a:ext uri="{9D8B030D-6E8A-4147-A177-3AD203B41FA5}">
                      <a16:colId xmlns:a16="http://schemas.microsoft.com/office/drawing/2014/main" val="1495077422"/>
                    </a:ext>
                  </a:extLst>
                </a:gridCol>
                <a:gridCol w="7483728">
                  <a:extLst>
                    <a:ext uri="{9D8B030D-6E8A-4147-A177-3AD203B41FA5}">
                      <a16:colId xmlns:a16="http://schemas.microsoft.com/office/drawing/2014/main" val="1757790480"/>
                    </a:ext>
                  </a:extLst>
                </a:gridCol>
              </a:tblGrid>
              <a:tr h="59660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Performance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levels</a:t>
                      </a:r>
                      <a:endParaRPr lang="en-US" sz="2000" dirty="0">
                        <a:effectLst/>
                      </a:endParaRPr>
                    </a:p>
                  </a:txBody>
                  <a:tcPr marL="32380" marR="32380" marT="20273" marB="2027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Description</a:t>
                      </a:r>
                      <a:endParaRPr lang="en-US" sz="2000" dirty="0">
                        <a:effectLst/>
                      </a:endParaRPr>
                    </a:p>
                  </a:txBody>
                  <a:tcPr marL="32380" marR="32380" marT="20273" marB="2027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9940668"/>
                  </a:ext>
                </a:extLst>
              </a:tr>
              <a:tr h="879237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Not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achieved</a:t>
                      </a:r>
                      <a:endParaRPr lang="en-US" sz="2000" dirty="0">
                        <a:effectLst/>
                      </a:endParaRPr>
                    </a:p>
                  </a:txBody>
                  <a:tcPr marL="32380" marR="32380" marT="20273" marB="2027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Students cannot recognize or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recognize with limited accuracy the pronunciation of sounds and sound combinations learnt in individual words of topics in the curriculum outcomes for grade 9</a:t>
                      </a:r>
                      <a:endParaRPr lang="vi-VN" sz="2000" dirty="0">
                        <a:effectLst/>
                      </a:endParaRPr>
                    </a:p>
                  </a:txBody>
                  <a:tcPr marL="32380" marR="32380" marT="20273" marB="2027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9841217"/>
                  </a:ext>
                </a:extLst>
              </a:tr>
              <a:tr h="879237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Achieved</a:t>
                      </a:r>
                      <a:endParaRPr lang="en-US" sz="2000" dirty="0">
                        <a:effectLst/>
                      </a:endParaRPr>
                    </a:p>
                  </a:txBody>
                  <a:tcPr marL="32380" marR="32380" marT="20273" marB="2027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Students can use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fairly accurately the pronunciation of sounds and sound combinations learnt in individual words of topics in the curriculum outcomes for grade 9</a:t>
                      </a:r>
                      <a:endParaRPr lang="vi-VN" sz="2000" dirty="0">
                        <a:effectLst/>
                      </a:endParaRPr>
                    </a:p>
                  </a:txBody>
                  <a:tcPr marL="32380" marR="32380" marT="20273" marB="2027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6427394"/>
                  </a:ext>
                </a:extLst>
              </a:tr>
              <a:tr h="879237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Well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achieved</a:t>
                      </a:r>
                      <a:endParaRPr lang="en-US" sz="2000" dirty="0">
                        <a:effectLst/>
                      </a:endParaRPr>
                    </a:p>
                  </a:txBody>
                  <a:tcPr marL="32380" marR="32380" marT="20273" marB="2027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Students can use 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with relatively high level of accuracy the pronunciation of sounds and sound combinations learnt in individual words of topics in the curriculum outcomes for grade 9</a:t>
                      </a:r>
                      <a:endParaRPr lang="vi-VN" sz="2000" dirty="0">
                        <a:effectLst/>
                      </a:endParaRPr>
                    </a:p>
                  </a:txBody>
                  <a:tcPr marL="32380" marR="32380" marT="20273" marB="2027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3682674"/>
                  </a:ext>
                </a:extLst>
              </a:tr>
              <a:tr h="879237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Distinctively</a:t>
                      </a:r>
                      <a:r>
                        <a:rPr lang="en-US" sz="2000" baseline="0" dirty="0" smtClean="0">
                          <a:effectLst/>
                        </a:rPr>
                        <a:t> achieved</a:t>
                      </a:r>
                      <a:endParaRPr lang="en-US" sz="2000" dirty="0">
                        <a:effectLst/>
                      </a:endParaRPr>
                    </a:p>
                  </a:txBody>
                  <a:tcPr marL="32380" marR="32380" marT="20273" marB="2027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Students can use 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with high accuracy the pronunciation of sounds and sound combinations learnt in individual words of topics in the curriculum outcomes for grade 9</a:t>
                      </a:r>
                      <a:endParaRPr lang="vi-VN" sz="2000" dirty="0">
                        <a:effectLst/>
                      </a:endParaRPr>
                    </a:p>
                  </a:txBody>
                  <a:tcPr marL="32380" marR="32380" marT="20273" marB="2027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8866494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25</a:t>
            </a:fld>
            <a:endParaRPr lang="en-GB" noProof="0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938463" y="15113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9914" y="1104560"/>
            <a:ext cx="11240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Indicators: the use of sounds (</a:t>
            </a:r>
            <a:r>
              <a:rPr lang="en-US" sz="2400" b="1" dirty="0" err="1" smtClean="0"/>
              <a:t>monothong</a:t>
            </a:r>
            <a:r>
              <a:rPr lang="en-US" sz="2400" b="1" dirty="0" smtClean="0"/>
              <a:t> and </a:t>
            </a:r>
            <a:r>
              <a:rPr lang="en-US" sz="2400" b="1" dirty="0" err="1" smtClean="0"/>
              <a:t>dipthong</a:t>
            </a:r>
            <a:r>
              <a:rPr lang="en-US" sz="2400" b="1" dirty="0" smtClean="0"/>
              <a:t> vowels and consonants) and combinations of sounds instructed in the curriculum for grade 9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745399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 </a:t>
            </a:r>
            <a:r>
              <a:rPr lang="en-US" dirty="0" smtClean="0"/>
              <a:t>10 </a:t>
            </a:r>
            <a:r>
              <a:rPr lang="en-US" dirty="0" smtClean="0"/>
              <a:t>assessment target for speaking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www.britishcouncil.org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26</a:t>
            </a:fld>
            <a:endParaRPr lang="en-GB" noProof="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104933"/>
              </p:ext>
            </p:extLst>
          </p:nvPr>
        </p:nvGraphicFramePr>
        <p:xfrm>
          <a:off x="548640" y="2676678"/>
          <a:ext cx="10269416" cy="3982468"/>
        </p:xfrm>
        <a:graphic>
          <a:graphicData uri="http://schemas.openxmlformats.org/drawingml/2006/table">
            <a:tbl>
              <a:tblPr/>
              <a:tblGrid>
                <a:gridCol w="1653902">
                  <a:extLst>
                    <a:ext uri="{9D8B030D-6E8A-4147-A177-3AD203B41FA5}">
                      <a16:colId xmlns:a16="http://schemas.microsoft.com/office/drawing/2014/main" val="635691391"/>
                    </a:ext>
                  </a:extLst>
                </a:gridCol>
                <a:gridCol w="8615514">
                  <a:extLst>
                    <a:ext uri="{9D8B030D-6E8A-4147-A177-3AD203B41FA5}">
                      <a16:colId xmlns:a16="http://schemas.microsoft.com/office/drawing/2014/main" val="503887784"/>
                    </a:ext>
                  </a:extLst>
                </a:gridCol>
              </a:tblGrid>
              <a:tr h="63047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Performance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levels</a:t>
                      </a:r>
                      <a:endParaRPr lang="en-US" sz="2000" dirty="0">
                        <a:effectLst/>
                      </a:endParaRPr>
                    </a:p>
                  </a:txBody>
                  <a:tcPr marL="64182" marR="64182" marT="40184" marB="4018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Descriptions</a:t>
                      </a:r>
                      <a:endParaRPr lang="en-US" sz="2000" dirty="0">
                        <a:effectLst/>
                      </a:endParaRPr>
                    </a:p>
                  </a:txBody>
                  <a:tcPr marL="64182" marR="64182" marT="40184" marB="4018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4787863"/>
                  </a:ext>
                </a:extLst>
              </a:tr>
              <a:tr h="770585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Unachieved</a:t>
                      </a:r>
                      <a:endParaRPr lang="en-US" sz="2000" dirty="0">
                        <a:effectLst/>
                      </a:endParaRPr>
                    </a:p>
                  </a:txBody>
                  <a:tcPr marL="64182" marR="64182" marT="40184" marB="401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81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Students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cannot perform or perform very few of the familiar speech acts instructed in the Grade 10 </a:t>
                      </a:r>
                      <a:r>
                        <a:rPr lang="en-US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currilum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in Grade 10 speaking discourses</a:t>
                      </a:r>
                      <a:endParaRPr lang="en-US" sz="2000" dirty="0">
                        <a:effectLst/>
                      </a:endParaRPr>
                    </a:p>
                  </a:txBody>
                  <a:tcPr marL="64182" marR="64182" marT="40184" marB="4018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7111094"/>
                  </a:ext>
                </a:extLst>
              </a:tr>
              <a:tr h="770585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Achieved</a:t>
                      </a:r>
                      <a:endParaRPr lang="en-US" sz="2000" dirty="0">
                        <a:effectLst/>
                      </a:endParaRPr>
                    </a:p>
                  </a:txBody>
                  <a:tcPr marL="64182" marR="64182" marT="40184" marB="401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81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Students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can perform fairly accurately the familiar speech acts instructed in the Grade 10 </a:t>
                      </a:r>
                      <a:r>
                        <a:rPr lang="en-US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currilum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in Grade 10 speaking discourses</a:t>
                      </a:r>
                      <a:endParaRPr lang="en-US" sz="2000" dirty="0">
                        <a:effectLst/>
                      </a:endParaRPr>
                    </a:p>
                  </a:txBody>
                  <a:tcPr marL="64182" marR="64182" marT="40184" marB="4018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418360"/>
                  </a:ext>
                </a:extLst>
              </a:tr>
              <a:tr h="770585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Well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achieved</a:t>
                      </a:r>
                      <a:endParaRPr lang="en-US" sz="2000" dirty="0">
                        <a:effectLst/>
                      </a:endParaRPr>
                    </a:p>
                  </a:txBody>
                  <a:tcPr marL="64182" marR="64182" marT="40184" marB="401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81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Students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can perform with fairly high level of accuracy the familiar speech acts instructed in the Grade 10 </a:t>
                      </a:r>
                      <a:r>
                        <a:rPr lang="en-US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currilum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in Grade 10 speaking discourses</a:t>
                      </a:r>
                      <a:endParaRPr lang="en-US" sz="2000" dirty="0">
                        <a:effectLst/>
                      </a:endParaRPr>
                    </a:p>
                  </a:txBody>
                  <a:tcPr marL="64182" marR="64182" marT="40184" marB="4018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9762001"/>
                  </a:ext>
                </a:extLst>
              </a:tr>
              <a:tr h="980745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Distinctively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achieved</a:t>
                      </a:r>
                      <a:endParaRPr lang="en-US" sz="2000" dirty="0">
                        <a:effectLst/>
                      </a:endParaRPr>
                    </a:p>
                  </a:txBody>
                  <a:tcPr marL="64182" marR="64182" marT="40184" marB="401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81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Students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can perform with fairly high level of accuracy the familiar speech acts instructed in the Grade 10 </a:t>
                      </a:r>
                      <a:r>
                        <a:rPr lang="en-US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currilum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in Grade 10 speaking discourses</a:t>
                      </a:r>
                      <a:endParaRPr lang="en-US" sz="2000" dirty="0">
                        <a:effectLst/>
                      </a:endParaRPr>
                    </a:p>
                  </a:txBody>
                  <a:tcPr marL="64182" marR="64182" marT="40184" marB="4018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4845418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652541" y="159597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9914" y="1104560"/>
            <a:ext cx="11240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Indicators: the use of speech acts instructed in the curriculum for grade 10 in Grade 10 speaking discourses (conversations, discussions, presentations)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346702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5200" y="127327"/>
            <a:ext cx="10944000" cy="792000"/>
          </a:xfrm>
        </p:spPr>
        <p:txBody>
          <a:bodyPr/>
          <a:lstStyle/>
          <a:p>
            <a:r>
              <a:rPr lang="en-US" dirty="0" smtClean="0"/>
              <a:t>Grade </a:t>
            </a:r>
            <a:r>
              <a:rPr lang="en-US" dirty="0" smtClean="0"/>
              <a:t>10 </a:t>
            </a:r>
            <a:r>
              <a:rPr lang="en-US" dirty="0" smtClean="0"/>
              <a:t>assessment targets for reading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www.britishcouncil.org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27</a:t>
            </a:fld>
            <a:endParaRPr lang="en-GB" noProof="0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239857"/>
              </p:ext>
            </p:extLst>
          </p:nvPr>
        </p:nvGraphicFramePr>
        <p:xfrm>
          <a:off x="1378634" y="2258849"/>
          <a:ext cx="10100604" cy="4376560"/>
        </p:xfrm>
        <a:graphic>
          <a:graphicData uri="http://schemas.openxmlformats.org/drawingml/2006/table">
            <a:tbl>
              <a:tblPr/>
              <a:tblGrid>
                <a:gridCol w="1872149">
                  <a:extLst>
                    <a:ext uri="{9D8B030D-6E8A-4147-A177-3AD203B41FA5}">
                      <a16:colId xmlns:a16="http://schemas.microsoft.com/office/drawing/2014/main" val="1215422025"/>
                    </a:ext>
                  </a:extLst>
                </a:gridCol>
                <a:gridCol w="8228455">
                  <a:extLst>
                    <a:ext uri="{9D8B030D-6E8A-4147-A177-3AD203B41FA5}">
                      <a16:colId xmlns:a16="http://schemas.microsoft.com/office/drawing/2014/main" val="3017663838"/>
                    </a:ext>
                  </a:extLst>
                </a:gridCol>
              </a:tblGrid>
              <a:tr h="55078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Performance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levels</a:t>
                      </a:r>
                      <a:endParaRPr lang="en-US" sz="2000" dirty="0">
                        <a:effectLst/>
                      </a:endParaRPr>
                    </a:p>
                  </a:txBody>
                  <a:tcPr marL="46678" marR="46678" marT="29224" marB="2922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Descriptions</a:t>
                      </a:r>
                      <a:endParaRPr lang="en-US" sz="2000" dirty="0">
                        <a:effectLst/>
                      </a:endParaRPr>
                    </a:p>
                  </a:txBody>
                  <a:tcPr marL="46678" marR="46678" marT="29224" marB="2922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354756"/>
                  </a:ext>
                </a:extLst>
              </a:tr>
              <a:tr h="802089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Unachieved</a:t>
                      </a:r>
                      <a:endParaRPr lang="en-US" sz="2000" dirty="0">
                        <a:effectLst/>
                      </a:endParaRPr>
                    </a:p>
                  </a:txBody>
                  <a:tcPr marL="64182" marR="64182" marT="40184" marB="401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 rtl="0" fontAlgn="t">
                        <a:spcBef>
                          <a:spcPts val="81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Students scarcely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understand the gist of 220-250 word texts on a contemporary and everyday topics in Grade 10 curriculum despite the clear structure, straightforward and simple language expression</a:t>
                      </a:r>
                      <a:endParaRPr lang="vi-VN" sz="2000" dirty="0">
                        <a:effectLst/>
                      </a:endParaRPr>
                    </a:p>
                  </a:txBody>
                  <a:tcPr marL="46678" marR="46678" marT="29224" marB="2922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3824589"/>
                  </a:ext>
                </a:extLst>
              </a:tr>
              <a:tr h="802089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Achieved</a:t>
                      </a:r>
                      <a:endParaRPr lang="en-US" sz="2000" dirty="0">
                        <a:effectLst/>
                      </a:endParaRPr>
                    </a:p>
                  </a:txBody>
                  <a:tcPr marL="64182" marR="64182" marT="40184" marB="401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 rtl="0" fontAlgn="t">
                        <a:spcBef>
                          <a:spcPts val="81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Students 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understand fairly accurately the gist of 220-250 word texts on a contemporary and everyday topics in Grade 10 curriculum despite the clear structure, straightforward and simple language expression</a:t>
                      </a:r>
                      <a:endParaRPr lang="vi-VN" sz="2000" dirty="0">
                        <a:effectLst/>
                      </a:endParaRPr>
                    </a:p>
                  </a:txBody>
                  <a:tcPr marL="46678" marR="46678" marT="29224" marB="2922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3467350"/>
                  </a:ext>
                </a:extLst>
              </a:tr>
              <a:tr h="726699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Well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achieved</a:t>
                      </a:r>
                      <a:endParaRPr lang="en-US" sz="2000" dirty="0">
                        <a:effectLst/>
                      </a:endParaRPr>
                    </a:p>
                  </a:txBody>
                  <a:tcPr marL="64182" marR="64182" marT="40184" marB="401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 rtl="0" fontAlgn="t">
                        <a:spcBef>
                          <a:spcPts val="81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Students 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understand with a relatively high level of accuracy the gist of 220-250 word texts on a contemporary and everyday topics in Grade 10 curriculum despite the clear structure, straightforward and simple language expression</a:t>
                      </a:r>
                      <a:endParaRPr lang="vi-VN" sz="1800" dirty="0">
                        <a:effectLst/>
                      </a:endParaRPr>
                    </a:p>
                  </a:txBody>
                  <a:tcPr marL="46678" marR="46678" marT="29224" marB="2922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7764005"/>
                  </a:ext>
                </a:extLst>
              </a:tr>
              <a:tr h="726699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Distinctively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achieved</a:t>
                      </a:r>
                      <a:endParaRPr lang="en-US" sz="2000" dirty="0">
                        <a:effectLst/>
                      </a:endParaRPr>
                    </a:p>
                  </a:txBody>
                  <a:tcPr marL="64182" marR="64182" marT="40184" marB="401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 rtl="0" fontAlgn="t">
                        <a:spcBef>
                          <a:spcPts val="81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Students 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understand with a high level of accuracy the gist of 220-250 word texts on a contemporary and everyday topics in Grade 10 curriculum despite the clear structure, straightforward and simple language expression</a:t>
                      </a:r>
                      <a:endParaRPr lang="vi-VN" sz="1800" dirty="0">
                        <a:effectLst/>
                      </a:endParaRPr>
                    </a:p>
                  </a:txBody>
                  <a:tcPr marL="46678" marR="46678" marT="29224" marB="2922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356705"/>
                  </a:ext>
                </a:extLst>
              </a:tr>
            </a:tbl>
          </a:graphicData>
        </a:graphic>
      </p:graphicFrame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3813175" y="1360488"/>
            <a:ext cx="44554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51914" y="719359"/>
            <a:ext cx="98823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Indicators: understanding </a:t>
            </a:r>
            <a:r>
              <a:rPr lang="en-US" sz="2400" b="1" dirty="0" err="1" smtClean="0"/>
              <a:t>gists</a:t>
            </a:r>
            <a:r>
              <a:rPr lang="en-US" sz="2400" b="1" dirty="0" smtClean="0"/>
              <a:t> (purposes, title, theme, topic, tone, attitude, source materials)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in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a contemporary and everyday topics in Grade 10 curriculum despite the clear structure, straightforward and simple language expression </a:t>
            </a:r>
            <a:endParaRPr lang="vi-VN" sz="2400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097381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C9A0B-3731-4E6A-A69C-DB28CB14A5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Designing </a:t>
            </a:r>
            <a:r>
              <a:rPr lang="en-GB" dirty="0" smtClean="0"/>
              <a:t>assessment </a:t>
            </a:r>
            <a:r>
              <a:rPr lang="en-GB" dirty="0" smtClean="0"/>
              <a:t>methods </a:t>
            </a:r>
            <a:r>
              <a:rPr lang="en-GB" dirty="0" smtClean="0"/>
              <a:t>to</a:t>
            </a:r>
            <a:r>
              <a:rPr lang="en-GB" dirty="0" smtClean="0"/>
              <a:t> </a:t>
            </a:r>
            <a:r>
              <a:rPr lang="en-GB" dirty="0" smtClean="0"/>
              <a:t>assess each target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19ABE8-3D4E-4A39-A575-A23811CF29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B870DF-4C95-4586-98EC-0717B8DE7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  <a:endParaRPr lang="en-GB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E02AA7-2CEE-4924-937F-9944350228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4407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Suggested methods of assessment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267000" y="1408586"/>
            <a:ext cx="5328000" cy="4500000"/>
          </a:xfrm>
        </p:spPr>
        <p:txBody>
          <a:bodyPr/>
          <a:lstStyle/>
          <a:p>
            <a:r>
              <a:rPr lang="en-US" dirty="0" smtClean="0"/>
              <a:t>Cambridge Assessment Project – Project </a:t>
            </a:r>
            <a:r>
              <a:rPr lang="en-US" dirty="0" smtClean="0"/>
              <a:t>1: more applicable for both informal and formal formative assessment</a:t>
            </a:r>
            <a:endParaRPr lang="en-US" dirty="0" smtClean="0"/>
          </a:p>
          <a:p>
            <a:pPr marL="342900" indent="-342900">
              <a:buFontTx/>
              <a:buChar char="-"/>
            </a:pPr>
            <a:r>
              <a:rPr lang="en-US" dirty="0" smtClean="0"/>
              <a:t>Methods for short cycle of assessment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Methods for medium cycle of assessment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Methods for long cycle of assessment</a:t>
            </a:r>
          </a:p>
          <a:p>
            <a:pPr marL="342900" indent="-342900">
              <a:buFontTx/>
              <a:buChar char="-"/>
            </a:pP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5795889" y="1343271"/>
            <a:ext cx="5730797" cy="4500000"/>
          </a:xfrm>
        </p:spPr>
        <p:txBody>
          <a:bodyPr/>
          <a:lstStyle/>
          <a:p>
            <a:r>
              <a:rPr lang="en-US" dirty="0" smtClean="0"/>
              <a:t>Vietnamese experts’ Project – </a:t>
            </a:r>
          </a:p>
          <a:p>
            <a:r>
              <a:rPr lang="en-US" dirty="0" smtClean="0"/>
              <a:t>Project </a:t>
            </a:r>
            <a:r>
              <a:rPr lang="en-US" dirty="0" smtClean="0"/>
              <a:t>2: more applicable for formal formative and summative </a:t>
            </a:r>
            <a:r>
              <a:rPr lang="en-US" dirty="0" err="1" smtClean="0"/>
              <a:t>asssessment</a:t>
            </a:r>
            <a:endParaRPr lang="en-US" dirty="0" smtClean="0"/>
          </a:p>
          <a:p>
            <a:pPr marL="342900" indent="-342900">
              <a:buFontTx/>
              <a:buChar char="-"/>
            </a:pPr>
            <a:r>
              <a:rPr lang="en-US" dirty="0" smtClean="0"/>
              <a:t>Selected response: MCQ, T/F, matching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Limited response: cloze, short answers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Constructed response: paragraphs, emails, reports, narrative, essays, portfolios, presentations, debates, projects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www.britishcouncil.org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29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65025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</a:t>
            </a:r>
            <a:r>
              <a:rPr lang="en-US" dirty="0"/>
              <a:t>assessment </a:t>
            </a:r>
            <a:r>
              <a:rPr lang="en-US" dirty="0" smtClean="0"/>
              <a:t>in </a:t>
            </a:r>
            <a:r>
              <a:rPr lang="en-US" dirty="0"/>
              <a:t>Vietnam schools </a:t>
            </a:r>
            <a:r>
              <a:rPr lang="en-US" dirty="0" smtClean="0"/>
              <a:t>after the </a:t>
            </a:r>
            <a:r>
              <a:rPr lang="en-US" dirty="0" err="1" smtClean="0"/>
              <a:t>Covid</a:t>
            </a:r>
            <a:r>
              <a:rPr lang="en-US" dirty="0" smtClean="0"/>
              <a:t> pandemic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999" y="1512000"/>
            <a:ext cx="5382687" cy="2428629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US" dirty="0" smtClean="0"/>
              <a:t>The English curriculum framework 2018 with general outcomes for 12 grades and general guidelines for conducting assessment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Little is known about the teachers’ language </a:t>
            </a:r>
            <a:r>
              <a:rPr lang="en-US" dirty="0" smtClean="0"/>
              <a:t>assessment </a:t>
            </a:r>
            <a:r>
              <a:rPr lang="en-US" dirty="0" smtClean="0"/>
              <a:t>practices in the new curriculum during the </a:t>
            </a:r>
            <a:r>
              <a:rPr lang="en-US" dirty="0" err="1" smtClean="0"/>
              <a:t>Covid</a:t>
            </a:r>
            <a:r>
              <a:rPr lang="en-US" dirty="0" smtClean="0"/>
              <a:t> pandemic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9915" y="1578429"/>
            <a:ext cx="5328000" cy="3554185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Grade 10 outcomes for listening: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Listen to contents of everyday conversations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Listen and understand key contents of 180-200 word conversations on familiar topics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Listen to understand </a:t>
            </a:r>
            <a:r>
              <a:rPr lang="en-US" dirty="0" smtClean="0"/>
              <a:t>common </a:t>
            </a:r>
            <a:r>
              <a:rPr lang="en-US" dirty="0" smtClean="0"/>
              <a:t>information and instruction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www.britishcouncil.org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3</a:t>
            </a:fld>
            <a:endParaRPr lang="en-GB" noProof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670" y="4809778"/>
            <a:ext cx="4017545" cy="204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59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22625653"/>
              </p:ext>
            </p:extLst>
          </p:nvPr>
        </p:nvGraphicFramePr>
        <p:xfrm>
          <a:off x="105507" y="189913"/>
          <a:ext cx="11908300" cy="6470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7075">
                  <a:extLst>
                    <a:ext uri="{9D8B030D-6E8A-4147-A177-3AD203B41FA5}">
                      <a16:colId xmlns:a16="http://schemas.microsoft.com/office/drawing/2014/main" val="1416380615"/>
                    </a:ext>
                  </a:extLst>
                </a:gridCol>
                <a:gridCol w="2977075">
                  <a:extLst>
                    <a:ext uri="{9D8B030D-6E8A-4147-A177-3AD203B41FA5}">
                      <a16:colId xmlns:a16="http://schemas.microsoft.com/office/drawing/2014/main" val="562969410"/>
                    </a:ext>
                  </a:extLst>
                </a:gridCol>
                <a:gridCol w="2977075">
                  <a:extLst>
                    <a:ext uri="{9D8B030D-6E8A-4147-A177-3AD203B41FA5}">
                      <a16:colId xmlns:a16="http://schemas.microsoft.com/office/drawing/2014/main" val="194226457"/>
                    </a:ext>
                  </a:extLst>
                </a:gridCol>
                <a:gridCol w="2977075">
                  <a:extLst>
                    <a:ext uri="{9D8B030D-6E8A-4147-A177-3AD203B41FA5}">
                      <a16:colId xmlns:a16="http://schemas.microsoft.com/office/drawing/2014/main" val="2071854733"/>
                    </a:ext>
                  </a:extLst>
                </a:gridCol>
              </a:tblGrid>
              <a:tr h="104726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Selected</a:t>
                      </a:r>
                      <a:r>
                        <a:rPr lang="en-US" sz="1600" baseline="0" dirty="0" smtClean="0"/>
                        <a:t> response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Limited response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Constructed response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144855"/>
                  </a:ext>
                </a:extLst>
              </a:tr>
              <a:tr h="76668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Vocabulary</a:t>
                      </a:r>
                      <a:r>
                        <a:rPr lang="en-US" sz="1600" baseline="0" dirty="0" smtClean="0"/>
                        <a:t> competence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MCQ,</a:t>
                      </a:r>
                      <a:r>
                        <a:rPr lang="en-US" sz="1600" baseline="0" dirty="0" smtClean="0"/>
                        <a:t> TF, matching,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Cloze, short answer, close elide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Short</a:t>
                      </a:r>
                      <a:r>
                        <a:rPr lang="en-US" sz="1600" baseline="0" dirty="0" smtClean="0"/>
                        <a:t> answer, compositions, presentation, projects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310162"/>
                  </a:ext>
                </a:extLst>
              </a:tr>
              <a:tr h="76668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Grammar competence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MCQ,</a:t>
                      </a:r>
                      <a:r>
                        <a:rPr lang="en-US" sz="1600" baseline="0" dirty="0" smtClean="0"/>
                        <a:t> TF, matching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Cloze, short answer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Short answer, compositions, presentations, projects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1185296"/>
                  </a:ext>
                </a:extLst>
              </a:tr>
              <a:tr h="76668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Pronunciation competence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MCQ, TF, matching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Cloze, short answer, close elide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Short</a:t>
                      </a:r>
                      <a:r>
                        <a:rPr lang="en-US" sz="1600" baseline="0" dirty="0" smtClean="0"/>
                        <a:t> answer, compositions, presentation, projects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852392"/>
                  </a:ext>
                </a:extLst>
              </a:tr>
              <a:tr h="76668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Listening competence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MCQ,</a:t>
                      </a:r>
                      <a:r>
                        <a:rPr lang="en-US" sz="1600" baseline="0" dirty="0" smtClean="0"/>
                        <a:t> TF, matching,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Cloze, short answer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Short answer, compositions, presentations, projects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337993"/>
                  </a:ext>
                </a:extLst>
              </a:tr>
              <a:tr h="76668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Reading competence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MCQ,</a:t>
                      </a:r>
                      <a:r>
                        <a:rPr lang="en-US" sz="1600" baseline="0" dirty="0" smtClean="0"/>
                        <a:t> TF, matching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Cloze, short answer, close elide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Short</a:t>
                      </a:r>
                      <a:r>
                        <a:rPr lang="en-US" sz="1600" baseline="0" dirty="0" smtClean="0"/>
                        <a:t> answer, compositions, presentation, projects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539343"/>
                  </a:ext>
                </a:extLst>
              </a:tr>
              <a:tr h="76668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Speaking competence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MCQ, TF, matching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Cloze, short answer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Short answer, compositions, presentations, projects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4875955"/>
                  </a:ext>
                </a:extLst>
              </a:tr>
              <a:tr h="76668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Writing</a:t>
                      </a:r>
                      <a:r>
                        <a:rPr lang="en-US" sz="1600" baseline="0" dirty="0" smtClean="0"/>
                        <a:t> competence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MCQ,</a:t>
                      </a:r>
                      <a:r>
                        <a:rPr lang="en-US" sz="1600" baseline="0" dirty="0" smtClean="0"/>
                        <a:t> TF, matching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Cloze, short answer, close elide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Short</a:t>
                      </a:r>
                      <a:r>
                        <a:rPr lang="en-US" sz="1600" baseline="0" dirty="0" smtClean="0"/>
                        <a:t> answer, compositions, presentation, projects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62870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www.britishcouncil.org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30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943614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Suggesting the method for each target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4695" y="1005563"/>
            <a:ext cx="10869086" cy="4500000"/>
          </a:xfrm>
        </p:spPr>
        <p:txBody>
          <a:bodyPr/>
          <a:lstStyle/>
          <a:p>
            <a:r>
              <a:rPr lang="en-US" dirty="0" smtClean="0"/>
              <a:t>Grade </a:t>
            </a:r>
            <a:r>
              <a:rPr lang="en-US" dirty="0" smtClean="0"/>
              <a:t>10: </a:t>
            </a:r>
            <a:r>
              <a:rPr lang="en-US" dirty="0" smtClean="0"/>
              <a:t>Writing competence 1: organize ideas logically in a composition of </a:t>
            </a:r>
            <a:r>
              <a:rPr lang="en-US" dirty="0" smtClean="0"/>
              <a:t>120-150 </a:t>
            </a:r>
            <a:r>
              <a:rPr lang="en-US" dirty="0" smtClean="0"/>
              <a:t>words in a familiar topic.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19334418"/>
              </p:ext>
            </p:extLst>
          </p:nvPr>
        </p:nvGraphicFramePr>
        <p:xfrm>
          <a:off x="182880" y="1797563"/>
          <a:ext cx="11844997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1838">
                  <a:extLst>
                    <a:ext uri="{9D8B030D-6E8A-4147-A177-3AD203B41FA5}">
                      <a16:colId xmlns:a16="http://schemas.microsoft.com/office/drawing/2014/main" val="2650992964"/>
                    </a:ext>
                  </a:extLst>
                </a:gridCol>
                <a:gridCol w="4554178">
                  <a:extLst>
                    <a:ext uri="{9D8B030D-6E8A-4147-A177-3AD203B41FA5}">
                      <a16:colId xmlns:a16="http://schemas.microsoft.com/office/drawing/2014/main" val="1113610727"/>
                    </a:ext>
                  </a:extLst>
                </a:gridCol>
                <a:gridCol w="1873418">
                  <a:extLst>
                    <a:ext uri="{9D8B030D-6E8A-4147-A177-3AD203B41FA5}">
                      <a16:colId xmlns:a16="http://schemas.microsoft.com/office/drawing/2014/main" val="3566570235"/>
                    </a:ext>
                  </a:extLst>
                </a:gridCol>
                <a:gridCol w="4065563">
                  <a:extLst>
                    <a:ext uri="{9D8B030D-6E8A-4147-A177-3AD203B41FA5}">
                      <a16:colId xmlns:a16="http://schemas.microsoft.com/office/drawing/2014/main" val="2032699011"/>
                    </a:ext>
                  </a:extLst>
                </a:gridCol>
              </a:tblGrid>
              <a:tr h="100234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Levels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Description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Possible</a:t>
                      </a:r>
                      <a:r>
                        <a:rPr lang="en-US" sz="1600" baseline="0" dirty="0" smtClean="0"/>
                        <a:t> assessment methods</a:t>
                      </a:r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Sample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smtClean="0"/>
                        <a:t>item (Email)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819752"/>
                  </a:ext>
                </a:extLst>
              </a:tr>
              <a:tr h="773234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Unachieved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Students can hardly organize ideas logically in the  different genres of writing on familiar topic in Grade 10 curriculum </a:t>
                      </a:r>
                      <a:endParaRPr lang="en-US" sz="16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n-US" sz="1600" dirty="0" smtClean="0"/>
                        <a:t>Composition</a:t>
                      </a:r>
                      <a:r>
                        <a:rPr lang="en-US" sz="1600" baseline="0" dirty="0" smtClean="0"/>
                        <a:t> writing (emails, paragraphs, reports, essays)</a:t>
                      </a:r>
                      <a:endParaRPr lang="en-US" sz="16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rtl="0"/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Situation: Your close friend participated in a volunteer project and went to a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poor area in Lao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Cai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teach English in the summer for children. </a:t>
                      </a:r>
                      <a:endParaRPr lang="en-US" sz="1600" b="0" dirty="0" smtClean="0">
                        <a:effectLst/>
                      </a:endParaRPr>
                    </a:p>
                    <a:p>
                      <a:pPr rtl="0"/>
                      <a:r>
                        <a:rPr lang="en-US" sz="16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Instruction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  Please write an email to him/her and ask about his/her life in the voluntary project. You should write about:</a:t>
                      </a:r>
                      <a:endParaRPr lang="en-US" sz="1600" b="0" dirty="0" smtClean="0">
                        <a:effectLst/>
                      </a:endParaRP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Your summer activities.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  tasks your friend has to do in the project.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places and people he/she met in the project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His/her feelings about the trip.</a:t>
                      </a:r>
                    </a:p>
                    <a:p>
                      <a:pPr rtl="0"/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email is about 120-150 words.</a:t>
                      </a:r>
                      <a:endParaRPr lang="en-US" sz="1600" b="0" dirty="0" smtClean="0">
                        <a:effectLst/>
                      </a:endParaRPr>
                    </a:p>
                    <a:p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487057"/>
                  </a:ext>
                </a:extLst>
              </a:tr>
              <a:tr h="77323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Achieved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Students can organize ideas quite logically in the  different genres on familiar topics of writing in Grade 10 curriculum </a:t>
                      </a:r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595307"/>
                  </a:ext>
                </a:extLst>
              </a:tr>
              <a:tr h="100234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Well</a:t>
                      </a:r>
                      <a:r>
                        <a:rPr lang="en-US" sz="1600" baseline="0" dirty="0" smtClean="0"/>
                        <a:t> achieved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Students can organize ideas with a relatively high level off logic in the  different genres on familiar topics of writing in Grade 10 curriculum </a:t>
                      </a:r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233893"/>
                  </a:ext>
                </a:extLst>
              </a:tr>
              <a:tr h="143191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Distinctively</a:t>
                      </a:r>
                      <a:r>
                        <a:rPr lang="en-US" sz="1600" baseline="0" dirty="0" smtClean="0"/>
                        <a:t> achieved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Students can organize ideas with a high level of logic in the  different genres on familiar topics of writing in Grade 10 curriculum </a:t>
                      </a:r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978337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31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872193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C9A0B-3731-4E6A-A69C-DB28CB14A5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Using the specified assessment targets to connect summative and formative assessment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19ABE8-3D4E-4A39-A575-A23811CF29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B870DF-4C95-4586-98EC-0717B8DE7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  <a:endParaRPr lang="en-GB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E02AA7-2CEE-4924-937F-9944350228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9009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1: Adapting </a:t>
            </a:r>
            <a:r>
              <a:rPr lang="en-US" dirty="0" smtClean="0"/>
              <a:t>final-year target to use during the year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7758770"/>
              </p:ext>
            </p:extLst>
          </p:nvPr>
        </p:nvGraphicFramePr>
        <p:xfrm>
          <a:off x="2300954" y="1427594"/>
          <a:ext cx="7321348" cy="2771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www.britishcouncil.org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262861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scenario: If you only have taught essays, not other </a:t>
            </a:r>
            <a:r>
              <a:rPr lang="en-US" dirty="0" smtClean="0"/>
              <a:t>genre</a:t>
            </a:r>
            <a:r>
              <a:rPr lang="en-US" dirty="0" smtClean="0"/>
              <a:t>s </a:t>
            </a:r>
            <a:r>
              <a:rPr lang="en-US" dirty="0" smtClean="0"/>
              <a:t>of writing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48000" y="1512000"/>
            <a:ext cx="5328000" cy="837305"/>
          </a:xfrm>
        </p:spPr>
        <p:txBody>
          <a:bodyPr/>
          <a:lstStyle/>
          <a:p>
            <a:r>
              <a:rPr lang="en-US" dirty="0" smtClean="0"/>
              <a:t>Summative assessment target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264000" y="1512000"/>
            <a:ext cx="5328000" cy="724763"/>
          </a:xfrm>
        </p:spPr>
        <p:txBody>
          <a:bodyPr/>
          <a:lstStyle/>
          <a:p>
            <a:r>
              <a:rPr lang="en-US" dirty="0" smtClean="0"/>
              <a:t>Formative assessment target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www.britishcouncil.org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34</a:t>
            </a:fld>
            <a:endParaRPr lang="en-GB" noProof="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600405480"/>
              </p:ext>
            </p:extLst>
          </p:nvPr>
        </p:nvGraphicFramePr>
        <p:xfrm>
          <a:off x="1364566" y="2565306"/>
          <a:ext cx="7821637" cy="128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67303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2:Developing </a:t>
            </a:r>
            <a:r>
              <a:rPr lang="en-US" dirty="0" smtClean="0"/>
              <a:t>assessment specifications for formative and summative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Current assessment targets in most test specifications are content-based with adapted Bloom’s taxonomy levels of performance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000" y="1602000"/>
            <a:ext cx="5328000" cy="4500000"/>
          </a:xfrm>
        </p:spPr>
        <p:txBody>
          <a:bodyPr/>
          <a:lstStyle/>
          <a:p>
            <a:r>
              <a:rPr lang="en-US" dirty="0" smtClean="0"/>
              <a:t>The described assessment targets and tasks can be used to form assessment specifications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www.britishcouncil.org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35</a:t>
            </a:fld>
            <a:endParaRPr lang="en-GB" noProof="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717924"/>
              </p:ext>
            </p:extLst>
          </p:nvPr>
        </p:nvGraphicFramePr>
        <p:xfrm>
          <a:off x="893296" y="2956430"/>
          <a:ext cx="9562125" cy="421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2425">
                  <a:extLst>
                    <a:ext uri="{9D8B030D-6E8A-4147-A177-3AD203B41FA5}">
                      <a16:colId xmlns:a16="http://schemas.microsoft.com/office/drawing/2014/main" val="1747317654"/>
                    </a:ext>
                  </a:extLst>
                </a:gridCol>
                <a:gridCol w="1912425">
                  <a:extLst>
                    <a:ext uri="{9D8B030D-6E8A-4147-A177-3AD203B41FA5}">
                      <a16:colId xmlns:a16="http://schemas.microsoft.com/office/drawing/2014/main" val="1753101127"/>
                    </a:ext>
                  </a:extLst>
                </a:gridCol>
                <a:gridCol w="1912425">
                  <a:extLst>
                    <a:ext uri="{9D8B030D-6E8A-4147-A177-3AD203B41FA5}">
                      <a16:colId xmlns:a16="http://schemas.microsoft.com/office/drawing/2014/main" val="3154388587"/>
                    </a:ext>
                  </a:extLst>
                </a:gridCol>
                <a:gridCol w="1912425">
                  <a:extLst>
                    <a:ext uri="{9D8B030D-6E8A-4147-A177-3AD203B41FA5}">
                      <a16:colId xmlns:a16="http://schemas.microsoft.com/office/drawing/2014/main" val="433926879"/>
                    </a:ext>
                  </a:extLst>
                </a:gridCol>
                <a:gridCol w="1912425">
                  <a:extLst>
                    <a:ext uri="{9D8B030D-6E8A-4147-A177-3AD203B41FA5}">
                      <a16:colId xmlns:a16="http://schemas.microsoft.com/office/drawing/2014/main" val="24913950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Assessment targets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Task and input features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items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Score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179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Read for main ideas in a</a:t>
                      </a:r>
                      <a:r>
                        <a:rPr lang="en-US" baseline="0" dirty="0" smtClean="0"/>
                        <a:t> variety of reading discourses in Grade 10 curriculum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narrative </a:t>
                      </a:r>
                      <a:r>
                        <a:rPr lang="en-US" dirty="0" smtClean="0"/>
                        <a:t>text on a familiar</a:t>
                      </a:r>
                      <a:r>
                        <a:rPr lang="en-US" baseline="0" dirty="0" smtClean="0"/>
                        <a:t> topic of 200 words </a:t>
                      </a:r>
                      <a:r>
                        <a:rPr lang="en-US" baseline="0" dirty="0" smtClean="0"/>
                        <a:t>on familiar topics given the texts are clearly structured and straightforward idea expression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Multiple</a:t>
                      </a:r>
                      <a:r>
                        <a:rPr lang="en-US" baseline="0" dirty="0" smtClean="0"/>
                        <a:t> choice question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(title</a:t>
                      </a:r>
                      <a:r>
                        <a:rPr lang="en-US" baseline="0" dirty="0" smtClean="0"/>
                        <a:t> and attitude)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8630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0520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062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80296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3: Developing </a:t>
            </a:r>
            <a:r>
              <a:rPr lang="en-US" dirty="0" smtClean="0"/>
              <a:t>rating scales for productive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000" y="1512000"/>
            <a:ext cx="4305000" cy="986271"/>
          </a:xfrm>
        </p:spPr>
        <p:txBody>
          <a:bodyPr/>
          <a:lstStyle/>
          <a:p>
            <a:r>
              <a:rPr lang="en-US" dirty="0" smtClean="0"/>
              <a:t>Steps to develop rating scales from the </a:t>
            </a:r>
            <a:r>
              <a:rPr lang="en-US" dirty="0" smtClean="0"/>
              <a:t>targets to use for formative and summative assessment of speaking and writing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96162186"/>
              </p:ext>
            </p:extLst>
          </p:nvPr>
        </p:nvGraphicFramePr>
        <p:xfrm>
          <a:off x="1195754" y="2271932"/>
          <a:ext cx="10396171" cy="4487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www.britishcouncil.org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36</a:t>
            </a:fld>
            <a:endParaRPr lang="en-GB" noProof="0" dirty="0"/>
          </a:p>
        </p:txBody>
      </p:sp>
      <p:sp>
        <p:nvSpPr>
          <p:cNvPr id="9" name="TextBox 8"/>
          <p:cNvSpPr txBox="1"/>
          <p:nvPr/>
        </p:nvSpPr>
        <p:spPr>
          <a:xfrm>
            <a:off x="9759043" y="3341913"/>
            <a:ext cx="20084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Adapt the list of </a:t>
            </a:r>
            <a:r>
              <a:rPr lang="en-US" dirty="0" smtClean="0"/>
              <a:t>text types/genres </a:t>
            </a:r>
            <a:r>
              <a:rPr lang="en-US" dirty="0"/>
              <a:t>in the targets to only include those instructed</a:t>
            </a:r>
          </a:p>
        </p:txBody>
      </p:sp>
    </p:spTree>
    <p:extLst>
      <p:ext uri="{BB962C8B-B14F-4D97-AF65-F5344CB8AC3E}">
        <p14:creationId xmlns:p14="http://schemas.microsoft.com/office/powerpoint/2010/main" val="35733276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scale for marking writing in grade </a:t>
            </a:r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www.britishcouncil.org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37</a:t>
            </a:fld>
            <a:endParaRPr lang="en-GB" noProof="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887955"/>
              </p:ext>
            </p:extLst>
          </p:nvPr>
        </p:nvGraphicFramePr>
        <p:xfrm>
          <a:off x="648001" y="1484740"/>
          <a:ext cx="11077420" cy="48513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7574">
                  <a:extLst>
                    <a:ext uri="{9D8B030D-6E8A-4147-A177-3AD203B41FA5}">
                      <a16:colId xmlns:a16="http://schemas.microsoft.com/office/drawing/2014/main" val="3714839020"/>
                    </a:ext>
                  </a:extLst>
                </a:gridCol>
                <a:gridCol w="2673394">
                  <a:extLst>
                    <a:ext uri="{9D8B030D-6E8A-4147-A177-3AD203B41FA5}">
                      <a16:colId xmlns:a16="http://schemas.microsoft.com/office/drawing/2014/main" val="499075270"/>
                    </a:ext>
                  </a:extLst>
                </a:gridCol>
                <a:gridCol w="2215484">
                  <a:extLst>
                    <a:ext uri="{9D8B030D-6E8A-4147-A177-3AD203B41FA5}">
                      <a16:colId xmlns:a16="http://schemas.microsoft.com/office/drawing/2014/main" val="990063185"/>
                    </a:ext>
                  </a:extLst>
                </a:gridCol>
                <a:gridCol w="2215484">
                  <a:extLst>
                    <a:ext uri="{9D8B030D-6E8A-4147-A177-3AD203B41FA5}">
                      <a16:colId xmlns:a16="http://schemas.microsoft.com/office/drawing/2014/main" val="1733850671"/>
                    </a:ext>
                  </a:extLst>
                </a:gridCol>
                <a:gridCol w="2215484">
                  <a:extLst>
                    <a:ext uri="{9D8B030D-6E8A-4147-A177-3AD203B41FA5}">
                      <a16:colId xmlns:a16="http://schemas.microsoft.com/office/drawing/2014/main" val="2152301436"/>
                    </a:ext>
                  </a:extLst>
                </a:gridCol>
              </a:tblGrid>
              <a:tr h="1640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8" marR="32288" marT="32288" marB="3228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Unachieved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8" marR="32288" marT="32288" marB="3228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Achieved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8" marR="32288" marT="32288" marB="3228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Well achieved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8" marR="32288" marT="32288" marB="3228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Distinctively achieved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8" marR="32288" marT="32288" marB="32288"/>
                </a:tc>
                <a:extLst>
                  <a:ext uri="{0D108BD9-81ED-4DB2-BD59-A6C34878D82A}">
                    <a16:rowId xmlns:a16="http://schemas.microsoft.com/office/drawing/2014/main" val="3595462616"/>
                  </a:ext>
                </a:extLst>
              </a:tr>
              <a:tr h="8606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Produce the correct format of the task and reach the required length (120-150w)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8" marR="32288" marT="32288" marB="3228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Students struggles and cannot write a composition according to the required format and length on a familiar topic in grade 10 curriculum 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8" marR="32288" marT="32288" marB="3228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Students can write a composition which is fairly accurate in the format and fairly meet the required length on a familiar topic in Grade 10 curriculum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8" marR="32288" marT="32288" marB="3228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Students can write a composition which is of relative high level of accuracy in the format and highly meet the required length on a familiar topic in Grade 10 curriculum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8" marR="32288" marT="32288" marB="3228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Students can write a composition which is highly accurate in the format and totally meet the required length on a familiar topic in Grade 10 curriculum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8" marR="32288" marT="32288" marB="32288"/>
                </a:tc>
                <a:extLst>
                  <a:ext uri="{0D108BD9-81ED-4DB2-BD59-A6C34878D82A}">
                    <a16:rowId xmlns:a16="http://schemas.microsoft.com/office/drawing/2014/main" val="524401279"/>
                  </a:ext>
                </a:extLst>
              </a:tr>
              <a:tr h="7942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Developing contens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8" marR="32288" marT="32288" marB="3228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Students cannot develop appropriate and relevant contents for the different genres of writing in Grade 10 curriculum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8" marR="32288" marT="32288" marB="3228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Students can develop fairly appropriate and relevant contents for the varied genres of writing discourses in Grade 10 curriculum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8" marR="32288" marT="32288" marB="3228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Students develop contents with a relatively high level of appropriateness and relevance for the varied genres of writing discourses in Grade 10 curriculum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8" marR="32288" marT="32288" marB="3228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Students develop contents with a high level of appropriateness and relevance for the varied genres of writing discourses in Grade 10 curriculum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8" marR="32288" marT="32288" marB="32288"/>
                </a:tc>
                <a:extLst>
                  <a:ext uri="{0D108BD9-81ED-4DB2-BD59-A6C34878D82A}">
                    <a16:rowId xmlns:a16="http://schemas.microsoft.com/office/drawing/2014/main" val="1387365650"/>
                  </a:ext>
                </a:extLst>
              </a:tr>
              <a:tr h="7611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Organising ideas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8" marR="32288" marT="32288" marB="3228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Students can hardly organize ideas logically in the  different genres of writing on familiar topic in Grade 10 curriculum 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8" marR="32288" marT="32288" marB="3228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Students can organize ideas quite logically in the  different genres on familiar topics of writing in Grade 10 curriculum 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8" marR="32288" marT="32288" marB="3228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Students can organize ideas with a relatively high level off logic in the  different genres on familiar topics of writing in Grade 10 curriculum 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8" marR="32288" marT="32288" marB="3228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Students can organize ideas with a high level of logic in the  different genres on familiar topics of writing in Grade 10 curriculum 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8" marR="32288" marT="32288" marB="32288"/>
                </a:tc>
                <a:extLst>
                  <a:ext uri="{0D108BD9-81ED-4DB2-BD59-A6C34878D82A}">
                    <a16:rowId xmlns:a16="http://schemas.microsoft.com/office/drawing/2014/main" val="2077653480"/>
                  </a:ext>
                </a:extLst>
              </a:tr>
              <a:tr h="8606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Using familiar vocabulary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8" marR="32288" marT="32288" marB="3228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Students struggle to use a variety of simple vocabulary to produce compositions in different genres of writing on familiar topics  in grade 10 curriculum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8" marR="32288" marT="32288" marB="3228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Students use quite accurately a variety of simple vocabulary to write different genres of writing on familiar topics  in grade 10 curriculum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8" marR="32288" marT="32288" marB="3228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Students use with a relative high level of accuracy  a variety of simple vocabulary to write different genres of writing on familiar topics  in grade 10 curriculum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8" marR="32288" marT="32288" marB="3228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Students use with a high level of accuracy  a variety of simple vocabulary to write different genres of writing on familiar topics  in grade 10 curriculum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8" marR="32288" marT="32288" marB="32288"/>
                </a:tc>
                <a:extLst>
                  <a:ext uri="{0D108BD9-81ED-4DB2-BD59-A6C34878D82A}">
                    <a16:rowId xmlns:a16="http://schemas.microsoft.com/office/drawing/2014/main" val="1921237924"/>
                  </a:ext>
                </a:extLst>
              </a:tr>
              <a:tr h="10596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Using grammar knowledge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8" marR="32288" marT="32288" marB="3228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Students can hardly use the learnt basic grammar knowledge to produce compositions in different genres of writing on familiar topics  in grade 10 curriculum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8" marR="32288" marT="32288" marB="3228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Students can use quite accurately the learnt basic grammar knowledge to produce compositions in different genres of writing on familiar topics  in grade 10 curriculum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8" marR="32288" marT="32288" marB="3228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Students can use with relative high level of accuracy the learnt basic grammar knowledge to produce compositions in different genres of writing on familiar topics  in grade 10 curriculum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8" marR="32288" marT="32288" marB="3228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Students can use with high level of accuracy the learnt basic grammar knowledge to produce compositions in different genres of writing on familiar topics  in grade 10 curriculum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8" marR="32288" marT="32288" marB="32288"/>
                </a:tc>
                <a:extLst>
                  <a:ext uri="{0D108BD9-81ED-4DB2-BD59-A6C34878D82A}">
                    <a16:rowId xmlns:a16="http://schemas.microsoft.com/office/drawing/2014/main" val="2684880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77325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4: Giving personalized and meaningful feedback and feedforward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999" y="1512000"/>
            <a:ext cx="7701175" cy="45000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Feedback can become personalized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Feedback can become meaningful: Students</a:t>
            </a:r>
            <a:r>
              <a:rPr lang="en-US" dirty="0" smtClean="0"/>
              <a:t>’ competence </a:t>
            </a:r>
            <a:r>
              <a:rPr lang="en-US" dirty="0" smtClean="0"/>
              <a:t>can </a:t>
            </a:r>
            <a:r>
              <a:rPr lang="en-US" dirty="0" smtClean="0"/>
              <a:t>not </a:t>
            </a:r>
            <a:r>
              <a:rPr lang="en-US" dirty="0" smtClean="0"/>
              <a:t>only </a:t>
            </a:r>
            <a:r>
              <a:rPr lang="en-US" dirty="0" smtClean="0"/>
              <a:t>be reflected </a:t>
            </a:r>
            <a:r>
              <a:rPr lang="en-US" dirty="0" smtClean="0"/>
              <a:t>by a score in a test, but with a profile of the targets they have achieved and those they haven’t.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Students can see the description of the next level they should aim forward</a:t>
            </a:r>
          </a:p>
          <a:p>
            <a:r>
              <a:rPr lang="en-US" dirty="0" smtClean="0"/>
              <a:t>- A growth mindset can be nurtured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70608" y="1512000"/>
            <a:ext cx="2321391" cy="4500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www.britishcouncil.org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38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100780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Giving criterion-referenced feedback to students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3957" y="1087457"/>
            <a:ext cx="5328000" cy="523629"/>
          </a:xfrm>
        </p:spPr>
        <p:txBody>
          <a:bodyPr/>
          <a:lstStyle/>
          <a:p>
            <a:r>
              <a:rPr lang="en-US" dirty="0" smtClean="0"/>
              <a:t>Students’ sample </a:t>
            </a:r>
            <a:r>
              <a:rPr lang="en-US" dirty="0" smtClean="0"/>
              <a:t>writing grade 10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Sample summative </a:t>
            </a:r>
            <a:r>
              <a:rPr lang="en-US" dirty="0" smtClean="0"/>
              <a:t>feedback: 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www.britishcouncil.org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39</a:t>
            </a:fld>
            <a:endParaRPr lang="en-GB" noProof="0" dirty="0"/>
          </a:p>
        </p:txBody>
      </p:sp>
      <p:sp>
        <p:nvSpPr>
          <p:cNvPr id="7" name="TextBox 6"/>
          <p:cNvSpPr txBox="1"/>
          <p:nvPr/>
        </p:nvSpPr>
        <p:spPr>
          <a:xfrm>
            <a:off x="252600" y="1431473"/>
            <a:ext cx="5867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My family lives in the alley with some other families</a:t>
            </a:r>
            <a:r>
              <a:rPr lang="en-US" dirty="0" smtClean="0"/>
              <a:t>. Everyone </a:t>
            </a:r>
            <a:r>
              <a:rPr lang="en-US" dirty="0"/>
              <a:t>in the alley is living happily together ,but the families also have different characteristics ,especially the difference between my to neighbors :</a:t>
            </a:r>
            <a:r>
              <a:rPr lang="en-US" dirty="0" err="1"/>
              <a:t>Mrs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and </a:t>
            </a:r>
            <a:r>
              <a:rPr lang="en-US" dirty="0" err="1"/>
              <a:t>Mrs</a:t>
            </a:r>
            <a:r>
              <a:rPr lang="en-US" dirty="0"/>
              <a:t> </a:t>
            </a:r>
            <a:r>
              <a:rPr lang="en-US" dirty="0" err="1"/>
              <a:t>Nhung</a:t>
            </a:r>
            <a:r>
              <a:rPr lang="en-US" dirty="0"/>
              <a:t> .while </a:t>
            </a:r>
            <a:r>
              <a:rPr lang="en-US" dirty="0" err="1"/>
              <a:t>Mrs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is quiet person ,</a:t>
            </a:r>
            <a:r>
              <a:rPr lang="en-US" dirty="0" err="1"/>
              <a:t>Mrs</a:t>
            </a:r>
            <a:r>
              <a:rPr lang="en-US" dirty="0"/>
              <a:t> </a:t>
            </a:r>
            <a:r>
              <a:rPr lang="en-US" dirty="0" err="1"/>
              <a:t>Nhung</a:t>
            </a:r>
            <a:r>
              <a:rPr lang="en-US" dirty="0"/>
              <a:t> is a person who talks a lot .In the evening ,when </a:t>
            </a:r>
            <a:r>
              <a:rPr lang="en-US" dirty="0" err="1"/>
              <a:t>Mrs</a:t>
            </a:r>
            <a:r>
              <a:rPr lang="en-US" dirty="0"/>
              <a:t> </a:t>
            </a:r>
            <a:r>
              <a:rPr lang="en-US" dirty="0" err="1"/>
              <a:t>Nhung</a:t>
            </a:r>
            <a:r>
              <a:rPr lang="en-US" dirty="0"/>
              <a:t> is playing volleyball game ,</a:t>
            </a:r>
            <a:r>
              <a:rPr lang="en-US" dirty="0" err="1"/>
              <a:t>Mrs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is a watching TV program .If you have not know each other for a long time ,you will easily feel that </a:t>
            </a:r>
            <a:r>
              <a:rPr lang="en-US" dirty="0" err="1"/>
              <a:t>Mrs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is quiet difficult to </a:t>
            </a:r>
            <a:r>
              <a:rPr lang="en-US" dirty="0" err="1"/>
              <a:t>appoach</a:t>
            </a:r>
            <a:r>
              <a:rPr lang="en-US" dirty="0"/>
              <a:t> ,and </a:t>
            </a:r>
            <a:r>
              <a:rPr lang="en-US" dirty="0" err="1"/>
              <a:t>Mrs</a:t>
            </a:r>
            <a:r>
              <a:rPr lang="en-US" dirty="0"/>
              <a:t> </a:t>
            </a:r>
            <a:r>
              <a:rPr lang="en-US" dirty="0" err="1"/>
              <a:t>Nhung</a:t>
            </a:r>
            <a:r>
              <a:rPr lang="en-US" dirty="0"/>
              <a:t> is a </a:t>
            </a:r>
            <a:r>
              <a:rPr lang="en-US" dirty="0" err="1"/>
              <a:t>frendly</a:t>
            </a:r>
            <a:r>
              <a:rPr lang="en-US" dirty="0"/>
              <a:t> person .</a:t>
            </a:r>
            <a:r>
              <a:rPr lang="en-US" dirty="0" err="1"/>
              <a:t>Mrs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is a mental worker ,</a:t>
            </a:r>
            <a:r>
              <a:rPr lang="en-US" dirty="0" err="1"/>
              <a:t>Mrs</a:t>
            </a:r>
            <a:r>
              <a:rPr lang="en-US" dirty="0"/>
              <a:t> </a:t>
            </a:r>
            <a:r>
              <a:rPr lang="en-US" dirty="0" err="1"/>
              <a:t>Nhung</a:t>
            </a:r>
            <a:r>
              <a:rPr lang="en-US" dirty="0"/>
              <a:t> is a manual worker .</a:t>
            </a:r>
            <a:r>
              <a:rPr lang="en-US" dirty="0" err="1"/>
              <a:t>Mrs</a:t>
            </a:r>
            <a:r>
              <a:rPr lang="en-US" dirty="0"/>
              <a:t> </a:t>
            </a:r>
            <a:r>
              <a:rPr lang="en-US" dirty="0" err="1"/>
              <a:t>Nhung</a:t>
            </a:r>
            <a:r>
              <a:rPr lang="en-US" dirty="0"/>
              <a:t> is a person who works in a simple way ,while </a:t>
            </a:r>
            <a:r>
              <a:rPr lang="en-US" dirty="0" err="1"/>
              <a:t>Mrs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works in a complex .</a:t>
            </a:r>
            <a:r>
              <a:rPr lang="en-US" dirty="0" err="1"/>
              <a:t>Mrs</a:t>
            </a:r>
            <a:r>
              <a:rPr lang="en-US" dirty="0"/>
              <a:t> </a:t>
            </a:r>
            <a:r>
              <a:rPr lang="en-US" dirty="0" err="1"/>
              <a:t>Nhung</a:t>
            </a:r>
            <a:r>
              <a:rPr lang="en-US" dirty="0"/>
              <a:t> is an easy person to forgive ,but </a:t>
            </a:r>
            <a:r>
              <a:rPr lang="en-US" dirty="0" err="1"/>
              <a:t>Mrs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is difficult to forgive the mistakes of other .Although their personalities and lifestyles are different ,I love and respect both of ,so our alley is always full of laughter.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204903"/>
              </p:ext>
            </p:extLst>
          </p:nvPr>
        </p:nvGraphicFramePr>
        <p:xfrm>
          <a:off x="6942406" y="1940365"/>
          <a:ext cx="4145594" cy="43364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45594">
                  <a:extLst>
                    <a:ext uri="{9D8B030D-6E8A-4147-A177-3AD203B41FA5}">
                      <a16:colId xmlns:a16="http://schemas.microsoft.com/office/drawing/2014/main" val="827244275"/>
                    </a:ext>
                  </a:extLst>
                </a:gridCol>
              </a:tblGrid>
              <a:tr h="8606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Students can write a composition which is fairly accurate in the format and fairly meet the required length on a familiar topic in Grade 10 curriculum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8" marR="32288" marT="32288" marB="32288"/>
                </a:tc>
                <a:extLst>
                  <a:ext uri="{0D108BD9-81ED-4DB2-BD59-A6C34878D82A}">
                    <a16:rowId xmlns:a16="http://schemas.microsoft.com/office/drawing/2014/main" val="3200130532"/>
                  </a:ext>
                </a:extLst>
              </a:tr>
              <a:tr h="7942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Students can develop fairly appropriate and relevant contents for the varied genres of writing discourses in Grade 10 curriculum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8" marR="32288" marT="32288" marB="32288"/>
                </a:tc>
                <a:extLst>
                  <a:ext uri="{0D108BD9-81ED-4DB2-BD59-A6C34878D82A}">
                    <a16:rowId xmlns:a16="http://schemas.microsoft.com/office/drawing/2014/main" val="1858323317"/>
                  </a:ext>
                </a:extLst>
              </a:tr>
              <a:tr h="7611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Students can organize ideas quite logically in the  different genres on familiar topics of writing in Grade 10 curriculum 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8" marR="32288" marT="32288" marB="32288"/>
                </a:tc>
                <a:extLst>
                  <a:ext uri="{0D108BD9-81ED-4DB2-BD59-A6C34878D82A}">
                    <a16:rowId xmlns:a16="http://schemas.microsoft.com/office/drawing/2014/main" val="1507804921"/>
                  </a:ext>
                </a:extLst>
              </a:tr>
              <a:tr h="8606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Students use quite accurately a variety of simple vocabulary to write different genres of writing on familiar topics  in grade 10 curriculum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8" marR="32288" marT="32288" marB="32288"/>
                </a:tc>
                <a:extLst>
                  <a:ext uri="{0D108BD9-81ED-4DB2-BD59-A6C34878D82A}">
                    <a16:rowId xmlns:a16="http://schemas.microsoft.com/office/drawing/2014/main" val="3138641845"/>
                  </a:ext>
                </a:extLst>
              </a:tr>
              <a:tr h="10596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Students can use quite accurately the learnt basic grammar knowledge to produce compositions in different genres of writing on familiar topics  in grade 10 curriculum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8" marR="32288" marT="32288" marB="32288"/>
                </a:tc>
                <a:extLst>
                  <a:ext uri="{0D108BD9-81ED-4DB2-BD59-A6C34878D82A}">
                    <a16:rowId xmlns:a16="http://schemas.microsoft.com/office/drawing/2014/main" val="1325963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7086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99" y="220499"/>
            <a:ext cx="10944000" cy="792000"/>
          </a:xfrm>
        </p:spPr>
        <p:txBody>
          <a:bodyPr/>
          <a:lstStyle/>
          <a:p>
            <a:r>
              <a:rPr lang="en-US" dirty="0"/>
              <a:t>Contexts of language assessment practices in Vietnam schools </a:t>
            </a:r>
            <a:r>
              <a:rPr lang="en-US" dirty="0" smtClean="0"/>
              <a:t>after the </a:t>
            </a:r>
            <a:r>
              <a:rPr lang="en-US" dirty="0" err="1" smtClean="0"/>
              <a:t>Covid</a:t>
            </a:r>
            <a:r>
              <a:rPr lang="en-US" dirty="0" smtClean="0"/>
              <a:t> pandemic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- The use of multiple series of textbooks for English education in 12 grades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www.britishcouncil.org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4</a:t>
            </a:fld>
            <a:endParaRPr lang="en-GB" noProof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742" y="1404473"/>
            <a:ext cx="5012872" cy="28197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828" y="4561114"/>
            <a:ext cx="4925785" cy="26506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471" y="3303003"/>
            <a:ext cx="5709857" cy="321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780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Aspirations and guarantee conditions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www.britishcouncil.org</a:t>
            </a:r>
            <a:endParaRPr lang="en-GB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799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Aspirations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4985279"/>
              </p:ext>
            </p:extLst>
          </p:nvPr>
        </p:nvGraphicFramePr>
        <p:xfrm>
          <a:off x="648000" y="1512000"/>
          <a:ext cx="10782000" cy="45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www.britishcouncil.org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882012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Guarantee conditions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www.britishcouncil.org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42</a:t>
            </a:fld>
            <a:endParaRPr lang="en-GB" noProof="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37157"/>
              </p:ext>
            </p:extLst>
          </p:nvPr>
        </p:nvGraphicFramePr>
        <p:xfrm>
          <a:off x="-766689" y="1296000"/>
          <a:ext cx="12843803" cy="592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65522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75EDDA9-181E-5340-8942-EE3B7CBC7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 recap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F43EEB-68E8-4D42-AB94-D91D956CB61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4"/>
            <a:endParaRPr lang="en-US" dirty="0"/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269B9DD-7959-3D47-BEC8-61BFBA4B1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itish Council Sans"/>
                <a:ea typeface="+mn-ea"/>
                <a:cs typeface="+mn-cs"/>
              </a:rPr>
              <a:t>www.britishcouncil.org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itish Council Sans"/>
              <a:ea typeface="+mn-ea"/>
              <a:cs typeface="+mn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647999" y="1512000"/>
          <a:ext cx="9889372" cy="471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697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 FOR LISTENING!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www.britishcouncil.org</a:t>
            </a:r>
            <a:endParaRPr lang="en-GB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688763" y="6191250"/>
            <a:ext cx="503237" cy="180975"/>
          </a:xfrm>
          <a:prstGeom prst="rect">
            <a:avLst/>
          </a:prstGeom>
        </p:spPr>
        <p:txBody>
          <a:bodyPr/>
          <a:lstStyle/>
          <a:p>
            <a:fld id="{A36854FA-307F-854E-96D4-DE585DB24BD3}" type="slidenum">
              <a:rPr lang="en-GB" noProof="0" smtClean="0"/>
              <a:t>44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217070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Please help us comment on the project with this small poll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mentimeter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www.britishcouncil.org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94378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166376"/>
            <a:ext cx="10944000" cy="792000"/>
          </a:xfrm>
        </p:spPr>
        <p:txBody>
          <a:bodyPr/>
          <a:lstStyle/>
          <a:p>
            <a:r>
              <a:rPr lang="en-US" dirty="0" smtClean="0"/>
              <a:t>Assessment literacy for Vietnamese teachers in the new curriculum (proposed in 2019)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www.britishcouncil.org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5</a:t>
            </a:fld>
            <a:endParaRPr lang="en-GB" noProof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104" y="1039902"/>
            <a:ext cx="7790557" cy="552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713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 FOR ENGLISH TEACHERS’ COMPETENCES IN VIETNAM </a:t>
            </a:r>
            <a:r>
              <a:rPr lang="en-US" dirty="0" smtClean="0"/>
              <a:t>(updated in NFLP </a:t>
            </a:r>
            <a:r>
              <a:rPr lang="en-US" dirty="0" smtClean="0"/>
              <a:t>2022)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34743" y="2530928"/>
            <a:ext cx="5253255" cy="3481071"/>
          </a:xfrm>
        </p:spPr>
        <p:txBody>
          <a:bodyPr/>
          <a:lstStyle/>
          <a:p>
            <a:r>
              <a:rPr lang="en-US" dirty="0" smtClean="0"/>
              <a:t>Competence 2.4: Language </a:t>
            </a:r>
            <a:r>
              <a:rPr lang="en-US" dirty="0" smtClean="0"/>
              <a:t>assessment</a:t>
            </a:r>
            <a:endParaRPr lang="en-US" dirty="0" smtClean="0"/>
          </a:p>
          <a:p>
            <a:r>
              <a:rPr lang="en-US" sz="2400" dirty="0" smtClean="0"/>
              <a:t>“Teachers </a:t>
            </a:r>
            <a:r>
              <a:rPr lang="en-US" sz="2400" dirty="0" smtClean="0"/>
              <a:t>can design and use assessment instruments to collect evidence of students’ target language use, then make valid decisions on students and teaching </a:t>
            </a:r>
            <a:r>
              <a:rPr lang="en-US" sz="2400" dirty="0" smtClean="0"/>
              <a:t>contents”</a:t>
            </a:r>
            <a:r>
              <a:rPr lang="en-US" sz="2400" dirty="0"/>
              <a:t> 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www.britishcouncil.org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6</a:t>
            </a:fld>
            <a:endParaRPr lang="en-GB" noProof="0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4212638483"/>
              </p:ext>
            </p:extLst>
          </p:nvPr>
        </p:nvGraphicFramePr>
        <p:xfrm>
          <a:off x="266701" y="1296000"/>
          <a:ext cx="5214256" cy="5153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6958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Circular 26 and 27 for conducting educational assessment (2020)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35344248"/>
              </p:ext>
            </p:extLst>
          </p:nvPr>
        </p:nvGraphicFramePr>
        <p:xfrm>
          <a:off x="-914400" y="1511999"/>
          <a:ext cx="13106400" cy="5520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www.britishcouncil.org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7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44693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E710D09-5CAC-954C-A1A2-34F0F35E7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Teachers’ assessment practices in Vietnam schools in the new curriculum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5DEC72E-E749-3A47-BD4B-864D21E523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000" y="1512000"/>
            <a:ext cx="6133800" cy="4500000"/>
          </a:xfrm>
        </p:spPr>
        <p:txBody>
          <a:bodyPr/>
          <a:lstStyle/>
          <a:p>
            <a:pPr marL="285750" lvl="2" indent="-285750">
              <a:buFontTx/>
              <a:buChar char="-"/>
            </a:pPr>
            <a:r>
              <a:rPr lang="en-GB" sz="2400" dirty="0" smtClean="0"/>
              <a:t>Tests tend to be the more popular methods of formal language assessment</a:t>
            </a:r>
          </a:p>
          <a:p>
            <a:pPr marL="285750" lvl="2" indent="-285750">
              <a:buFontTx/>
              <a:buChar char="-"/>
            </a:pPr>
            <a:r>
              <a:rPr lang="en-GB" sz="2400" dirty="0" smtClean="0"/>
              <a:t>Slow changes in the adoption of other </a:t>
            </a:r>
            <a:r>
              <a:rPr lang="en-GB" sz="2400" dirty="0" smtClean="0"/>
              <a:t>methods for productive skill assessment</a:t>
            </a:r>
            <a:endParaRPr lang="en-GB" sz="2400" dirty="0" smtClean="0"/>
          </a:p>
          <a:p>
            <a:pPr marL="285750" lvl="2" indent="-285750">
              <a:buFontTx/>
              <a:buChar char="-"/>
            </a:pPr>
            <a:r>
              <a:rPr lang="en-GB" sz="2400" dirty="0" smtClean="0"/>
              <a:t>Teachers’ limited assessment knowledge and their challenges to connect the teaching and assessment contents (Nguyen </a:t>
            </a:r>
            <a:r>
              <a:rPr lang="en-GB" sz="2400" dirty="0" err="1" smtClean="0"/>
              <a:t>Thi</a:t>
            </a:r>
            <a:r>
              <a:rPr lang="en-GB" sz="2400" dirty="0" smtClean="0"/>
              <a:t> Hong </a:t>
            </a:r>
            <a:r>
              <a:rPr lang="en-GB" sz="2400" dirty="0" err="1" smtClean="0"/>
              <a:t>Nhat</a:t>
            </a:r>
            <a:r>
              <a:rPr lang="en-GB" sz="2400" dirty="0"/>
              <a:t> </a:t>
            </a:r>
            <a:r>
              <a:rPr lang="en-GB" sz="2400" dirty="0" smtClean="0"/>
              <a:t>et al, 2023).  </a:t>
            </a:r>
          </a:p>
          <a:p>
            <a:pPr marL="285750" lvl="2" indent="-285750">
              <a:buFontTx/>
              <a:buChar char="-"/>
            </a:pPr>
            <a:endParaRPr lang="en-GB" sz="2400" dirty="0" smtClean="0"/>
          </a:p>
          <a:p>
            <a:pPr lvl="2"/>
            <a:endParaRPr lang="en-GB" sz="2400" dirty="0"/>
          </a:p>
          <a:p>
            <a:pPr lvl="2"/>
            <a:endParaRPr lang="en-GB" sz="2400" dirty="0" smtClean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26B34-D37B-DF44-B29B-B64B088E1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itish Council Sans"/>
                <a:ea typeface="+mn-ea"/>
                <a:cs typeface="+mn-cs"/>
              </a:rPr>
              <a:t>www.britishcouncil.org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ctr"/>
            <a:r>
              <a:rPr lang="en-US" dirty="0" smtClean="0"/>
              <a:t>Source of image: FPT education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266" y="1711092"/>
            <a:ext cx="4211849" cy="315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067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75EDDA9-181E-5340-8942-EE3B7CBC7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Noteworthy </a:t>
            </a:r>
            <a:r>
              <a:rPr lang="en-GB" dirty="0" smtClean="0"/>
              <a:t>issues in realizing the policies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A0CB86-8D61-744C-8C38-3EE23DFB8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999" y="1512000"/>
            <a:ext cx="10817170" cy="4459735"/>
          </a:xfrm>
        </p:spPr>
        <p:txBody>
          <a:bodyPr/>
          <a:lstStyle/>
          <a:p>
            <a:pPr marL="514350" lvl="2" indent="-514350">
              <a:buFont typeface="+mj-lt"/>
              <a:buAutoNum type="arabicPeriod"/>
            </a:pPr>
            <a:r>
              <a:rPr lang="en-US" sz="2800" dirty="0" smtClean="0"/>
              <a:t>The outcomes for English learning and teaching are general</a:t>
            </a:r>
          </a:p>
          <a:p>
            <a:pPr lvl="2"/>
            <a:r>
              <a:rPr lang="en-US" sz="2800" dirty="0" smtClean="0"/>
              <a:t>-&gt;Targets for both summative and formative assessment are not consistently understood by teachers</a:t>
            </a:r>
          </a:p>
          <a:p>
            <a:pPr lvl="2"/>
            <a:r>
              <a:rPr lang="en-US" sz="2800" dirty="0" smtClean="0"/>
              <a:t>2. Limited </a:t>
            </a:r>
            <a:r>
              <a:rPr lang="en-US" sz="2800" dirty="0" smtClean="0"/>
              <a:t>information on how the grade-based outcomes can be </a:t>
            </a:r>
            <a:r>
              <a:rPr lang="en-US" sz="2800" dirty="0" smtClean="0"/>
              <a:t>matched with suitable </a:t>
            </a:r>
            <a:r>
              <a:rPr lang="en-US" sz="2800" dirty="0" smtClean="0"/>
              <a:t>assessment </a:t>
            </a:r>
            <a:r>
              <a:rPr lang="en-US" sz="2800" dirty="0" smtClean="0"/>
              <a:t>methods</a:t>
            </a:r>
          </a:p>
          <a:p>
            <a:pPr lvl="2"/>
            <a:r>
              <a:rPr lang="en-US" sz="2800" dirty="0" smtClean="0"/>
              <a:t>3. Summative </a:t>
            </a:r>
            <a:r>
              <a:rPr lang="en-US" sz="2800" dirty="0" smtClean="0"/>
              <a:t>assessment at the end of year based on the outcomes but formative assessment cannot  </a:t>
            </a:r>
          </a:p>
          <a:p>
            <a:pPr lvl="2"/>
            <a:r>
              <a:rPr lang="en-US" sz="2800" dirty="0" smtClean="0"/>
              <a:t>4. Giving formative feedback based on the curriculum outcomes can be hard.</a:t>
            </a:r>
            <a:endParaRPr lang="en-US" sz="2800" dirty="0" smtClean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269B9DD-7959-3D47-BEC8-61BFBA4B1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itish Council Sans"/>
                <a:ea typeface="+mn-ea"/>
                <a:cs typeface="+mn-cs"/>
              </a:rPr>
              <a:t>www.britishcouncil.org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itish Council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425919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- white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9DEF295-565D-4119-9CFA-5FDFF474518C}" vid="{8F1BC71D-B402-4C6F-8FB0-826FC2432CCE}"/>
    </a:ext>
  </a:extLst>
</a:theme>
</file>

<file path=ppt/theme/theme2.xml><?xml version="1.0" encoding="utf-8"?>
<a:theme xmlns:a="http://schemas.openxmlformats.org/drawingml/2006/main" name="Section - white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9DEF295-565D-4119-9CFA-5FDFF474518C}" vid="{B8320594-7952-4771-A1E7-98F1BABCEC7B}"/>
    </a:ext>
  </a:extLst>
</a:theme>
</file>

<file path=ppt/theme/theme3.xml><?xml version="1.0" encoding="utf-8"?>
<a:theme xmlns:a="http://schemas.openxmlformats.org/drawingml/2006/main" name="British Council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9000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9DEF295-565D-4119-9CFA-5FDFF474518C}" vid="{604A4441-5F32-4CA5-8191-D6472D98E2A6}"/>
    </a:ext>
  </a:extLst>
</a:theme>
</file>

<file path=ppt/theme/theme4.xml><?xml version="1.0" encoding="utf-8"?>
<a:theme xmlns:a="http://schemas.openxmlformats.org/drawingml/2006/main" name="British Council blank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9DEF295-565D-4119-9CFA-5FDFF474518C}" vid="{65CA23FF-7338-4623-8B84-200853EF48AF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6c23e9a-b3b1-4886-aa7c-25f380ccbb5e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9E15104F576944949AE8AD398F02D9" ma:contentTypeVersion="11" ma:contentTypeDescription="Create a new document." ma:contentTypeScope="" ma:versionID="9e103e30bb8b7cd78d13a9b7de290402">
  <xsd:schema xmlns:xsd="http://www.w3.org/2001/XMLSchema" xmlns:xs="http://www.w3.org/2001/XMLSchema" xmlns:p="http://schemas.microsoft.com/office/2006/metadata/properties" xmlns:ns2="a6c23e9a-b3b1-4886-aa7c-25f380ccbb5e" xmlns:ns3="717b0eb2-10c5-486c-90bc-6d6cc468bc44" targetNamespace="http://schemas.microsoft.com/office/2006/metadata/properties" ma:root="true" ma:fieldsID="0c8fec6792ef247c8a5f3026373ce5b1" ns2:_="" ns3:_="">
    <xsd:import namespace="a6c23e9a-b3b1-4886-aa7c-25f380ccbb5e"/>
    <xsd:import namespace="717b0eb2-10c5-486c-90bc-6d6cc468bc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c23e9a-b3b1-4886-aa7c-25f380ccbb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d8b47c1-f241-41f3-8d01-b95036d9ee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7b0eb2-10c5-486c-90bc-6d6cc468bc4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547776-A198-4D12-964D-8405114952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96C625-6196-4BAD-9526-2E4F197546E9}">
  <ds:schemaRefs>
    <ds:schemaRef ds:uri="http://www.w3.org/XML/1998/namespace"/>
    <ds:schemaRef ds:uri="717b0eb2-10c5-486c-90bc-6d6cc468bc44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microsoft.com/office/infopath/2007/PartnerControls"/>
    <ds:schemaRef ds:uri="a6c23e9a-b3b1-4886-aa7c-25f380ccbb5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94F168A-34E2-45CD-AC6C-46E8C512847D}"/>
</file>

<file path=docProps/app.xml><?xml version="1.0" encoding="utf-8"?>
<Properties xmlns="http://schemas.openxmlformats.org/officeDocument/2006/extended-properties" xmlns:vt="http://schemas.openxmlformats.org/officeDocument/2006/docPropsVTypes">
  <Template>Blank - blue widescreen</Template>
  <TotalTime>5463</TotalTime>
  <Words>3539</Words>
  <Application>Microsoft Office PowerPoint</Application>
  <PresentationFormat>Widescreen</PresentationFormat>
  <Paragraphs>417</Paragraphs>
  <Slides>45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British Council Sans Headline</vt:lpstr>
      <vt:lpstr>Calibri</vt:lpstr>
      <vt:lpstr>British Council Sans</vt:lpstr>
      <vt:lpstr>Arial</vt:lpstr>
      <vt:lpstr>Times New Roman</vt:lpstr>
      <vt:lpstr>Cover - white</vt:lpstr>
      <vt:lpstr>Section - white</vt:lpstr>
      <vt:lpstr>British Council</vt:lpstr>
      <vt:lpstr>British Council blank</vt:lpstr>
      <vt:lpstr>POST-PANDEMIC DIRECTIONS FOR LANGUAGE ASSESSMENT IN VIETNAM SCHOOLS: INTRODUCING GRADE-BASED ENGLISH TARGETS TO CONNECT SUMMATIVE AND FORMATIVE ASSESSMENT</vt:lpstr>
      <vt:lpstr>Contents</vt:lpstr>
      <vt:lpstr>Language assessment in Vietnam schools after the Covid pandemic</vt:lpstr>
      <vt:lpstr>Contexts of language assessment practices in Vietnam schools after the Covid pandemic</vt:lpstr>
      <vt:lpstr>Assessment literacy for Vietnamese teachers in the new curriculum (proposed in 2019)</vt:lpstr>
      <vt:lpstr>STANDARDS FOR ENGLISH TEACHERS’ COMPETENCES IN VIETNAM (updated in NFLP 2022)</vt:lpstr>
      <vt:lpstr>Circular 26 and 27 for conducting educational assessment (2020) </vt:lpstr>
      <vt:lpstr>Teachers’ assessment practices in Vietnam schools in the new curriculum</vt:lpstr>
      <vt:lpstr>Noteworthy issues in realizing the policies</vt:lpstr>
      <vt:lpstr>Project 1: Formative assessment guidelines for K3-K12 in Vietnam (Cambridge Assessment)</vt:lpstr>
      <vt:lpstr>Products of Project 1: Formative assessment guidelines for K3-K12 in Vietnam (Cambridge Assessment)</vt:lpstr>
      <vt:lpstr>Project 2: Specifying assessment standards of English curriculum 2018 to support teachers in summative and formative assessment </vt:lpstr>
      <vt:lpstr>Common directions in both projects</vt:lpstr>
      <vt:lpstr>PowerPoint Presentation</vt:lpstr>
      <vt:lpstr>1: Specifying curriculum outcomes into assessment targets</vt:lpstr>
      <vt:lpstr>What are learning and assessment targets?</vt:lpstr>
      <vt:lpstr>Why do we need specific targets?</vt:lpstr>
      <vt:lpstr>What do “assessment targets” look like?</vt:lpstr>
      <vt:lpstr>Assessment targets for curriculum 2018</vt:lpstr>
      <vt:lpstr>From general grade-based outcomes to specific assessment targets</vt:lpstr>
      <vt:lpstr>From general grade-based outcomes to specific assessment targets - Writing</vt:lpstr>
      <vt:lpstr>PowerPoint Presentation</vt:lpstr>
      <vt:lpstr>Examples of final products for each grade</vt:lpstr>
      <vt:lpstr>Grade 5: grammar competence: an assessment target for grammar knowledge usage</vt:lpstr>
      <vt:lpstr>Grade 9: an assessment target for pronunciation</vt:lpstr>
      <vt:lpstr>Grade 10 assessment target for speaking</vt:lpstr>
      <vt:lpstr>Grade 10 assessment targets for reading</vt:lpstr>
      <vt:lpstr>Designing assessment methods to assess each target</vt:lpstr>
      <vt:lpstr>Suggested methods of assessment</vt:lpstr>
      <vt:lpstr>PowerPoint Presentation</vt:lpstr>
      <vt:lpstr>Suggesting the method for each target </vt:lpstr>
      <vt:lpstr>Using the specified assessment targets to connect summative and formative assessment</vt:lpstr>
      <vt:lpstr>Point 1: Adapting final-year target to use during the year</vt:lpstr>
      <vt:lpstr>Example scenario: If you only have taught essays, not other genres of writing </vt:lpstr>
      <vt:lpstr>Point 2:Developing assessment specifications for formative and summative assessment</vt:lpstr>
      <vt:lpstr>Point 3: Developing rating scales for productive skills</vt:lpstr>
      <vt:lpstr>Example scale for marking writing in grade 10</vt:lpstr>
      <vt:lpstr>Point 4: Giving personalized and meaningful feedback and feedforward </vt:lpstr>
      <vt:lpstr>Giving criterion-referenced feedback to students </vt:lpstr>
      <vt:lpstr>Aspirations and guarantee conditions</vt:lpstr>
      <vt:lpstr>Aspirations</vt:lpstr>
      <vt:lpstr>Guarantee conditions</vt:lpstr>
      <vt:lpstr>To recap</vt:lpstr>
      <vt:lpstr>THANK YOU FOR LISTENING!</vt:lpstr>
      <vt:lpstr>Please help us comment on the project with this small poll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Stead, Neil (UK)</dc:creator>
  <cp:lastModifiedBy>Surface</cp:lastModifiedBy>
  <cp:revision>88</cp:revision>
  <cp:lastPrinted>2019-09-18T09:30:23Z</cp:lastPrinted>
  <dcterms:created xsi:type="dcterms:W3CDTF">2023-03-08T14:13:32Z</dcterms:created>
  <dcterms:modified xsi:type="dcterms:W3CDTF">2023-03-24T14:55:14Z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0x010100FB9E15104F576944949AE8AD398F02D9</vt:lpwstr>
  </property>
  <property fmtid="{D5CDD505-2E9C-101B-9397-08002B2CF9AE}" pid="3" name="MediaServiceImageTags">
    <vt:lpwstr/>
  </property>
</Properties>
</file>