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  <p:sldMasterId id="2147483746" r:id="rId6"/>
    <p:sldMasterId id="2147483759" r:id="rId7"/>
    <p:sldMasterId id="2147483782" r:id="rId8"/>
    <p:sldMasterId id="2147483805" r:id="rId9"/>
    <p:sldMasterId id="2147483828" r:id="rId10"/>
    <p:sldMasterId id="2147483851" r:id="rId11"/>
    <p:sldMasterId id="2147483862" r:id="rId12"/>
    <p:sldMasterId id="2147483878" r:id="rId13"/>
  </p:sldMasterIdLst>
  <p:notesMasterIdLst>
    <p:notesMasterId r:id="rId28"/>
  </p:notesMasterIdLst>
  <p:handoutMasterIdLst>
    <p:handoutMasterId r:id="rId29"/>
  </p:handoutMasterIdLst>
  <p:sldIdLst>
    <p:sldId id="345" r:id="rId14"/>
    <p:sldId id="346" r:id="rId15"/>
    <p:sldId id="286" r:id="rId16"/>
    <p:sldId id="347" r:id="rId17"/>
    <p:sldId id="351" r:id="rId18"/>
    <p:sldId id="338" r:id="rId19"/>
    <p:sldId id="327" r:id="rId20"/>
    <p:sldId id="264" r:id="rId21"/>
    <p:sldId id="354" r:id="rId22"/>
    <p:sldId id="350" r:id="rId23"/>
    <p:sldId id="326" r:id="rId24"/>
    <p:sldId id="343" r:id="rId25"/>
    <p:sldId id="344" r:id="rId26"/>
    <p:sldId id="353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ssenger, Sandra" initials="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E21"/>
    <a:srgbClr val="27376F"/>
    <a:srgbClr val="2F444E"/>
    <a:srgbClr val="442B58"/>
    <a:srgbClr val="0C406D"/>
    <a:srgbClr val="DD7A0F"/>
    <a:srgbClr val="812143"/>
    <a:srgbClr val="5B7813"/>
    <a:srgbClr val="354248"/>
    <a:srgbClr val="091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93716" autoAdjust="0"/>
  </p:normalViewPr>
  <p:slideViewPr>
    <p:cSldViewPr>
      <p:cViewPr varScale="1">
        <p:scale>
          <a:sx n="63" d="100"/>
          <a:sy n="63" d="100"/>
        </p:scale>
        <p:origin x="32" y="48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notesViewPr>
    <p:cSldViewPr>
      <p:cViewPr varScale="1">
        <p:scale>
          <a:sx n="89" d="100"/>
          <a:sy n="89" d="100"/>
        </p:scale>
        <p:origin x="420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07/06/2019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5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0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3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7515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577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7514" y="188640"/>
            <a:ext cx="9721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028112"/>
            <a:ext cx="255675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4487818"/>
            <a:ext cx="2482122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53898" y="2367555"/>
            <a:ext cx="4935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3899" y="3585211"/>
            <a:ext cx="4752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406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980728"/>
            <a:ext cx="7434826" cy="3600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556792"/>
            <a:ext cx="8532948" cy="48245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505520"/>
          </a:xfrm>
        </p:spPr>
        <p:txBody>
          <a:bodyPr/>
          <a:lstStyle/>
          <a:p>
            <a:r>
              <a:rPr lang="en-US" dirty="0"/>
              <a:t>Slide Title,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25342903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79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165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94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2"/>
            <a:ext cx="8532948" cy="4032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1194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0"/>
            <a:ext cx="5022558" cy="40324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/>
          </p:nvPr>
        </p:nvSpPr>
        <p:spPr>
          <a:xfrm>
            <a:off x="5436394" y="1412777"/>
            <a:ext cx="3401616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891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5436394" y="1412777"/>
            <a:ext cx="340161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5"/>
            <a:ext cx="5022558" cy="4968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8834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25" y="1412776"/>
            <a:ext cx="8532949" cy="4968550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4632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305526" y="1412777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6338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/>
          </p:nvPr>
        </p:nvSpPr>
        <p:spPr>
          <a:xfrm>
            <a:off x="4626474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/>
          </p:nvPr>
        </p:nvSpPr>
        <p:spPr>
          <a:xfrm>
            <a:off x="305991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8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096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476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565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7515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56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2"/>
            <a:ext cx="8532948" cy="4032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9256847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3"/>
            <a:ext cx="5022558" cy="40324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3496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436394" y="1412779"/>
            <a:ext cx="340161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8"/>
            <a:ext cx="5022558" cy="4968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176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31" y="1412776"/>
            <a:ext cx="8532949" cy="4968550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9507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79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2616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26474" y="1412779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305991" y="1412779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6871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0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316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prstClr val="white"/>
                </a:solidFill>
              </a:rPr>
              <a:pPr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706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prstClr val="white"/>
                </a:solidFill>
              </a:rPr>
              <a:pPr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946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prstClr val="white"/>
                </a:solidFill>
              </a:rPr>
              <a:pPr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360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prstClr val="white"/>
                </a:solidFill>
              </a:rPr>
              <a:pPr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303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prstClr val="white"/>
                </a:solidFill>
              </a:rPr>
              <a:pPr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884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prstClr val="white"/>
                </a:solidFill>
              </a:rPr>
              <a:pPr/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069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7515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07748" y="2504910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012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2411D6B-9C95-4AE2-BDFE-034BAB1DFE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1" y="4571121"/>
            <a:ext cx="6093618" cy="2286881"/>
          </a:xfrm>
          <a:prstGeom prst="rect">
            <a:avLst/>
          </a:prstGeom>
          <a:solidFill>
            <a:srgbClr val="1924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5394" y="4663440"/>
            <a:ext cx="5482234" cy="1077018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5395" y="5983526"/>
            <a:ext cx="5482234" cy="696674"/>
          </a:xfrm>
        </p:spPr>
        <p:txBody>
          <a:bodyPr/>
          <a:lstStyle>
            <a:lvl1pPr marL="0" indent="0">
              <a:buFontTx/>
              <a:buNone/>
              <a:defRPr sz="124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308453" y="5830214"/>
            <a:ext cx="5479176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Freeform 5"/>
          <p:cNvSpPr>
            <a:spLocks noEditPoints="1"/>
          </p:cNvSpPr>
          <p:nvPr userDrawn="1"/>
        </p:nvSpPr>
        <p:spPr bwMode="auto">
          <a:xfrm>
            <a:off x="305394" y="403783"/>
            <a:ext cx="1424231" cy="855904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  <p:grpSp>
        <p:nvGrpSpPr>
          <p:cNvPr id="117" name="Group 4"/>
          <p:cNvGrpSpPr>
            <a:grpSpLocks noChangeAspect="1"/>
          </p:cNvGrpSpPr>
          <p:nvPr userDrawn="1"/>
        </p:nvGrpSpPr>
        <p:grpSpPr bwMode="auto">
          <a:xfrm>
            <a:off x="6463769" y="392134"/>
            <a:ext cx="2374710" cy="545711"/>
            <a:chOff x="3872" y="210"/>
            <a:chExt cx="1642" cy="283"/>
          </a:xfrm>
          <a:solidFill>
            <a:srgbClr val="1924AB"/>
          </a:solidFill>
        </p:grpSpPr>
        <p:sp>
          <p:nvSpPr>
            <p:cNvPr id="118" name="Freeform 5"/>
            <p:cNvSpPr>
              <a:spLocks noEditPoints="1"/>
            </p:cNvSpPr>
            <p:nvPr/>
          </p:nvSpPr>
          <p:spPr bwMode="auto">
            <a:xfrm>
              <a:off x="4000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4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4 w 621"/>
                <a:gd name="T17" fmla="*/ 499 h 579"/>
                <a:gd name="T18" fmla="*/ 621 w 621"/>
                <a:gd name="T19" fmla="*/ 289 h 579"/>
                <a:gd name="T20" fmla="*/ 489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9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4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2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1" y="552"/>
                    <a:pt x="544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9" y="289"/>
                  </a:moveTo>
                  <a:cubicBezTo>
                    <a:pt x="489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5" y="385"/>
                    <a:pt x="132" y="343"/>
                    <a:pt x="132" y="289"/>
                  </a:cubicBezTo>
                  <a:cubicBezTo>
                    <a:pt x="132" y="236"/>
                    <a:pt x="145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6" y="103"/>
                    <a:pt x="421" y="122"/>
                    <a:pt x="451" y="161"/>
                  </a:cubicBezTo>
                  <a:cubicBezTo>
                    <a:pt x="476" y="193"/>
                    <a:pt x="489" y="236"/>
                    <a:pt x="489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4124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4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4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4240" y="254"/>
              <a:ext cx="97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9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9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4353" y="254"/>
              <a:ext cx="85" cy="101"/>
            </a:xfrm>
            <a:custGeom>
              <a:avLst/>
              <a:gdLst>
                <a:gd name="T0" fmla="*/ 235 w 492"/>
                <a:gd name="T1" fmla="*/ 579 h 579"/>
                <a:gd name="T2" fmla="*/ 492 w 492"/>
                <a:gd name="T3" fmla="*/ 407 h 579"/>
                <a:gd name="T4" fmla="*/ 476 w 492"/>
                <a:gd name="T5" fmla="*/ 338 h 579"/>
                <a:gd name="T6" fmla="*/ 421 w 492"/>
                <a:gd name="T7" fmla="*/ 284 h 579"/>
                <a:gd name="T8" fmla="*/ 232 w 492"/>
                <a:gd name="T9" fmla="*/ 214 h 579"/>
                <a:gd name="T10" fmla="*/ 175 w 492"/>
                <a:gd name="T11" fmla="*/ 188 h 579"/>
                <a:gd name="T12" fmla="*/ 161 w 492"/>
                <a:gd name="T13" fmla="*/ 158 h 579"/>
                <a:gd name="T14" fmla="*/ 262 w 492"/>
                <a:gd name="T15" fmla="*/ 103 h 579"/>
                <a:gd name="T16" fmla="*/ 423 w 492"/>
                <a:gd name="T17" fmla="*/ 133 h 579"/>
                <a:gd name="T18" fmla="*/ 451 w 492"/>
                <a:gd name="T19" fmla="*/ 26 h 579"/>
                <a:gd name="T20" fmla="*/ 255 w 492"/>
                <a:gd name="T21" fmla="*/ 0 h 579"/>
                <a:gd name="T22" fmla="*/ 91 w 492"/>
                <a:gd name="T23" fmla="*/ 37 h 579"/>
                <a:gd name="T24" fmla="*/ 29 w 492"/>
                <a:gd name="T25" fmla="*/ 158 h 579"/>
                <a:gd name="T26" fmla="*/ 79 w 492"/>
                <a:gd name="T27" fmla="*/ 264 h 579"/>
                <a:gd name="T28" fmla="*/ 226 w 492"/>
                <a:gd name="T29" fmla="*/ 329 h 579"/>
                <a:gd name="T30" fmla="*/ 299 w 492"/>
                <a:gd name="T31" fmla="*/ 353 h 579"/>
                <a:gd name="T32" fmla="*/ 341 w 492"/>
                <a:gd name="T33" fmla="*/ 372 h 579"/>
                <a:gd name="T34" fmla="*/ 360 w 492"/>
                <a:gd name="T35" fmla="*/ 409 h 579"/>
                <a:gd name="T36" fmla="*/ 232 w 492"/>
                <a:gd name="T37" fmla="*/ 475 h 579"/>
                <a:gd name="T38" fmla="*/ 34 w 492"/>
                <a:gd name="T39" fmla="*/ 428 h 579"/>
                <a:gd name="T40" fmla="*/ 0 w 492"/>
                <a:gd name="T41" fmla="*/ 539 h 579"/>
                <a:gd name="T42" fmla="*/ 235 w 492"/>
                <a:gd name="T43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579">
                  <a:moveTo>
                    <a:pt x="235" y="579"/>
                  </a:moveTo>
                  <a:cubicBezTo>
                    <a:pt x="406" y="579"/>
                    <a:pt x="492" y="521"/>
                    <a:pt x="492" y="407"/>
                  </a:cubicBezTo>
                  <a:cubicBezTo>
                    <a:pt x="492" y="380"/>
                    <a:pt x="486" y="357"/>
                    <a:pt x="476" y="338"/>
                  </a:cubicBezTo>
                  <a:cubicBezTo>
                    <a:pt x="465" y="318"/>
                    <a:pt x="447" y="300"/>
                    <a:pt x="421" y="284"/>
                  </a:cubicBezTo>
                  <a:cubicBezTo>
                    <a:pt x="394" y="269"/>
                    <a:pt x="332" y="246"/>
                    <a:pt x="232" y="214"/>
                  </a:cubicBezTo>
                  <a:cubicBezTo>
                    <a:pt x="204" y="206"/>
                    <a:pt x="185" y="197"/>
                    <a:pt x="175" y="188"/>
                  </a:cubicBezTo>
                  <a:cubicBezTo>
                    <a:pt x="166" y="180"/>
                    <a:pt x="161" y="170"/>
                    <a:pt x="161" y="158"/>
                  </a:cubicBezTo>
                  <a:cubicBezTo>
                    <a:pt x="161" y="121"/>
                    <a:pt x="195" y="103"/>
                    <a:pt x="262" y="103"/>
                  </a:cubicBezTo>
                  <a:cubicBezTo>
                    <a:pt x="317" y="103"/>
                    <a:pt x="370" y="113"/>
                    <a:pt x="423" y="133"/>
                  </a:cubicBezTo>
                  <a:cubicBezTo>
                    <a:pt x="451" y="26"/>
                    <a:pt x="451" y="26"/>
                    <a:pt x="451" y="26"/>
                  </a:cubicBezTo>
                  <a:cubicBezTo>
                    <a:pt x="388" y="8"/>
                    <a:pt x="323" y="0"/>
                    <a:pt x="255" y="0"/>
                  </a:cubicBezTo>
                  <a:cubicBezTo>
                    <a:pt x="185" y="0"/>
                    <a:pt x="130" y="12"/>
                    <a:pt x="91" y="37"/>
                  </a:cubicBezTo>
                  <a:cubicBezTo>
                    <a:pt x="50" y="63"/>
                    <a:pt x="29" y="104"/>
                    <a:pt x="29" y="158"/>
                  </a:cubicBezTo>
                  <a:cubicBezTo>
                    <a:pt x="29" y="205"/>
                    <a:pt x="45" y="240"/>
                    <a:pt x="79" y="264"/>
                  </a:cubicBezTo>
                  <a:cubicBezTo>
                    <a:pt x="110" y="286"/>
                    <a:pt x="159" y="308"/>
                    <a:pt x="226" y="329"/>
                  </a:cubicBezTo>
                  <a:cubicBezTo>
                    <a:pt x="299" y="353"/>
                    <a:pt x="299" y="353"/>
                    <a:pt x="299" y="353"/>
                  </a:cubicBezTo>
                  <a:cubicBezTo>
                    <a:pt x="315" y="357"/>
                    <a:pt x="329" y="364"/>
                    <a:pt x="341" y="372"/>
                  </a:cubicBezTo>
                  <a:cubicBezTo>
                    <a:pt x="353" y="381"/>
                    <a:pt x="360" y="393"/>
                    <a:pt x="360" y="409"/>
                  </a:cubicBezTo>
                  <a:cubicBezTo>
                    <a:pt x="360" y="453"/>
                    <a:pt x="317" y="475"/>
                    <a:pt x="232" y="475"/>
                  </a:cubicBezTo>
                  <a:cubicBezTo>
                    <a:pt x="163" y="475"/>
                    <a:pt x="97" y="460"/>
                    <a:pt x="34" y="428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3" y="565"/>
                    <a:pt x="141" y="579"/>
                    <a:pt x="235" y="5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2" name="Freeform 9"/>
            <p:cNvSpPr>
              <a:spLocks noEditPoints="1"/>
            </p:cNvSpPr>
            <p:nvPr/>
          </p:nvSpPr>
          <p:spPr bwMode="auto">
            <a:xfrm>
              <a:off x="4452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3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3 w 621"/>
                <a:gd name="T17" fmla="*/ 499 h 579"/>
                <a:gd name="T18" fmla="*/ 621 w 621"/>
                <a:gd name="T19" fmla="*/ 289 h 579"/>
                <a:gd name="T20" fmla="*/ 488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8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3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1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0" y="552"/>
                    <a:pt x="543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8" y="289"/>
                  </a:moveTo>
                  <a:cubicBezTo>
                    <a:pt x="488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4" y="385"/>
                    <a:pt x="132" y="343"/>
                    <a:pt x="132" y="289"/>
                  </a:cubicBezTo>
                  <a:cubicBezTo>
                    <a:pt x="132" y="236"/>
                    <a:pt x="144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5" y="103"/>
                    <a:pt x="421" y="122"/>
                    <a:pt x="451" y="161"/>
                  </a:cubicBezTo>
                  <a:cubicBezTo>
                    <a:pt x="476" y="193"/>
                    <a:pt x="488" y="236"/>
                    <a:pt x="488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4576" y="254"/>
              <a:ext cx="96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8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8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4" name="Freeform 11"/>
            <p:cNvSpPr>
              <a:spLocks/>
            </p:cNvSpPr>
            <p:nvPr/>
          </p:nvSpPr>
          <p:spPr bwMode="auto">
            <a:xfrm>
              <a:off x="4741" y="217"/>
              <a:ext cx="151" cy="135"/>
            </a:xfrm>
            <a:custGeom>
              <a:avLst/>
              <a:gdLst>
                <a:gd name="T0" fmla="*/ 22 w 151"/>
                <a:gd name="T1" fmla="*/ 135 h 135"/>
                <a:gd name="T2" fmla="*/ 22 w 151"/>
                <a:gd name="T3" fmla="*/ 38 h 135"/>
                <a:gd name="T4" fmla="*/ 68 w 151"/>
                <a:gd name="T5" fmla="*/ 135 h 135"/>
                <a:gd name="T6" fmla="*/ 83 w 151"/>
                <a:gd name="T7" fmla="*/ 135 h 135"/>
                <a:gd name="T8" fmla="*/ 129 w 151"/>
                <a:gd name="T9" fmla="*/ 38 h 135"/>
                <a:gd name="T10" fmla="*/ 129 w 151"/>
                <a:gd name="T11" fmla="*/ 135 h 135"/>
                <a:gd name="T12" fmla="*/ 151 w 151"/>
                <a:gd name="T13" fmla="*/ 135 h 135"/>
                <a:gd name="T14" fmla="*/ 151 w 151"/>
                <a:gd name="T15" fmla="*/ 0 h 135"/>
                <a:gd name="T16" fmla="*/ 126 w 151"/>
                <a:gd name="T17" fmla="*/ 0 h 135"/>
                <a:gd name="T18" fmla="*/ 76 w 151"/>
                <a:gd name="T19" fmla="*/ 106 h 135"/>
                <a:gd name="T20" fmla="*/ 24 w 151"/>
                <a:gd name="T21" fmla="*/ 0 h 135"/>
                <a:gd name="T22" fmla="*/ 0 w 151"/>
                <a:gd name="T23" fmla="*/ 0 h 135"/>
                <a:gd name="T24" fmla="*/ 0 w 151"/>
                <a:gd name="T25" fmla="*/ 135 h 135"/>
                <a:gd name="T26" fmla="*/ 22 w 15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35">
                  <a:moveTo>
                    <a:pt x="22" y="135"/>
                  </a:moveTo>
                  <a:lnTo>
                    <a:pt x="22" y="38"/>
                  </a:lnTo>
                  <a:lnTo>
                    <a:pt x="68" y="135"/>
                  </a:lnTo>
                  <a:lnTo>
                    <a:pt x="83" y="135"/>
                  </a:lnTo>
                  <a:lnTo>
                    <a:pt x="129" y="38"/>
                  </a:lnTo>
                  <a:lnTo>
                    <a:pt x="129" y="135"/>
                  </a:lnTo>
                  <a:lnTo>
                    <a:pt x="151" y="135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76" y="10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2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5" name="Freeform 12"/>
            <p:cNvSpPr>
              <a:spLocks noEditPoints="1"/>
            </p:cNvSpPr>
            <p:nvPr/>
          </p:nvSpPr>
          <p:spPr bwMode="auto">
            <a:xfrm>
              <a:off x="4910" y="254"/>
              <a:ext cx="94" cy="101"/>
            </a:xfrm>
            <a:custGeom>
              <a:avLst/>
              <a:gdLst>
                <a:gd name="T0" fmla="*/ 541 w 541"/>
                <a:gd name="T1" fmla="*/ 563 h 579"/>
                <a:gd name="T2" fmla="*/ 541 w 541"/>
                <a:gd name="T3" fmla="*/ 229 h 579"/>
                <a:gd name="T4" fmla="*/ 540 w 541"/>
                <a:gd name="T5" fmla="*/ 164 h 579"/>
                <a:gd name="T6" fmla="*/ 518 w 541"/>
                <a:gd name="T7" fmla="*/ 81 h 579"/>
                <a:gd name="T8" fmla="*/ 292 w 541"/>
                <a:gd name="T9" fmla="*/ 0 h 579"/>
                <a:gd name="T10" fmla="*/ 173 w 541"/>
                <a:gd name="T11" fmla="*/ 9 h 579"/>
                <a:gd name="T12" fmla="*/ 74 w 541"/>
                <a:gd name="T13" fmla="*/ 34 h 579"/>
                <a:gd name="T14" fmla="*/ 46 w 541"/>
                <a:gd name="T15" fmla="*/ 42 h 579"/>
                <a:gd name="T16" fmla="*/ 78 w 541"/>
                <a:gd name="T17" fmla="*/ 148 h 579"/>
                <a:gd name="T18" fmla="*/ 276 w 541"/>
                <a:gd name="T19" fmla="*/ 103 h 579"/>
                <a:gd name="T20" fmla="*/ 385 w 541"/>
                <a:gd name="T21" fmla="*/ 128 h 579"/>
                <a:gd name="T22" fmla="*/ 409 w 541"/>
                <a:gd name="T23" fmla="*/ 192 h 579"/>
                <a:gd name="T24" fmla="*/ 409 w 541"/>
                <a:gd name="T25" fmla="*/ 213 h 579"/>
                <a:gd name="T26" fmla="*/ 305 w 541"/>
                <a:gd name="T27" fmla="*/ 217 h 579"/>
                <a:gd name="T28" fmla="*/ 83 w 541"/>
                <a:gd name="T29" fmla="*/ 265 h 579"/>
                <a:gd name="T30" fmla="*/ 0 w 541"/>
                <a:gd name="T31" fmla="*/ 414 h 579"/>
                <a:gd name="T32" fmla="*/ 208 w 541"/>
                <a:gd name="T33" fmla="*/ 579 h 579"/>
                <a:gd name="T34" fmla="*/ 421 w 541"/>
                <a:gd name="T35" fmla="*/ 505 h 579"/>
                <a:gd name="T36" fmla="*/ 421 w 541"/>
                <a:gd name="T37" fmla="*/ 563 h 579"/>
                <a:gd name="T38" fmla="*/ 541 w 541"/>
                <a:gd name="T39" fmla="*/ 563 h 579"/>
                <a:gd name="T40" fmla="*/ 411 w 541"/>
                <a:gd name="T41" fmla="*/ 368 h 579"/>
                <a:gd name="T42" fmla="*/ 408 w 541"/>
                <a:gd name="T43" fmla="*/ 398 h 579"/>
                <a:gd name="T44" fmla="*/ 377 w 541"/>
                <a:gd name="T45" fmla="*/ 436 h 579"/>
                <a:gd name="T46" fmla="*/ 239 w 541"/>
                <a:gd name="T47" fmla="*/ 475 h 579"/>
                <a:gd name="T48" fmla="*/ 132 w 541"/>
                <a:gd name="T49" fmla="*/ 405 h 579"/>
                <a:gd name="T50" fmla="*/ 253 w 541"/>
                <a:gd name="T51" fmla="*/ 318 h 579"/>
                <a:gd name="T52" fmla="*/ 411 w 541"/>
                <a:gd name="T53" fmla="*/ 308 h 579"/>
                <a:gd name="T54" fmla="*/ 411 w 541"/>
                <a:gd name="T55" fmla="*/ 36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1" h="579">
                  <a:moveTo>
                    <a:pt x="541" y="563"/>
                  </a:moveTo>
                  <a:cubicBezTo>
                    <a:pt x="541" y="229"/>
                    <a:pt x="541" y="229"/>
                    <a:pt x="541" y="229"/>
                  </a:cubicBezTo>
                  <a:cubicBezTo>
                    <a:pt x="541" y="197"/>
                    <a:pt x="540" y="175"/>
                    <a:pt x="540" y="164"/>
                  </a:cubicBezTo>
                  <a:cubicBezTo>
                    <a:pt x="537" y="129"/>
                    <a:pt x="530" y="101"/>
                    <a:pt x="518" y="81"/>
                  </a:cubicBezTo>
                  <a:cubicBezTo>
                    <a:pt x="483" y="27"/>
                    <a:pt x="408" y="0"/>
                    <a:pt x="292" y="0"/>
                  </a:cubicBezTo>
                  <a:cubicBezTo>
                    <a:pt x="250" y="0"/>
                    <a:pt x="211" y="3"/>
                    <a:pt x="173" y="9"/>
                  </a:cubicBezTo>
                  <a:cubicBezTo>
                    <a:pt x="148" y="13"/>
                    <a:pt x="115" y="22"/>
                    <a:pt x="74" y="34"/>
                  </a:cubicBezTo>
                  <a:cubicBezTo>
                    <a:pt x="68" y="36"/>
                    <a:pt x="59" y="39"/>
                    <a:pt x="46" y="42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47" y="118"/>
                    <a:pt x="213" y="103"/>
                    <a:pt x="276" y="103"/>
                  </a:cubicBezTo>
                  <a:cubicBezTo>
                    <a:pt x="329" y="103"/>
                    <a:pt x="365" y="111"/>
                    <a:pt x="385" y="128"/>
                  </a:cubicBezTo>
                  <a:cubicBezTo>
                    <a:pt x="401" y="142"/>
                    <a:pt x="409" y="163"/>
                    <a:pt x="409" y="192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365" y="214"/>
                    <a:pt x="330" y="215"/>
                    <a:pt x="305" y="217"/>
                  </a:cubicBezTo>
                  <a:cubicBezTo>
                    <a:pt x="202" y="223"/>
                    <a:pt x="128" y="239"/>
                    <a:pt x="83" y="265"/>
                  </a:cubicBezTo>
                  <a:cubicBezTo>
                    <a:pt x="28" y="297"/>
                    <a:pt x="0" y="347"/>
                    <a:pt x="0" y="414"/>
                  </a:cubicBezTo>
                  <a:cubicBezTo>
                    <a:pt x="0" y="524"/>
                    <a:pt x="69" y="579"/>
                    <a:pt x="208" y="579"/>
                  </a:cubicBezTo>
                  <a:cubicBezTo>
                    <a:pt x="307" y="579"/>
                    <a:pt x="378" y="554"/>
                    <a:pt x="421" y="505"/>
                  </a:cubicBezTo>
                  <a:cubicBezTo>
                    <a:pt x="421" y="563"/>
                    <a:pt x="421" y="563"/>
                    <a:pt x="421" y="563"/>
                  </a:cubicBezTo>
                  <a:lnTo>
                    <a:pt x="541" y="563"/>
                  </a:lnTo>
                  <a:close/>
                  <a:moveTo>
                    <a:pt x="411" y="368"/>
                  </a:moveTo>
                  <a:cubicBezTo>
                    <a:pt x="411" y="382"/>
                    <a:pt x="410" y="391"/>
                    <a:pt x="408" y="398"/>
                  </a:cubicBezTo>
                  <a:cubicBezTo>
                    <a:pt x="403" y="412"/>
                    <a:pt x="393" y="425"/>
                    <a:pt x="377" y="436"/>
                  </a:cubicBezTo>
                  <a:cubicBezTo>
                    <a:pt x="342" y="462"/>
                    <a:pt x="296" y="475"/>
                    <a:pt x="239" y="475"/>
                  </a:cubicBezTo>
                  <a:cubicBezTo>
                    <a:pt x="167" y="475"/>
                    <a:pt x="132" y="452"/>
                    <a:pt x="132" y="405"/>
                  </a:cubicBezTo>
                  <a:cubicBezTo>
                    <a:pt x="132" y="358"/>
                    <a:pt x="172" y="329"/>
                    <a:pt x="253" y="318"/>
                  </a:cubicBezTo>
                  <a:cubicBezTo>
                    <a:pt x="286" y="314"/>
                    <a:pt x="339" y="310"/>
                    <a:pt x="411" y="308"/>
                  </a:cubicBezTo>
                  <a:lnTo>
                    <a:pt x="411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6" name="Freeform 13"/>
            <p:cNvSpPr>
              <a:spLocks/>
            </p:cNvSpPr>
            <p:nvPr/>
          </p:nvSpPr>
          <p:spPr bwMode="auto">
            <a:xfrm>
              <a:off x="5018" y="227"/>
              <a:ext cx="71" cy="128"/>
            </a:xfrm>
            <a:custGeom>
              <a:avLst/>
              <a:gdLst>
                <a:gd name="T0" fmla="*/ 100 w 409"/>
                <a:gd name="T1" fmla="*/ 553 h 738"/>
                <a:gd name="T2" fmla="*/ 107 w 409"/>
                <a:gd name="T3" fmla="*/ 640 h 738"/>
                <a:gd name="T4" fmla="*/ 161 w 409"/>
                <a:gd name="T5" fmla="*/ 718 h 738"/>
                <a:gd name="T6" fmla="*/ 269 w 409"/>
                <a:gd name="T7" fmla="*/ 738 h 738"/>
                <a:gd name="T8" fmla="*/ 409 w 409"/>
                <a:gd name="T9" fmla="*/ 720 h 738"/>
                <a:gd name="T10" fmla="*/ 386 w 409"/>
                <a:gd name="T11" fmla="*/ 620 h 738"/>
                <a:gd name="T12" fmla="*/ 304 w 409"/>
                <a:gd name="T13" fmla="*/ 634 h 738"/>
                <a:gd name="T14" fmla="*/ 236 w 409"/>
                <a:gd name="T15" fmla="*/ 605 h 738"/>
                <a:gd name="T16" fmla="*/ 229 w 409"/>
                <a:gd name="T17" fmla="*/ 516 h 738"/>
                <a:gd name="T18" fmla="*/ 229 w 409"/>
                <a:gd name="T19" fmla="*/ 278 h 738"/>
                <a:gd name="T20" fmla="*/ 387 w 409"/>
                <a:gd name="T21" fmla="*/ 278 h 738"/>
                <a:gd name="T22" fmla="*/ 387 w 409"/>
                <a:gd name="T23" fmla="*/ 175 h 738"/>
                <a:gd name="T24" fmla="*/ 229 w 409"/>
                <a:gd name="T25" fmla="*/ 175 h 738"/>
                <a:gd name="T26" fmla="*/ 229 w 409"/>
                <a:gd name="T27" fmla="*/ 0 h 738"/>
                <a:gd name="T28" fmla="*/ 100 w 409"/>
                <a:gd name="T29" fmla="*/ 36 h 738"/>
                <a:gd name="T30" fmla="*/ 100 w 409"/>
                <a:gd name="T31" fmla="*/ 175 h 738"/>
                <a:gd name="T32" fmla="*/ 0 w 409"/>
                <a:gd name="T33" fmla="*/ 175 h 738"/>
                <a:gd name="T34" fmla="*/ 0 w 409"/>
                <a:gd name="T35" fmla="*/ 278 h 738"/>
                <a:gd name="T36" fmla="*/ 100 w 409"/>
                <a:gd name="T37" fmla="*/ 278 h 738"/>
                <a:gd name="T38" fmla="*/ 100 w 409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738">
                  <a:moveTo>
                    <a:pt x="100" y="553"/>
                  </a:moveTo>
                  <a:cubicBezTo>
                    <a:pt x="100" y="588"/>
                    <a:pt x="102" y="617"/>
                    <a:pt x="107" y="640"/>
                  </a:cubicBezTo>
                  <a:cubicBezTo>
                    <a:pt x="116" y="677"/>
                    <a:pt x="134" y="703"/>
                    <a:pt x="161" y="718"/>
                  </a:cubicBezTo>
                  <a:cubicBezTo>
                    <a:pt x="184" y="731"/>
                    <a:pt x="220" y="738"/>
                    <a:pt x="269" y="738"/>
                  </a:cubicBezTo>
                  <a:cubicBezTo>
                    <a:pt x="315" y="738"/>
                    <a:pt x="361" y="732"/>
                    <a:pt x="409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4" y="634"/>
                  </a:cubicBezTo>
                  <a:cubicBezTo>
                    <a:pt x="266" y="634"/>
                    <a:pt x="244" y="625"/>
                    <a:pt x="236" y="605"/>
                  </a:cubicBezTo>
                  <a:cubicBezTo>
                    <a:pt x="231" y="592"/>
                    <a:pt x="229" y="562"/>
                    <a:pt x="229" y="516"/>
                  </a:cubicBezTo>
                  <a:cubicBezTo>
                    <a:pt x="229" y="278"/>
                    <a:pt x="229" y="278"/>
                    <a:pt x="229" y="278"/>
                  </a:cubicBezTo>
                  <a:cubicBezTo>
                    <a:pt x="387" y="278"/>
                    <a:pt x="387" y="278"/>
                    <a:pt x="387" y="278"/>
                  </a:cubicBezTo>
                  <a:cubicBezTo>
                    <a:pt x="387" y="175"/>
                    <a:pt x="387" y="175"/>
                    <a:pt x="387" y="175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7" name="Freeform 14"/>
            <p:cNvSpPr>
              <a:spLocks/>
            </p:cNvSpPr>
            <p:nvPr/>
          </p:nvSpPr>
          <p:spPr bwMode="auto">
            <a:xfrm>
              <a:off x="5097" y="227"/>
              <a:ext cx="71" cy="128"/>
            </a:xfrm>
            <a:custGeom>
              <a:avLst/>
              <a:gdLst>
                <a:gd name="T0" fmla="*/ 100 w 410"/>
                <a:gd name="T1" fmla="*/ 553 h 738"/>
                <a:gd name="T2" fmla="*/ 108 w 410"/>
                <a:gd name="T3" fmla="*/ 640 h 738"/>
                <a:gd name="T4" fmla="*/ 161 w 410"/>
                <a:gd name="T5" fmla="*/ 718 h 738"/>
                <a:gd name="T6" fmla="*/ 270 w 410"/>
                <a:gd name="T7" fmla="*/ 738 h 738"/>
                <a:gd name="T8" fmla="*/ 410 w 410"/>
                <a:gd name="T9" fmla="*/ 720 h 738"/>
                <a:gd name="T10" fmla="*/ 386 w 410"/>
                <a:gd name="T11" fmla="*/ 620 h 738"/>
                <a:gd name="T12" fmla="*/ 305 w 410"/>
                <a:gd name="T13" fmla="*/ 634 h 738"/>
                <a:gd name="T14" fmla="*/ 237 w 410"/>
                <a:gd name="T15" fmla="*/ 605 h 738"/>
                <a:gd name="T16" fmla="*/ 230 w 410"/>
                <a:gd name="T17" fmla="*/ 516 h 738"/>
                <a:gd name="T18" fmla="*/ 230 w 410"/>
                <a:gd name="T19" fmla="*/ 278 h 738"/>
                <a:gd name="T20" fmla="*/ 388 w 410"/>
                <a:gd name="T21" fmla="*/ 278 h 738"/>
                <a:gd name="T22" fmla="*/ 388 w 410"/>
                <a:gd name="T23" fmla="*/ 175 h 738"/>
                <a:gd name="T24" fmla="*/ 230 w 410"/>
                <a:gd name="T25" fmla="*/ 175 h 738"/>
                <a:gd name="T26" fmla="*/ 230 w 410"/>
                <a:gd name="T27" fmla="*/ 0 h 738"/>
                <a:gd name="T28" fmla="*/ 100 w 410"/>
                <a:gd name="T29" fmla="*/ 36 h 738"/>
                <a:gd name="T30" fmla="*/ 100 w 410"/>
                <a:gd name="T31" fmla="*/ 175 h 738"/>
                <a:gd name="T32" fmla="*/ 0 w 410"/>
                <a:gd name="T33" fmla="*/ 175 h 738"/>
                <a:gd name="T34" fmla="*/ 0 w 410"/>
                <a:gd name="T35" fmla="*/ 278 h 738"/>
                <a:gd name="T36" fmla="*/ 100 w 410"/>
                <a:gd name="T37" fmla="*/ 278 h 738"/>
                <a:gd name="T38" fmla="*/ 100 w 410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738">
                  <a:moveTo>
                    <a:pt x="100" y="553"/>
                  </a:moveTo>
                  <a:cubicBezTo>
                    <a:pt x="100" y="588"/>
                    <a:pt x="103" y="617"/>
                    <a:pt x="108" y="640"/>
                  </a:cubicBezTo>
                  <a:cubicBezTo>
                    <a:pt x="117" y="677"/>
                    <a:pt x="134" y="703"/>
                    <a:pt x="161" y="718"/>
                  </a:cubicBezTo>
                  <a:cubicBezTo>
                    <a:pt x="185" y="731"/>
                    <a:pt x="221" y="738"/>
                    <a:pt x="270" y="738"/>
                  </a:cubicBezTo>
                  <a:cubicBezTo>
                    <a:pt x="315" y="738"/>
                    <a:pt x="362" y="732"/>
                    <a:pt x="410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5" y="634"/>
                  </a:cubicBezTo>
                  <a:cubicBezTo>
                    <a:pt x="267" y="634"/>
                    <a:pt x="244" y="625"/>
                    <a:pt x="237" y="605"/>
                  </a:cubicBezTo>
                  <a:cubicBezTo>
                    <a:pt x="232" y="592"/>
                    <a:pt x="230" y="562"/>
                    <a:pt x="230" y="516"/>
                  </a:cubicBezTo>
                  <a:cubicBezTo>
                    <a:pt x="230" y="278"/>
                    <a:pt x="230" y="278"/>
                    <a:pt x="230" y="278"/>
                  </a:cubicBezTo>
                  <a:cubicBezTo>
                    <a:pt x="388" y="278"/>
                    <a:pt x="388" y="278"/>
                    <a:pt x="388" y="278"/>
                  </a:cubicBezTo>
                  <a:cubicBezTo>
                    <a:pt x="388" y="175"/>
                    <a:pt x="388" y="175"/>
                    <a:pt x="388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8" name="Freeform 15"/>
            <p:cNvSpPr>
              <a:spLocks/>
            </p:cNvSpPr>
            <p:nvPr/>
          </p:nvSpPr>
          <p:spPr bwMode="auto">
            <a:xfrm>
              <a:off x="5183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5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5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9" name="Freeform 16"/>
            <p:cNvSpPr>
              <a:spLocks noEditPoints="1"/>
            </p:cNvSpPr>
            <p:nvPr/>
          </p:nvSpPr>
          <p:spPr bwMode="auto">
            <a:xfrm>
              <a:off x="5297" y="254"/>
              <a:ext cx="99" cy="101"/>
            </a:xfrm>
            <a:custGeom>
              <a:avLst/>
              <a:gdLst>
                <a:gd name="T0" fmla="*/ 573 w 573"/>
                <a:gd name="T1" fmla="*/ 261 h 579"/>
                <a:gd name="T2" fmla="*/ 535 w 573"/>
                <a:gd name="T3" fmla="*/ 108 h 579"/>
                <a:gd name="T4" fmla="*/ 294 w 573"/>
                <a:gd name="T5" fmla="*/ 0 h 579"/>
                <a:gd name="T6" fmla="*/ 67 w 573"/>
                <a:gd name="T7" fmla="*/ 85 h 579"/>
                <a:gd name="T8" fmla="*/ 0 w 573"/>
                <a:gd name="T9" fmla="*/ 296 h 579"/>
                <a:gd name="T10" fmla="*/ 145 w 573"/>
                <a:gd name="T11" fmla="*/ 550 h 579"/>
                <a:gd name="T12" fmla="*/ 324 w 573"/>
                <a:gd name="T13" fmla="*/ 579 h 579"/>
                <a:gd name="T14" fmla="*/ 564 w 573"/>
                <a:gd name="T15" fmla="*/ 537 h 579"/>
                <a:gd name="T16" fmla="*/ 525 w 573"/>
                <a:gd name="T17" fmla="*/ 436 h 579"/>
                <a:gd name="T18" fmla="*/ 459 w 573"/>
                <a:gd name="T19" fmla="*/ 461 h 579"/>
                <a:gd name="T20" fmla="*/ 344 w 573"/>
                <a:gd name="T21" fmla="*/ 475 h 579"/>
                <a:gd name="T22" fmla="*/ 160 w 573"/>
                <a:gd name="T23" fmla="*/ 413 h 579"/>
                <a:gd name="T24" fmla="*/ 131 w 573"/>
                <a:gd name="T25" fmla="*/ 327 h 579"/>
                <a:gd name="T26" fmla="*/ 569 w 573"/>
                <a:gd name="T27" fmla="*/ 327 h 579"/>
                <a:gd name="T28" fmla="*/ 573 w 573"/>
                <a:gd name="T29" fmla="*/ 261 h 579"/>
                <a:gd name="T30" fmla="*/ 452 w 573"/>
                <a:gd name="T31" fmla="*/ 232 h 579"/>
                <a:gd name="T32" fmla="*/ 131 w 573"/>
                <a:gd name="T33" fmla="*/ 232 h 579"/>
                <a:gd name="T34" fmla="*/ 147 w 573"/>
                <a:gd name="T35" fmla="*/ 169 h 579"/>
                <a:gd name="T36" fmla="*/ 292 w 573"/>
                <a:gd name="T37" fmla="*/ 102 h 579"/>
                <a:gd name="T38" fmla="*/ 431 w 573"/>
                <a:gd name="T39" fmla="*/ 160 h 579"/>
                <a:gd name="T40" fmla="*/ 452 w 573"/>
                <a:gd name="T41" fmla="*/ 2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3" h="579">
                  <a:moveTo>
                    <a:pt x="573" y="261"/>
                  </a:moveTo>
                  <a:cubicBezTo>
                    <a:pt x="573" y="200"/>
                    <a:pt x="560" y="149"/>
                    <a:pt x="535" y="108"/>
                  </a:cubicBezTo>
                  <a:cubicBezTo>
                    <a:pt x="490" y="36"/>
                    <a:pt x="410" y="0"/>
                    <a:pt x="294" y="0"/>
                  </a:cubicBezTo>
                  <a:cubicBezTo>
                    <a:pt x="192" y="0"/>
                    <a:pt x="116" y="28"/>
                    <a:pt x="67" y="85"/>
                  </a:cubicBezTo>
                  <a:cubicBezTo>
                    <a:pt x="22" y="137"/>
                    <a:pt x="0" y="208"/>
                    <a:pt x="0" y="296"/>
                  </a:cubicBezTo>
                  <a:cubicBezTo>
                    <a:pt x="0" y="423"/>
                    <a:pt x="48" y="508"/>
                    <a:pt x="145" y="550"/>
                  </a:cubicBezTo>
                  <a:cubicBezTo>
                    <a:pt x="190" y="569"/>
                    <a:pt x="249" y="579"/>
                    <a:pt x="324" y="579"/>
                  </a:cubicBezTo>
                  <a:cubicBezTo>
                    <a:pt x="411" y="579"/>
                    <a:pt x="491" y="565"/>
                    <a:pt x="564" y="537"/>
                  </a:cubicBezTo>
                  <a:cubicBezTo>
                    <a:pt x="525" y="436"/>
                    <a:pt x="525" y="436"/>
                    <a:pt x="525" y="436"/>
                  </a:cubicBezTo>
                  <a:cubicBezTo>
                    <a:pt x="500" y="448"/>
                    <a:pt x="478" y="456"/>
                    <a:pt x="459" y="461"/>
                  </a:cubicBezTo>
                  <a:cubicBezTo>
                    <a:pt x="425" y="471"/>
                    <a:pt x="386" y="475"/>
                    <a:pt x="344" y="475"/>
                  </a:cubicBezTo>
                  <a:cubicBezTo>
                    <a:pt x="254" y="475"/>
                    <a:pt x="192" y="455"/>
                    <a:pt x="160" y="413"/>
                  </a:cubicBezTo>
                  <a:cubicBezTo>
                    <a:pt x="142" y="391"/>
                    <a:pt x="133" y="362"/>
                    <a:pt x="131" y="327"/>
                  </a:cubicBezTo>
                  <a:cubicBezTo>
                    <a:pt x="569" y="327"/>
                    <a:pt x="569" y="327"/>
                    <a:pt x="569" y="327"/>
                  </a:cubicBezTo>
                  <a:cubicBezTo>
                    <a:pt x="572" y="295"/>
                    <a:pt x="573" y="273"/>
                    <a:pt x="573" y="261"/>
                  </a:cubicBezTo>
                  <a:moveTo>
                    <a:pt x="452" y="232"/>
                  </a:moveTo>
                  <a:cubicBezTo>
                    <a:pt x="131" y="232"/>
                    <a:pt x="131" y="232"/>
                    <a:pt x="131" y="232"/>
                  </a:cubicBezTo>
                  <a:cubicBezTo>
                    <a:pt x="134" y="204"/>
                    <a:pt x="139" y="184"/>
                    <a:pt x="147" y="169"/>
                  </a:cubicBezTo>
                  <a:cubicBezTo>
                    <a:pt x="169" y="124"/>
                    <a:pt x="218" y="102"/>
                    <a:pt x="292" y="102"/>
                  </a:cubicBezTo>
                  <a:cubicBezTo>
                    <a:pt x="360" y="102"/>
                    <a:pt x="407" y="121"/>
                    <a:pt x="431" y="160"/>
                  </a:cubicBezTo>
                  <a:cubicBezTo>
                    <a:pt x="441" y="176"/>
                    <a:pt x="448" y="200"/>
                    <a:pt x="452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0" name="Freeform 17"/>
            <p:cNvSpPr>
              <a:spLocks/>
            </p:cNvSpPr>
            <p:nvPr/>
          </p:nvSpPr>
          <p:spPr bwMode="auto">
            <a:xfrm>
              <a:off x="5403" y="257"/>
              <a:ext cx="111" cy="132"/>
            </a:xfrm>
            <a:custGeom>
              <a:avLst/>
              <a:gdLst>
                <a:gd name="T0" fmla="*/ 87 w 111"/>
                <a:gd name="T1" fmla="*/ 0 h 132"/>
                <a:gd name="T2" fmla="*/ 55 w 111"/>
                <a:gd name="T3" fmla="*/ 72 h 132"/>
                <a:gd name="T4" fmla="*/ 25 w 111"/>
                <a:gd name="T5" fmla="*/ 0 h 132"/>
                <a:gd name="T6" fmla="*/ 0 w 111"/>
                <a:gd name="T7" fmla="*/ 0 h 132"/>
                <a:gd name="T8" fmla="*/ 42 w 111"/>
                <a:gd name="T9" fmla="*/ 95 h 132"/>
                <a:gd name="T10" fmla="*/ 23 w 111"/>
                <a:gd name="T11" fmla="*/ 132 h 132"/>
                <a:gd name="T12" fmla="*/ 47 w 111"/>
                <a:gd name="T13" fmla="*/ 132 h 132"/>
                <a:gd name="T14" fmla="*/ 111 w 111"/>
                <a:gd name="T15" fmla="*/ 0 h 132"/>
                <a:gd name="T16" fmla="*/ 87 w 11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32">
                  <a:moveTo>
                    <a:pt x="87" y="0"/>
                  </a:moveTo>
                  <a:lnTo>
                    <a:pt x="55" y="7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2" y="95"/>
                  </a:lnTo>
                  <a:lnTo>
                    <a:pt x="23" y="132"/>
                  </a:lnTo>
                  <a:lnTo>
                    <a:pt x="47" y="132"/>
                  </a:lnTo>
                  <a:lnTo>
                    <a:pt x="111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1" name="Freeform 18"/>
            <p:cNvSpPr>
              <a:spLocks/>
            </p:cNvSpPr>
            <p:nvPr/>
          </p:nvSpPr>
          <p:spPr bwMode="auto">
            <a:xfrm>
              <a:off x="3872" y="217"/>
              <a:ext cx="111" cy="138"/>
            </a:xfrm>
            <a:custGeom>
              <a:avLst/>
              <a:gdLst>
                <a:gd name="T0" fmla="*/ 315 w 644"/>
                <a:gd name="T1" fmla="*/ 797 h 797"/>
                <a:gd name="T2" fmla="*/ 84 w 644"/>
                <a:gd name="T3" fmla="*/ 703 h 797"/>
                <a:gd name="T4" fmla="*/ 0 w 644"/>
                <a:gd name="T5" fmla="*/ 563 h 797"/>
                <a:gd name="T6" fmla="*/ 124 w 644"/>
                <a:gd name="T7" fmla="*/ 528 h 797"/>
                <a:gd name="T8" fmla="*/ 174 w 644"/>
                <a:gd name="T9" fmla="*/ 611 h 797"/>
                <a:gd name="T10" fmla="*/ 315 w 644"/>
                <a:gd name="T11" fmla="*/ 668 h 797"/>
                <a:gd name="T12" fmla="*/ 456 w 644"/>
                <a:gd name="T13" fmla="*/ 618 h 797"/>
                <a:gd name="T14" fmla="*/ 515 w 644"/>
                <a:gd name="T15" fmla="*/ 465 h 797"/>
                <a:gd name="T16" fmla="*/ 515 w 644"/>
                <a:gd name="T17" fmla="*/ 0 h 797"/>
                <a:gd name="T18" fmla="*/ 644 w 644"/>
                <a:gd name="T19" fmla="*/ 0 h 797"/>
                <a:gd name="T20" fmla="*/ 644 w 644"/>
                <a:gd name="T21" fmla="*/ 467 h 797"/>
                <a:gd name="T22" fmla="*/ 644 w 644"/>
                <a:gd name="T23" fmla="*/ 468 h 797"/>
                <a:gd name="T24" fmla="*/ 545 w 644"/>
                <a:gd name="T25" fmla="*/ 711 h 797"/>
                <a:gd name="T26" fmla="*/ 315 w 644"/>
                <a:gd name="T2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797">
                  <a:moveTo>
                    <a:pt x="315" y="797"/>
                  </a:moveTo>
                  <a:cubicBezTo>
                    <a:pt x="228" y="797"/>
                    <a:pt x="145" y="764"/>
                    <a:pt x="84" y="703"/>
                  </a:cubicBezTo>
                  <a:cubicBezTo>
                    <a:pt x="44" y="664"/>
                    <a:pt x="15" y="616"/>
                    <a:pt x="0" y="563"/>
                  </a:cubicBezTo>
                  <a:cubicBezTo>
                    <a:pt x="124" y="528"/>
                    <a:pt x="124" y="528"/>
                    <a:pt x="124" y="528"/>
                  </a:cubicBezTo>
                  <a:cubicBezTo>
                    <a:pt x="133" y="559"/>
                    <a:pt x="150" y="588"/>
                    <a:pt x="174" y="611"/>
                  </a:cubicBezTo>
                  <a:cubicBezTo>
                    <a:pt x="212" y="648"/>
                    <a:pt x="262" y="668"/>
                    <a:pt x="315" y="668"/>
                  </a:cubicBezTo>
                  <a:cubicBezTo>
                    <a:pt x="373" y="668"/>
                    <a:pt x="421" y="651"/>
                    <a:pt x="456" y="618"/>
                  </a:cubicBezTo>
                  <a:cubicBezTo>
                    <a:pt x="493" y="583"/>
                    <a:pt x="513" y="530"/>
                    <a:pt x="515" y="465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467"/>
                    <a:pt x="644" y="467"/>
                    <a:pt x="644" y="467"/>
                  </a:cubicBezTo>
                  <a:cubicBezTo>
                    <a:pt x="644" y="468"/>
                    <a:pt x="644" y="468"/>
                    <a:pt x="644" y="468"/>
                  </a:cubicBezTo>
                  <a:cubicBezTo>
                    <a:pt x="641" y="568"/>
                    <a:pt x="607" y="652"/>
                    <a:pt x="545" y="711"/>
                  </a:cubicBezTo>
                  <a:cubicBezTo>
                    <a:pt x="486" y="767"/>
                    <a:pt x="406" y="797"/>
                    <a:pt x="315" y="7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2" name="Freeform 19"/>
            <p:cNvSpPr>
              <a:spLocks/>
            </p:cNvSpPr>
            <p:nvPr/>
          </p:nvSpPr>
          <p:spPr bwMode="auto">
            <a:xfrm>
              <a:off x="5323" y="393"/>
              <a:ext cx="9" cy="75"/>
            </a:xfrm>
            <a:custGeom>
              <a:avLst/>
              <a:gdLst>
                <a:gd name="T0" fmla="*/ 9 w 9"/>
                <a:gd name="T1" fmla="*/ 75 h 75"/>
                <a:gd name="T2" fmla="*/ 9 w 9"/>
                <a:gd name="T3" fmla="*/ 0 h 75"/>
                <a:gd name="T4" fmla="*/ 0 w 9"/>
                <a:gd name="T5" fmla="*/ 3 h 75"/>
                <a:gd name="T6" fmla="*/ 0 w 9"/>
                <a:gd name="T7" fmla="*/ 75 h 75"/>
                <a:gd name="T8" fmla="*/ 9 w 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5">
                  <a:moveTo>
                    <a:pt x="9" y="75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3" name="Rectangle 20"/>
            <p:cNvSpPr>
              <a:spLocks noChangeArrowheads="1"/>
            </p:cNvSpPr>
            <p:nvPr/>
          </p:nvSpPr>
          <p:spPr bwMode="auto">
            <a:xfrm>
              <a:off x="5348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53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5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5" name="Freeform 22"/>
            <p:cNvSpPr>
              <a:spLocks/>
            </p:cNvSpPr>
            <p:nvPr/>
          </p:nvSpPr>
          <p:spPr bwMode="auto">
            <a:xfrm>
              <a:off x="5368" y="392"/>
              <a:ext cx="39" cy="76"/>
            </a:xfrm>
            <a:custGeom>
              <a:avLst/>
              <a:gdLst>
                <a:gd name="T0" fmla="*/ 212 w 227"/>
                <a:gd name="T1" fmla="*/ 191 h 439"/>
                <a:gd name="T2" fmla="*/ 212 w 227"/>
                <a:gd name="T3" fmla="*/ 146 h 439"/>
                <a:gd name="T4" fmla="*/ 119 w 227"/>
                <a:gd name="T5" fmla="*/ 146 h 439"/>
                <a:gd name="T6" fmla="*/ 119 w 227"/>
                <a:gd name="T7" fmla="*/ 110 h 439"/>
                <a:gd name="T8" fmla="*/ 128 w 227"/>
                <a:gd name="T9" fmla="*/ 64 h 439"/>
                <a:gd name="T10" fmla="*/ 174 w 227"/>
                <a:gd name="T11" fmla="*/ 44 h 439"/>
                <a:gd name="T12" fmla="*/ 216 w 227"/>
                <a:gd name="T13" fmla="*/ 51 h 439"/>
                <a:gd name="T14" fmla="*/ 227 w 227"/>
                <a:gd name="T15" fmla="*/ 8 h 439"/>
                <a:gd name="T16" fmla="*/ 167 w 227"/>
                <a:gd name="T17" fmla="*/ 0 h 439"/>
                <a:gd name="T18" fmla="*/ 83 w 227"/>
                <a:gd name="T19" fmla="*/ 33 h 439"/>
                <a:gd name="T20" fmla="*/ 63 w 227"/>
                <a:gd name="T21" fmla="*/ 112 h 439"/>
                <a:gd name="T22" fmla="*/ 63 w 227"/>
                <a:gd name="T23" fmla="*/ 146 h 439"/>
                <a:gd name="T24" fmla="*/ 0 w 227"/>
                <a:gd name="T25" fmla="*/ 146 h 439"/>
                <a:gd name="T26" fmla="*/ 0 w 227"/>
                <a:gd name="T27" fmla="*/ 191 h 439"/>
                <a:gd name="T28" fmla="*/ 63 w 227"/>
                <a:gd name="T29" fmla="*/ 191 h 439"/>
                <a:gd name="T30" fmla="*/ 63 w 227"/>
                <a:gd name="T31" fmla="*/ 439 h 439"/>
                <a:gd name="T32" fmla="*/ 119 w 227"/>
                <a:gd name="T33" fmla="*/ 439 h 439"/>
                <a:gd name="T34" fmla="*/ 119 w 227"/>
                <a:gd name="T35" fmla="*/ 191 h 439"/>
                <a:gd name="T36" fmla="*/ 212 w 227"/>
                <a:gd name="T37" fmla="*/ 19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39">
                  <a:moveTo>
                    <a:pt x="212" y="191"/>
                  </a:moveTo>
                  <a:cubicBezTo>
                    <a:pt x="212" y="146"/>
                    <a:pt x="212" y="146"/>
                    <a:pt x="212" y="146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9" y="89"/>
                    <a:pt x="122" y="73"/>
                    <a:pt x="128" y="64"/>
                  </a:cubicBezTo>
                  <a:cubicBezTo>
                    <a:pt x="135" y="51"/>
                    <a:pt x="151" y="44"/>
                    <a:pt x="174" y="44"/>
                  </a:cubicBezTo>
                  <a:cubicBezTo>
                    <a:pt x="186" y="44"/>
                    <a:pt x="200" y="47"/>
                    <a:pt x="216" y="51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06" y="2"/>
                    <a:pt x="186" y="0"/>
                    <a:pt x="167" y="0"/>
                  </a:cubicBezTo>
                  <a:cubicBezTo>
                    <a:pt x="128" y="0"/>
                    <a:pt x="100" y="11"/>
                    <a:pt x="83" y="33"/>
                  </a:cubicBezTo>
                  <a:cubicBezTo>
                    <a:pt x="70" y="50"/>
                    <a:pt x="63" y="76"/>
                    <a:pt x="63" y="112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119" y="439"/>
                    <a:pt x="119" y="439"/>
                    <a:pt x="119" y="439"/>
                  </a:cubicBezTo>
                  <a:cubicBezTo>
                    <a:pt x="119" y="191"/>
                    <a:pt x="119" y="191"/>
                    <a:pt x="119" y="191"/>
                  </a:cubicBezTo>
                  <a:lnTo>
                    <a:pt x="212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6" name="Freeform 23"/>
            <p:cNvSpPr>
              <a:spLocks noEditPoints="1"/>
            </p:cNvSpPr>
            <p:nvPr/>
          </p:nvSpPr>
          <p:spPr bwMode="auto">
            <a:xfrm>
              <a:off x="5409" y="416"/>
              <a:ext cx="51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4118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8" name="Freeform 25"/>
            <p:cNvSpPr>
              <a:spLocks/>
            </p:cNvSpPr>
            <p:nvPr/>
          </p:nvSpPr>
          <p:spPr bwMode="auto">
            <a:xfrm>
              <a:off x="4116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9" name="Rectangle 26"/>
            <p:cNvSpPr>
              <a:spLocks noChangeArrowheads="1"/>
            </p:cNvSpPr>
            <p:nvPr/>
          </p:nvSpPr>
          <p:spPr bwMode="auto">
            <a:xfrm>
              <a:off x="4187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0" name="Freeform 27"/>
            <p:cNvSpPr>
              <a:spLocks/>
            </p:cNvSpPr>
            <p:nvPr/>
          </p:nvSpPr>
          <p:spPr bwMode="auto">
            <a:xfrm>
              <a:off x="4185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1" name="Rectangle 28"/>
            <p:cNvSpPr>
              <a:spLocks noChangeArrowheads="1"/>
            </p:cNvSpPr>
            <p:nvPr/>
          </p:nvSpPr>
          <p:spPr bwMode="auto">
            <a:xfrm>
              <a:off x="4473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2" name="Freeform 29"/>
            <p:cNvSpPr>
              <a:spLocks/>
            </p:cNvSpPr>
            <p:nvPr/>
          </p:nvSpPr>
          <p:spPr bwMode="auto">
            <a:xfrm>
              <a:off x="4471" y="397"/>
              <a:ext cx="13" cy="12"/>
            </a:xfrm>
            <a:custGeom>
              <a:avLst/>
              <a:gdLst>
                <a:gd name="T0" fmla="*/ 13 w 76"/>
                <a:gd name="T1" fmla="*/ 9 h 70"/>
                <a:gd name="T2" fmla="*/ 0 w 76"/>
                <a:gd name="T3" fmla="*/ 35 h 70"/>
                <a:gd name="T4" fmla="*/ 10 w 76"/>
                <a:gd name="T5" fmla="*/ 58 h 70"/>
                <a:gd name="T6" fmla="*/ 38 w 76"/>
                <a:gd name="T7" fmla="*/ 70 h 70"/>
                <a:gd name="T8" fmla="*/ 63 w 76"/>
                <a:gd name="T9" fmla="*/ 61 h 70"/>
                <a:gd name="T10" fmla="*/ 76 w 76"/>
                <a:gd name="T11" fmla="*/ 35 h 70"/>
                <a:gd name="T12" fmla="*/ 66 w 76"/>
                <a:gd name="T13" fmla="*/ 11 h 70"/>
                <a:gd name="T14" fmla="*/ 39 w 76"/>
                <a:gd name="T15" fmla="*/ 0 h 70"/>
                <a:gd name="T16" fmla="*/ 13 w 76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0">
                  <a:moveTo>
                    <a:pt x="13" y="9"/>
                  </a:moveTo>
                  <a:cubicBezTo>
                    <a:pt x="5" y="16"/>
                    <a:pt x="0" y="25"/>
                    <a:pt x="0" y="35"/>
                  </a:cubicBezTo>
                  <a:cubicBezTo>
                    <a:pt x="0" y="44"/>
                    <a:pt x="4" y="52"/>
                    <a:pt x="10" y="58"/>
                  </a:cubicBezTo>
                  <a:cubicBezTo>
                    <a:pt x="18" y="66"/>
                    <a:pt x="27" y="70"/>
                    <a:pt x="38" y="70"/>
                  </a:cubicBezTo>
                  <a:cubicBezTo>
                    <a:pt x="48" y="70"/>
                    <a:pt x="56" y="67"/>
                    <a:pt x="63" y="61"/>
                  </a:cubicBezTo>
                  <a:cubicBezTo>
                    <a:pt x="71" y="54"/>
                    <a:pt x="76" y="45"/>
                    <a:pt x="76" y="35"/>
                  </a:cubicBezTo>
                  <a:cubicBezTo>
                    <a:pt x="76" y="26"/>
                    <a:pt x="72" y="18"/>
                    <a:pt x="66" y="11"/>
                  </a:cubicBezTo>
                  <a:cubicBezTo>
                    <a:pt x="59" y="4"/>
                    <a:pt x="49" y="0"/>
                    <a:pt x="39" y="0"/>
                  </a:cubicBezTo>
                  <a:cubicBezTo>
                    <a:pt x="29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3" name="Rectangle 30"/>
            <p:cNvSpPr>
              <a:spLocks noChangeArrowheads="1"/>
            </p:cNvSpPr>
            <p:nvPr/>
          </p:nvSpPr>
          <p:spPr bwMode="auto">
            <a:xfrm>
              <a:off x="5147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4" name="Freeform 31"/>
            <p:cNvSpPr>
              <a:spLocks/>
            </p:cNvSpPr>
            <p:nvPr/>
          </p:nvSpPr>
          <p:spPr bwMode="auto">
            <a:xfrm>
              <a:off x="51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7 w 75"/>
                <a:gd name="T7" fmla="*/ 70 h 70"/>
                <a:gd name="T8" fmla="*/ 62 w 75"/>
                <a:gd name="T9" fmla="*/ 61 h 70"/>
                <a:gd name="T10" fmla="*/ 75 w 75"/>
                <a:gd name="T11" fmla="*/ 35 h 70"/>
                <a:gd name="T12" fmla="*/ 65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6" y="70"/>
                    <a:pt x="37" y="70"/>
                  </a:cubicBezTo>
                  <a:cubicBezTo>
                    <a:pt x="47" y="70"/>
                    <a:pt x="55" y="67"/>
                    <a:pt x="62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5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19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5" name="Rectangle 32"/>
            <p:cNvSpPr>
              <a:spLocks noChangeArrowheads="1"/>
            </p:cNvSpPr>
            <p:nvPr/>
          </p:nvSpPr>
          <p:spPr bwMode="auto">
            <a:xfrm>
              <a:off x="3915" y="396"/>
              <a:ext cx="10" cy="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6" name="Freeform 33"/>
            <p:cNvSpPr>
              <a:spLocks/>
            </p:cNvSpPr>
            <p:nvPr/>
          </p:nvSpPr>
          <p:spPr bwMode="auto">
            <a:xfrm>
              <a:off x="3939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7" name="Freeform 34"/>
            <p:cNvSpPr>
              <a:spLocks/>
            </p:cNvSpPr>
            <p:nvPr/>
          </p:nvSpPr>
          <p:spPr bwMode="auto">
            <a:xfrm>
              <a:off x="3999" y="416"/>
              <a:ext cx="43" cy="54"/>
            </a:xfrm>
            <a:custGeom>
              <a:avLst/>
              <a:gdLst>
                <a:gd name="T0" fmla="*/ 119 w 249"/>
                <a:gd name="T1" fmla="*/ 310 h 310"/>
                <a:gd name="T2" fmla="*/ 249 w 249"/>
                <a:gd name="T3" fmla="*/ 219 h 310"/>
                <a:gd name="T4" fmla="*/ 224 w 249"/>
                <a:gd name="T5" fmla="*/ 162 h 310"/>
                <a:gd name="T6" fmla="*/ 154 w 249"/>
                <a:gd name="T7" fmla="*/ 130 h 310"/>
                <a:gd name="T8" fmla="*/ 113 w 249"/>
                <a:gd name="T9" fmla="*/ 116 h 310"/>
                <a:gd name="T10" fmla="*/ 86 w 249"/>
                <a:gd name="T11" fmla="*/ 104 h 310"/>
                <a:gd name="T12" fmla="*/ 73 w 249"/>
                <a:gd name="T13" fmla="*/ 81 h 310"/>
                <a:gd name="T14" fmla="*/ 132 w 249"/>
                <a:gd name="T15" fmla="*/ 45 h 310"/>
                <a:gd name="T16" fmla="*/ 216 w 249"/>
                <a:gd name="T17" fmla="*/ 63 h 310"/>
                <a:gd name="T18" fmla="*/ 231 w 249"/>
                <a:gd name="T19" fmla="*/ 16 h 310"/>
                <a:gd name="T20" fmla="*/ 131 w 249"/>
                <a:gd name="T21" fmla="*/ 0 h 310"/>
                <a:gd name="T22" fmla="*/ 48 w 249"/>
                <a:gd name="T23" fmla="*/ 19 h 310"/>
                <a:gd name="T24" fmla="*/ 17 w 249"/>
                <a:gd name="T25" fmla="*/ 81 h 310"/>
                <a:gd name="T26" fmla="*/ 43 w 249"/>
                <a:gd name="T27" fmla="*/ 136 h 310"/>
                <a:gd name="T28" fmla="*/ 120 w 249"/>
                <a:gd name="T29" fmla="*/ 170 h 310"/>
                <a:gd name="T30" fmla="*/ 160 w 249"/>
                <a:gd name="T31" fmla="*/ 183 h 310"/>
                <a:gd name="T32" fmla="*/ 183 w 249"/>
                <a:gd name="T33" fmla="*/ 196 h 310"/>
                <a:gd name="T34" fmla="*/ 192 w 249"/>
                <a:gd name="T35" fmla="*/ 221 h 310"/>
                <a:gd name="T36" fmla="*/ 118 w 249"/>
                <a:gd name="T37" fmla="*/ 265 h 310"/>
                <a:gd name="T38" fmla="*/ 18 w 249"/>
                <a:gd name="T39" fmla="*/ 239 h 310"/>
                <a:gd name="T40" fmla="*/ 0 w 249"/>
                <a:gd name="T41" fmla="*/ 287 h 310"/>
                <a:gd name="T42" fmla="*/ 119 w 249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" h="310">
                  <a:moveTo>
                    <a:pt x="119" y="310"/>
                  </a:moveTo>
                  <a:cubicBezTo>
                    <a:pt x="206" y="310"/>
                    <a:pt x="249" y="279"/>
                    <a:pt x="249" y="219"/>
                  </a:cubicBezTo>
                  <a:cubicBezTo>
                    <a:pt x="249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2" y="113"/>
                    <a:pt x="94" y="109"/>
                    <a:pt x="86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2" y="45"/>
                  </a:cubicBezTo>
                  <a:cubicBezTo>
                    <a:pt x="161" y="45"/>
                    <a:pt x="188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3" y="136"/>
                  </a:cubicBezTo>
                  <a:cubicBezTo>
                    <a:pt x="59" y="147"/>
                    <a:pt x="84" y="158"/>
                    <a:pt x="120" y="170"/>
                  </a:cubicBezTo>
                  <a:cubicBezTo>
                    <a:pt x="139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89" y="202"/>
                    <a:pt x="192" y="210"/>
                    <a:pt x="192" y="221"/>
                  </a:cubicBezTo>
                  <a:cubicBezTo>
                    <a:pt x="192" y="250"/>
                    <a:pt x="168" y="265"/>
                    <a:pt x="118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0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8" name="Freeform 35"/>
            <p:cNvSpPr>
              <a:spLocks noEditPoints="1"/>
            </p:cNvSpPr>
            <p:nvPr/>
          </p:nvSpPr>
          <p:spPr bwMode="auto">
            <a:xfrm>
              <a:off x="4053" y="416"/>
              <a:ext cx="52" cy="77"/>
            </a:xfrm>
            <a:custGeom>
              <a:avLst/>
              <a:gdLst>
                <a:gd name="T0" fmla="*/ 298 w 298"/>
                <a:gd name="T1" fmla="*/ 146 h 444"/>
                <a:gd name="T2" fmla="*/ 271 w 298"/>
                <a:gd name="T3" fmla="*/ 46 h 444"/>
                <a:gd name="T4" fmla="*/ 165 w 298"/>
                <a:gd name="T5" fmla="*/ 0 h 444"/>
                <a:gd name="T6" fmla="*/ 84 w 298"/>
                <a:gd name="T7" fmla="*/ 19 h 444"/>
                <a:gd name="T8" fmla="*/ 52 w 298"/>
                <a:gd name="T9" fmla="*/ 43 h 444"/>
                <a:gd name="T10" fmla="*/ 52 w 298"/>
                <a:gd name="T11" fmla="*/ 8 h 444"/>
                <a:gd name="T12" fmla="*/ 0 w 298"/>
                <a:gd name="T13" fmla="*/ 8 h 444"/>
                <a:gd name="T14" fmla="*/ 0 w 298"/>
                <a:gd name="T15" fmla="*/ 444 h 444"/>
                <a:gd name="T16" fmla="*/ 56 w 298"/>
                <a:gd name="T17" fmla="*/ 429 h 444"/>
                <a:gd name="T18" fmla="*/ 56 w 298"/>
                <a:gd name="T19" fmla="*/ 294 h 444"/>
                <a:gd name="T20" fmla="*/ 138 w 298"/>
                <a:gd name="T21" fmla="*/ 310 h 444"/>
                <a:gd name="T22" fmla="*/ 262 w 298"/>
                <a:gd name="T23" fmla="*/ 259 h 444"/>
                <a:gd name="T24" fmla="*/ 298 w 298"/>
                <a:gd name="T25" fmla="*/ 146 h 444"/>
                <a:gd name="T26" fmla="*/ 241 w 298"/>
                <a:gd name="T27" fmla="*/ 144 h 444"/>
                <a:gd name="T28" fmla="*/ 217 w 298"/>
                <a:gd name="T29" fmla="*/ 227 h 444"/>
                <a:gd name="T30" fmla="*/ 130 w 298"/>
                <a:gd name="T31" fmla="*/ 265 h 444"/>
                <a:gd name="T32" fmla="*/ 56 w 298"/>
                <a:gd name="T33" fmla="*/ 247 h 444"/>
                <a:gd name="T34" fmla="*/ 56 w 298"/>
                <a:gd name="T35" fmla="*/ 132 h 444"/>
                <a:gd name="T36" fmla="*/ 62 w 298"/>
                <a:gd name="T37" fmla="*/ 96 h 444"/>
                <a:gd name="T38" fmla="*/ 98 w 298"/>
                <a:gd name="T39" fmla="*/ 59 h 444"/>
                <a:gd name="T40" fmla="*/ 154 w 298"/>
                <a:gd name="T41" fmla="*/ 45 h 444"/>
                <a:gd name="T42" fmla="*/ 220 w 298"/>
                <a:gd name="T43" fmla="*/ 73 h 444"/>
                <a:gd name="T44" fmla="*/ 241 w 298"/>
                <a:gd name="T45" fmla="*/ 1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44">
                  <a:moveTo>
                    <a:pt x="298" y="146"/>
                  </a:moveTo>
                  <a:cubicBezTo>
                    <a:pt x="298" y="104"/>
                    <a:pt x="289" y="71"/>
                    <a:pt x="271" y="46"/>
                  </a:cubicBezTo>
                  <a:cubicBezTo>
                    <a:pt x="248" y="15"/>
                    <a:pt x="213" y="0"/>
                    <a:pt x="165" y="0"/>
                  </a:cubicBezTo>
                  <a:cubicBezTo>
                    <a:pt x="133" y="0"/>
                    <a:pt x="107" y="6"/>
                    <a:pt x="84" y="19"/>
                  </a:cubicBezTo>
                  <a:cubicBezTo>
                    <a:pt x="75" y="24"/>
                    <a:pt x="64" y="32"/>
                    <a:pt x="52" y="43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56" y="429"/>
                    <a:pt x="56" y="429"/>
                    <a:pt x="56" y="429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77" y="304"/>
                    <a:pt x="104" y="310"/>
                    <a:pt x="138" y="310"/>
                  </a:cubicBezTo>
                  <a:cubicBezTo>
                    <a:pt x="193" y="310"/>
                    <a:pt x="234" y="293"/>
                    <a:pt x="262" y="259"/>
                  </a:cubicBezTo>
                  <a:cubicBezTo>
                    <a:pt x="286" y="231"/>
                    <a:pt x="298" y="193"/>
                    <a:pt x="298" y="146"/>
                  </a:cubicBezTo>
                  <a:moveTo>
                    <a:pt x="241" y="144"/>
                  </a:moveTo>
                  <a:cubicBezTo>
                    <a:pt x="241" y="177"/>
                    <a:pt x="233" y="205"/>
                    <a:pt x="217" y="227"/>
                  </a:cubicBezTo>
                  <a:cubicBezTo>
                    <a:pt x="199" y="252"/>
                    <a:pt x="170" y="265"/>
                    <a:pt x="130" y="265"/>
                  </a:cubicBezTo>
                  <a:cubicBezTo>
                    <a:pt x="100" y="265"/>
                    <a:pt x="76" y="259"/>
                    <a:pt x="56" y="247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16"/>
                    <a:pt x="58" y="105"/>
                    <a:pt x="62" y="96"/>
                  </a:cubicBezTo>
                  <a:cubicBezTo>
                    <a:pt x="69" y="81"/>
                    <a:pt x="81" y="69"/>
                    <a:pt x="98" y="59"/>
                  </a:cubicBezTo>
                  <a:cubicBezTo>
                    <a:pt x="115" y="49"/>
                    <a:pt x="134" y="45"/>
                    <a:pt x="154" y="45"/>
                  </a:cubicBezTo>
                  <a:cubicBezTo>
                    <a:pt x="183" y="45"/>
                    <a:pt x="205" y="54"/>
                    <a:pt x="220" y="73"/>
                  </a:cubicBezTo>
                  <a:cubicBezTo>
                    <a:pt x="234" y="90"/>
                    <a:pt x="241" y="114"/>
                    <a:pt x="241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9" name="Freeform 36"/>
            <p:cNvSpPr>
              <a:spLocks/>
            </p:cNvSpPr>
            <p:nvPr/>
          </p:nvSpPr>
          <p:spPr bwMode="auto">
            <a:xfrm>
              <a:off x="4141" y="417"/>
              <a:ext cx="35" cy="51"/>
            </a:xfrm>
            <a:custGeom>
              <a:avLst/>
              <a:gdLst>
                <a:gd name="T0" fmla="*/ 56 w 198"/>
                <a:gd name="T1" fmla="*/ 295 h 295"/>
                <a:gd name="T2" fmla="*/ 56 w 198"/>
                <a:gd name="T3" fmla="*/ 107 h 295"/>
                <a:gd name="T4" fmla="*/ 125 w 198"/>
                <a:gd name="T5" fmla="*/ 62 h 295"/>
                <a:gd name="T6" fmla="*/ 196 w 198"/>
                <a:gd name="T7" fmla="*/ 47 h 295"/>
                <a:gd name="T8" fmla="*/ 198 w 198"/>
                <a:gd name="T9" fmla="*/ 0 h 295"/>
                <a:gd name="T10" fmla="*/ 125 w 198"/>
                <a:gd name="T11" fmla="*/ 13 h 295"/>
                <a:gd name="T12" fmla="*/ 53 w 198"/>
                <a:gd name="T13" fmla="*/ 55 h 295"/>
                <a:gd name="T14" fmla="*/ 53 w 198"/>
                <a:gd name="T15" fmla="*/ 2 h 295"/>
                <a:gd name="T16" fmla="*/ 0 w 198"/>
                <a:gd name="T17" fmla="*/ 2 h 295"/>
                <a:gd name="T18" fmla="*/ 0 w 198"/>
                <a:gd name="T19" fmla="*/ 295 h 295"/>
                <a:gd name="T20" fmla="*/ 56 w 198"/>
                <a:gd name="T2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95">
                  <a:moveTo>
                    <a:pt x="56" y="295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74" y="89"/>
                    <a:pt x="97" y="74"/>
                    <a:pt x="125" y="62"/>
                  </a:cubicBezTo>
                  <a:cubicBezTo>
                    <a:pt x="146" y="53"/>
                    <a:pt x="170" y="48"/>
                    <a:pt x="196" y="4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70" y="1"/>
                    <a:pt x="145" y="5"/>
                    <a:pt x="125" y="13"/>
                  </a:cubicBezTo>
                  <a:cubicBezTo>
                    <a:pt x="101" y="22"/>
                    <a:pt x="77" y="36"/>
                    <a:pt x="53" y="5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95"/>
                    <a:pt x="0" y="295"/>
                    <a:pt x="0" y="295"/>
                  </a:cubicBezTo>
                  <a:lnTo>
                    <a:pt x="56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0" name="Freeform 37"/>
            <p:cNvSpPr>
              <a:spLocks/>
            </p:cNvSpPr>
            <p:nvPr/>
          </p:nvSpPr>
          <p:spPr bwMode="auto">
            <a:xfrm>
              <a:off x="4210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5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8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7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6" y="52"/>
                    <a:pt x="225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8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1" name="Freeform 38"/>
            <p:cNvSpPr>
              <a:spLocks noEditPoints="1"/>
            </p:cNvSpPr>
            <p:nvPr/>
          </p:nvSpPr>
          <p:spPr bwMode="auto">
            <a:xfrm>
              <a:off x="4271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7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5 w 294"/>
                <a:gd name="T19" fmla="*/ 362 h 442"/>
                <a:gd name="T20" fmla="*/ 140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2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19 w 294"/>
                <a:gd name="T39" fmla="*/ 232 h 442"/>
                <a:gd name="T40" fmla="*/ 140 w 294"/>
                <a:gd name="T41" fmla="*/ 265 h 442"/>
                <a:gd name="T42" fmla="*/ 57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7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8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5" y="362"/>
                  </a:cubicBezTo>
                  <a:cubicBezTo>
                    <a:pt x="213" y="385"/>
                    <a:pt x="185" y="397"/>
                    <a:pt x="140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4" y="442"/>
                    <a:pt x="200" y="438"/>
                    <a:pt x="221" y="430"/>
                  </a:cubicBezTo>
                  <a:cubicBezTo>
                    <a:pt x="253" y="418"/>
                    <a:pt x="274" y="397"/>
                    <a:pt x="282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7" y="197"/>
                    <a:pt x="236" y="202"/>
                  </a:cubicBezTo>
                  <a:cubicBezTo>
                    <a:pt x="234" y="212"/>
                    <a:pt x="228" y="222"/>
                    <a:pt x="219" y="232"/>
                  </a:cubicBezTo>
                  <a:cubicBezTo>
                    <a:pt x="200" y="254"/>
                    <a:pt x="173" y="265"/>
                    <a:pt x="140" y="265"/>
                  </a:cubicBezTo>
                  <a:cubicBezTo>
                    <a:pt x="85" y="265"/>
                    <a:pt x="57" y="233"/>
                    <a:pt x="57" y="168"/>
                  </a:cubicBezTo>
                  <a:cubicBezTo>
                    <a:pt x="57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2" name="Freeform 39"/>
            <p:cNvSpPr>
              <a:spLocks/>
            </p:cNvSpPr>
            <p:nvPr/>
          </p:nvSpPr>
          <p:spPr bwMode="auto">
            <a:xfrm>
              <a:off x="4363" y="416"/>
              <a:ext cx="43" cy="54"/>
            </a:xfrm>
            <a:custGeom>
              <a:avLst/>
              <a:gdLst>
                <a:gd name="T0" fmla="*/ 119 w 250"/>
                <a:gd name="T1" fmla="*/ 310 h 310"/>
                <a:gd name="T2" fmla="*/ 250 w 250"/>
                <a:gd name="T3" fmla="*/ 219 h 310"/>
                <a:gd name="T4" fmla="*/ 224 w 250"/>
                <a:gd name="T5" fmla="*/ 162 h 310"/>
                <a:gd name="T6" fmla="*/ 154 w 250"/>
                <a:gd name="T7" fmla="*/ 130 h 310"/>
                <a:gd name="T8" fmla="*/ 113 w 250"/>
                <a:gd name="T9" fmla="*/ 116 h 310"/>
                <a:gd name="T10" fmla="*/ 87 w 250"/>
                <a:gd name="T11" fmla="*/ 104 h 310"/>
                <a:gd name="T12" fmla="*/ 73 w 250"/>
                <a:gd name="T13" fmla="*/ 81 h 310"/>
                <a:gd name="T14" fmla="*/ 133 w 250"/>
                <a:gd name="T15" fmla="*/ 45 h 310"/>
                <a:gd name="T16" fmla="*/ 216 w 250"/>
                <a:gd name="T17" fmla="*/ 63 h 310"/>
                <a:gd name="T18" fmla="*/ 231 w 250"/>
                <a:gd name="T19" fmla="*/ 16 h 310"/>
                <a:gd name="T20" fmla="*/ 131 w 250"/>
                <a:gd name="T21" fmla="*/ 0 h 310"/>
                <a:gd name="T22" fmla="*/ 48 w 250"/>
                <a:gd name="T23" fmla="*/ 19 h 310"/>
                <a:gd name="T24" fmla="*/ 17 w 250"/>
                <a:gd name="T25" fmla="*/ 81 h 310"/>
                <a:gd name="T26" fmla="*/ 44 w 250"/>
                <a:gd name="T27" fmla="*/ 136 h 310"/>
                <a:gd name="T28" fmla="*/ 120 w 250"/>
                <a:gd name="T29" fmla="*/ 170 h 310"/>
                <a:gd name="T30" fmla="*/ 160 w 250"/>
                <a:gd name="T31" fmla="*/ 183 h 310"/>
                <a:gd name="T32" fmla="*/ 183 w 250"/>
                <a:gd name="T33" fmla="*/ 196 h 310"/>
                <a:gd name="T34" fmla="*/ 193 w 250"/>
                <a:gd name="T35" fmla="*/ 221 h 310"/>
                <a:gd name="T36" fmla="*/ 119 w 250"/>
                <a:gd name="T37" fmla="*/ 265 h 310"/>
                <a:gd name="T38" fmla="*/ 18 w 250"/>
                <a:gd name="T39" fmla="*/ 239 h 310"/>
                <a:gd name="T40" fmla="*/ 0 w 250"/>
                <a:gd name="T41" fmla="*/ 287 h 310"/>
                <a:gd name="T42" fmla="*/ 119 w 250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310">
                  <a:moveTo>
                    <a:pt x="119" y="310"/>
                  </a:moveTo>
                  <a:cubicBezTo>
                    <a:pt x="206" y="310"/>
                    <a:pt x="250" y="279"/>
                    <a:pt x="250" y="219"/>
                  </a:cubicBezTo>
                  <a:cubicBezTo>
                    <a:pt x="250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3" y="113"/>
                    <a:pt x="94" y="109"/>
                    <a:pt x="87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3" y="45"/>
                  </a:cubicBezTo>
                  <a:cubicBezTo>
                    <a:pt x="161" y="45"/>
                    <a:pt x="189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4" y="136"/>
                  </a:cubicBezTo>
                  <a:cubicBezTo>
                    <a:pt x="59" y="147"/>
                    <a:pt x="85" y="158"/>
                    <a:pt x="120" y="170"/>
                  </a:cubicBezTo>
                  <a:cubicBezTo>
                    <a:pt x="140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90" y="202"/>
                    <a:pt x="193" y="210"/>
                    <a:pt x="193" y="221"/>
                  </a:cubicBezTo>
                  <a:cubicBezTo>
                    <a:pt x="193" y="250"/>
                    <a:pt x="168" y="265"/>
                    <a:pt x="119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1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3" name="Freeform 40"/>
            <p:cNvSpPr>
              <a:spLocks/>
            </p:cNvSpPr>
            <p:nvPr/>
          </p:nvSpPr>
          <p:spPr bwMode="auto">
            <a:xfrm>
              <a:off x="4415" y="416"/>
              <a:ext cx="47" cy="54"/>
            </a:xfrm>
            <a:custGeom>
              <a:avLst/>
              <a:gdLst>
                <a:gd name="T0" fmla="*/ 167 w 273"/>
                <a:gd name="T1" fmla="*/ 265 h 310"/>
                <a:gd name="T2" fmla="*/ 81 w 273"/>
                <a:gd name="T3" fmla="*/ 231 h 310"/>
                <a:gd name="T4" fmla="*/ 58 w 273"/>
                <a:gd name="T5" fmla="*/ 157 h 310"/>
                <a:gd name="T6" fmla="*/ 87 w 273"/>
                <a:gd name="T7" fmla="*/ 73 h 310"/>
                <a:gd name="T8" fmla="*/ 164 w 273"/>
                <a:gd name="T9" fmla="*/ 45 h 310"/>
                <a:gd name="T10" fmla="*/ 250 w 273"/>
                <a:gd name="T11" fmla="*/ 66 h 310"/>
                <a:gd name="T12" fmla="*/ 266 w 273"/>
                <a:gd name="T13" fmla="*/ 20 h 310"/>
                <a:gd name="T14" fmla="*/ 162 w 273"/>
                <a:gd name="T15" fmla="*/ 0 h 310"/>
                <a:gd name="T16" fmla="*/ 50 w 273"/>
                <a:gd name="T17" fmla="*/ 34 h 310"/>
                <a:gd name="T18" fmla="*/ 0 w 273"/>
                <a:gd name="T19" fmla="*/ 159 h 310"/>
                <a:gd name="T20" fmla="*/ 39 w 273"/>
                <a:gd name="T21" fmla="*/ 269 h 310"/>
                <a:gd name="T22" fmla="*/ 160 w 273"/>
                <a:gd name="T23" fmla="*/ 310 h 310"/>
                <a:gd name="T24" fmla="*/ 273 w 273"/>
                <a:gd name="T25" fmla="*/ 285 h 310"/>
                <a:gd name="T26" fmla="*/ 254 w 273"/>
                <a:gd name="T27" fmla="*/ 239 h 310"/>
                <a:gd name="T28" fmla="*/ 167 w 273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310">
                  <a:moveTo>
                    <a:pt x="167" y="265"/>
                  </a:moveTo>
                  <a:cubicBezTo>
                    <a:pt x="129" y="265"/>
                    <a:pt x="100" y="253"/>
                    <a:pt x="81" y="231"/>
                  </a:cubicBezTo>
                  <a:cubicBezTo>
                    <a:pt x="65" y="212"/>
                    <a:pt x="58" y="187"/>
                    <a:pt x="58" y="157"/>
                  </a:cubicBezTo>
                  <a:cubicBezTo>
                    <a:pt x="58" y="121"/>
                    <a:pt x="67" y="93"/>
                    <a:pt x="87" y="73"/>
                  </a:cubicBezTo>
                  <a:cubicBezTo>
                    <a:pt x="105" y="54"/>
                    <a:pt x="131" y="45"/>
                    <a:pt x="164" y="45"/>
                  </a:cubicBezTo>
                  <a:cubicBezTo>
                    <a:pt x="194" y="45"/>
                    <a:pt x="222" y="52"/>
                    <a:pt x="250" y="66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34" y="6"/>
                    <a:pt x="200" y="0"/>
                    <a:pt x="162" y="0"/>
                  </a:cubicBezTo>
                  <a:cubicBezTo>
                    <a:pt x="114" y="0"/>
                    <a:pt x="77" y="11"/>
                    <a:pt x="50" y="34"/>
                  </a:cubicBezTo>
                  <a:cubicBezTo>
                    <a:pt x="17" y="63"/>
                    <a:pt x="0" y="104"/>
                    <a:pt x="0" y="159"/>
                  </a:cubicBezTo>
                  <a:cubicBezTo>
                    <a:pt x="0" y="206"/>
                    <a:pt x="13" y="243"/>
                    <a:pt x="39" y="269"/>
                  </a:cubicBezTo>
                  <a:cubicBezTo>
                    <a:pt x="66" y="296"/>
                    <a:pt x="106" y="310"/>
                    <a:pt x="160" y="310"/>
                  </a:cubicBezTo>
                  <a:cubicBezTo>
                    <a:pt x="203" y="310"/>
                    <a:pt x="241" y="301"/>
                    <a:pt x="273" y="285"/>
                  </a:cubicBezTo>
                  <a:cubicBezTo>
                    <a:pt x="254" y="239"/>
                    <a:pt x="254" y="239"/>
                    <a:pt x="254" y="239"/>
                  </a:cubicBezTo>
                  <a:cubicBezTo>
                    <a:pt x="225" y="256"/>
                    <a:pt x="196" y="265"/>
                    <a:pt x="167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4" name="Freeform 41"/>
            <p:cNvSpPr>
              <a:spLocks noEditPoints="1"/>
            </p:cNvSpPr>
            <p:nvPr/>
          </p:nvSpPr>
          <p:spPr bwMode="auto">
            <a:xfrm>
              <a:off x="4494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0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1 w 299"/>
                <a:gd name="T11" fmla="*/ 270 h 310"/>
                <a:gd name="T12" fmla="*/ 168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1 w 299"/>
                <a:gd name="T23" fmla="*/ 222 h 310"/>
                <a:gd name="T24" fmla="*/ 57 w 299"/>
                <a:gd name="T25" fmla="*/ 168 h 310"/>
                <a:gd name="T26" fmla="*/ 297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7 w 299"/>
                <a:gd name="T33" fmla="*/ 125 h 310"/>
                <a:gd name="T34" fmla="*/ 67 w 299"/>
                <a:gd name="T35" fmla="*/ 88 h 310"/>
                <a:gd name="T36" fmla="*/ 153 w 299"/>
                <a:gd name="T37" fmla="*/ 44 h 310"/>
                <a:gd name="T38" fmla="*/ 232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0" y="61"/>
                  </a:cubicBezTo>
                  <a:cubicBezTo>
                    <a:pt x="256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3" y="244"/>
                    <a:pt x="41" y="270"/>
                  </a:cubicBezTo>
                  <a:cubicBezTo>
                    <a:pt x="69" y="296"/>
                    <a:pt x="112" y="310"/>
                    <a:pt x="168" y="310"/>
                  </a:cubicBezTo>
                  <a:cubicBezTo>
                    <a:pt x="214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2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4" y="248"/>
                    <a:pt x="81" y="237"/>
                    <a:pt x="71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8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7" y="125"/>
                    <a:pt x="57" y="125"/>
                    <a:pt x="57" y="125"/>
                  </a:cubicBezTo>
                  <a:cubicBezTo>
                    <a:pt x="59" y="109"/>
                    <a:pt x="63" y="97"/>
                    <a:pt x="67" y="88"/>
                  </a:cubicBezTo>
                  <a:cubicBezTo>
                    <a:pt x="81" y="59"/>
                    <a:pt x="110" y="44"/>
                    <a:pt x="153" y="44"/>
                  </a:cubicBezTo>
                  <a:cubicBezTo>
                    <a:pt x="191" y="44"/>
                    <a:pt x="218" y="57"/>
                    <a:pt x="232" y="82"/>
                  </a:cubicBezTo>
                  <a:cubicBezTo>
                    <a:pt x="238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5" name="Freeform 42"/>
            <p:cNvSpPr>
              <a:spLocks/>
            </p:cNvSpPr>
            <p:nvPr/>
          </p:nvSpPr>
          <p:spPr bwMode="auto">
            <a:xfrm>
              <a:off x="4558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6" name="Freeform 43"/>
            <p:cNvSpPr>
              <a:spLocks/>
            </p:cNvSpPr>
            <p:nvPr/>
          </p:nvSpPr>
          <p:spPr bwMode="auto">
            <a:xfrm>
              <a:off x="461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1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1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2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7" name="Freeform 44"/>
            <p:cNvSpPr>
              <a:spLocks noEditPoints="1"/>
            </p:cNvSpPr>
            <p:nvPr/>
          </p:nvSpPr>
          <p:spPr bwMode="auto">
            <a:xfrm>
              <a:off x="4671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4 w 299"/>
                <a:gd name="T15" fmla="*/ 283 h 310"/>
                <a:gd name="T16" fmla="*/ 273 w 299"/>
                <a:gd name="T17" fmla="*/ 239 h 310"/>
                <a:gd name="T18" fmla="*/ 179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4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9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8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4734" y="459"/>
              <a:ext cx="13" cy="20"/>
            </a:xfrm>
            <a:custGeom>
              <a:avLst/>
              <a:gdLst>
                <a:gd name="T0" fmla="*/ 7 w 13"/>
                <a:gd name="T1" fmla="*/ 20 h 20"/>
                <a:gd name="T2" fmla="*/ 13 w 13"/>
                <a:gd name="T3" fmla="*/ 0 h 20"/>
                <a:gd name="T4" fmla="*/ 4 w 13"/>
                <a:gd name="T5" fmla="*/ 0 h 20"/>
                <a:gd name="T6" fmla="*/ 0 w 13"/>
                <a:gd name="T7" fmla="*/ 20 h 20"/>
                <a:gd name="T8" fmla="*/ 7 w 1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7" y="20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9" name="Freeform 46"/>
            <p:cNvSpPr>
              <a:spLocks noEditPoints="1"/>
            </p:cNvSpPr>
            <p:nvPr/>
          </p:nvSpPr>
          <p:spPr bwMode="auto">
            <a:xfrm>
              <a:off x="4776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4839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4904" y="393"/>
              <a:ext cx="50" cy="75"/>
            </a:xfrm>
            <a:custGeom>
              <a:avLst/>
              <a:gdLst>
                <a:gd name="T0" fmla="*/ 56 w 290"/>
                <a:gd name="T1" fmla="*/ 434 h 434"/>
                <a:gd name="T2" fmla="*/ 56 w 290"/>
                <a:gd name="T3" fmla="*/ 237 h 434"/>
                <a:gd name="T4" fmla="*/ 98 w 290"/>
                <a:gd name="T5" fmla="*/ 203 h 434"/>
                <a:gd name="T6" fmla="*/ 174 w 290"/>
                <a:gd name="T7" fmla="*/ 179 h 434"/>
                <a:gd name="T8" fmla="*/ 224 w 290"/>
                <a:gd name="T9" fmla="*/ 198 h 434"/>
                <a:gd name="T10" fmla="*/ 234 w 290"/>
                <a:gd name="T11" fmla="*/ 247 h 434"/>
                <a:gd name="T12" fmla="*/ 234 w 290"/>
                <a:gd name="T13" fmla="*/ 434 h 434"/>
                <a:gd name="T14" fmla="*/ 290 w 290"/>
                <a:gd name="T15" fmla="*/ 434 h 434"/>
                <a:gd name="T16" fmla="*/ 290 w 290"/>
                <a:gd name="T17" fmla="*/ 250 h 434"/>
                <a:gd name="T18" fmla="*/ 287 w 290"/>
                <a:gd name="T19" fmla="*/ 203 h 434"/>
                <a:gd name="T20" fmla="*/ 252 w 290"/>
                <a:gd name="T21" fmla="*/ 147 h 434"/>
                <a:gd name="T22" fmla="*/ 184 w 290"/>
                <a:gd name="T23" fmla="*/ 133 h 434"/>
                <a:gd name="T24" fmla="*/ 56 w 290"/>
                <a:gd name="T25" fmla="*/ 181 h 434"/>
                <a:gd name="T26" fmla="*/ 56 w 290"/>
                <a:gd name="T27" fmla="*/ 0 h 434"/>
                <a:gd name="T28" fmla="*/ 0 w 290"/>
                <a:gd name="T29" fmla="*/ 16 h 434"/>
                <a:gd name="T30" fmla="*/ 0 w 290"/>
                <a:gd name="T31" fmla="*/ 434 h 434"/>
                <a:gd name="T32" fmla="*/ 56 w 290"/>
                <a:gd name="T3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34">
                  <a:moveTo>
                    <a:pt x="56" y="434"/>
                  </a:moveTo>
                  <a:cubicBezTo>
                    <a:pt x="56" y="237"/>
                    <a:pt x="56" y="237"/>
                    <a:pt x="56" y="237"/>
                  </a:cubicBezTo>
                  <a:cubicBezTo>
                    <a:pt x="66" y="225"/>
                    <a:pt x="80" y="214"/>
                    <a:pt x="98" y="203"/>
                  </a:cubicBezTo>
                  <a:cubicBezTo>
                    <a:pt x="125" y="187"/>
                    <a:pt x="150" y="179"/>
                    <a:pt x="174" y="179"/>
                  </a:cubicBezTo>
                  <a:cubicBezTo>
                    <a:pt x="199" y="179"/>
                    <a:pt x="215" y="185"/>
                    <a:pt x="224" y="198"/>
                  </a:cubicBezTo>
                  <a:cubicBezTo>
                    <a:pt x="231" y="207"/>
                    <a:pt x="234" y="223"/>
                    <a:pt x="234" y="247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90" y="434"/>
                    <a:pt x="290" y="434"/>
                    <a:pt x="290" y="434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30"/>
                    <a:pt x="289" y="215"/>
                    <a:pt x="287" y="203"/>
                  </a:cubicBezTo>
                  <a:cubicBezTo>
                    <a:pt x="283" y="176"/>
                    <a:pt x="272" y="158"/>
                    <a:pt x="252" y="147"/>
                  </a:cubicBezTo>
                  <a:cubicBezTo>
                    <a:pt x="234" y="138"/>
                    <a:pt x="211" y="133"/>
                    <a:pt x="184" y="133"/>
                  </a:cubicBezTo>
                  <a:cubicBezTo>
                    <a:pt x="140" y="133"/>
                    <a:pt x="97" y="149"/>
                    <a:pt x="56" y="18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34"/>
                    <a:pt x="0" y="434"/>
                    <a:pt x="0" y="434"/>
                  </a:cubicBezTo>
                  <a:lnTo>
                    <a:pt x="56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2" name="Freeform 49"/>
            <p:cNvSpPr>
              <a:spLocks noEditPoints="1"/>
            </p:cNvSpPr>
            <p:nvPr/>
          </p:nvSpPr>
          <p:spPr bwMode="auto">
            <a:xfrm>
              <a:off x="4965" y="416"/>
              <a:ext cx="48" cy="54"/>
            </a:xfrm>
            <a:custGeom>
              <a:avLst/>
              <a:gdLst>
                <a:gd name="T0" fmla="*/ 276 w 276"/>
                <a:gd name="T1" fmla="*/ 301 h 310"/>
                <a:gd name="T2" fmla="*/ 276 w 276"/>
                <a:gd name="T3" fmla="*/ 120 h 310"/>
                <a:gd name="T4" fmla="*/ 276 w 276"/>
                <a:gd name="T5" fmla="*/ 84 h 310"/>
                <a:gd name="T6" fmla="*/ 265 w 276"/>
                <a:gd name="T7" fmla="*/ 42 h 310"/>
                <a:gd name="T8" fmla="*/ 151 w 276"/>
                <a:gd name="T9" fmla="*/ 0 h 310"/>
                <a:gd name="T10" fmla="*/ 59 w 276"/>
                <a:gd name="T11" fmla="*/ 13 h 310"/>
                <a:gd name="T12" fmla="*/ 21 w 276"/>
                <a:gd name="T13" fmla="*/ 26 h 310"/>
                <a:gd name="T14" fmla="*/ 38 w 276"/>
                <a:gd name="T15" fmla="*/ 72 h 310"/>
                <a:gd name="T16" fmla="*/ 145 w 276"/>
                <a:gd name="T17" fmla="*/ 45 h 310"/>
                <a:gd name="T18" fmla="*/ 206 w 276"/>
                <a:gd name="T19" fmla="*/ 60 h 310"/>
                <a:gd name="T20" fmla="*/ 220 w 276"/>
                <a:gd name="T21" fmla="*/ 101 h 310"/>
                <a:gd name="T22" fmla="*/ 220 w 276"/>
                <a:gd name="T23" fmla="*/ 114 h 310"/>
                <a:gd name="T24" fmla="*/ 168 w 276"/>
                <a:gd name="T25" fmla="*/ 116 h 310"/>
                <a:gd name="T26" fmla="*/ 47 w 276"/>
                <a:gd name="T27" fmla="*/ 142 h 310"/>
                <a:gd name="T28" fmla="*/ 0 w 276"/>
                <a:gd name="T29" fmla="*/ 222 h 310"/>
                <a:gd name="T30" fmla="*/ 108 w 276"/>
                <a:gd name="T31" fmla="*/ 310 h 310"/>
                <a:gd name="T32" fmla="*/ 224 w 276"/>
                <a:gd name="T33" fmla="*/ 269 h 310"/>
                <a:gd name="T34" fmla="*/ 224 w 276"/>
                <a:gd name="T35" fmla="*/ 301 h 310"/>
                <a:gd name="T36" fmla="*/ 276 w 276"/>
                <a:gd name="T37" fmla="*/ 301 h 310"/>
                <a:gd name="T38" fmla="*/ 221 w 276"/>
                <a:gd name="T39" fmla="*/ 204 h 310"/>
                <a:gd name="T40" fmla="*/ 219 w 276"/>
                <a:gd name="T41" fmla="*/ 220 h 310"/>
                <a:gd name="T42" fmla="*/ 201 w 276"/>
                <a:gd name="T43" fmla="*/ 242 h 310"/>
                <a:gd name="T44" fmla="*/ 120 w 276"/>
                <a:gd name="T45" fmla="*/ 265 h 310"/>
                <a:gd name="T46" fmla="*/ 57 w 276"/>
                <a:gd name="T47" fmla="*/ 219 h 310"/>
                <a:gd name="T48" fmla="*/ 129 w 276"/>
                <a:gd name="T49" fmla="*/ 163 h 310"/>
                <a:gd name="T50" fmla="*/ 221 w 276"/>
                <a:gd name="T51" fmla="*/ 156 h 310"/>
                <a:gd name="T52" fmla="*/ 221 w 276"/>
                <a:gd name="T53" fmla="*/ 2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310">
                  <a:moveTo>
                    <a:pt x="276" y="30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03"/>
                    <a:pt x="276" y="91"/>
                    <a:pt x="276" y="84"/>
                  </a:cubicBezTo>
                  <a:cubicBezTo>
                    <a:pt x="274" y="67"/>
                    <a:pt x="271" y="53"/>
                    <a:pt x="265" y="42"/>
                  </a:cubicBezTo>
                  <a:cubicBezTo>
                    <a:pt x="248" y="14"/>
                    <a:pt x="210" y="0"/>
                    <a:pt x="151" y="0"/>
                  </a:cubicBezTo>
                  <a:cubicBezTo>
                    <a:pt x="117" y="0"/>
                    <a:pt x="86" y="4"/>
                    <a:pt x="59" y="13"/>
                  </a:cubicBezTo>
                  <a:cubicBezTo>
                    <a:pt x="54" y="14"/>
                    <a:pt x="42" y="19"/>
                    <a:pt x="21" y="2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74" y="54"/>
                    <a:pt x="110" y="45"/>
                    <a:pt x="145" y="45"/>
                  </a:cubicBezTo>
                  <a:cubicBezTo>
                    <a:pt x="175" y="45"/>
                    <a:pt x="195" y="50"/>
                    <a:pt x="206" y="60"/>
                  </a:cubicBezTo>
                  <a:cubicBezTo>
                    <a:pt x="215" y="69"/>
                    <a:pt x="220" y="82"/>
                    <a:pt x="220" y="101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197" y="115"/>
                    <a:pt x="179" y="116"/>
                    <a:pt x="168" y="116"/>
                  </a:cubicBezTo>
                  <a:cubicBezTo>
                    <a:pt x="111" y="120"/>
                    <a:pt x="71" y="129"/>
                    <a:pt x="47" y="142"/>
                  </a:cubicBezTo>
                  <a:cubicBezTo>
                    <a:pt x="15" y="159"/>
                    <a:pt x="0" y="186"/>
                    <a:pt x="0" y="222"/>
                  </a:cubicBezTo>
                  <a:cubicBezTo>
                    <a:pt x="0" y="280"/>
                    <a:pt x="36" y="310"/>
                    <a:pt x="108" y="310"/>
                  </a:cubicBezTo>
                  <a:cubicBezTo>
                    <a:pt x="162" y="310"/>
                    <a:pt x="201" y="296"/>
                    <a:pt x="224" y="269"/>
                  </a:cubicBezTo>
                  <a:cubicBezTo>
                    <a:pt x="224" y="301"/>
                    <a:pt x="224" y="301"/>
                    <a:pt x="224" y="301"/>
                  </a:cubicBezTo>
                  <a:lnTo>
                    <a:pt x="276" y="301"/>
                  </a:lnTo>
                  <a:close/>
                  <a:moveTo>
                    <a:pt x="221" y="204"/>
                  </a:moveTo>
                  <a:cubicBezTo>
                    <a:pt x="221" y="211"/>
                    <a:pt x="220" y="216"/>
                    <a:pt x="219" y="220"/>
                  </a:cubicBezTo>
                  <a:cubicBezTo>
                    <a:pt x="216" y="228"/>
                    <a:pt x="210" y="235"/>
                    <a:pt x="201" y="242"/>
                  </a:cubicBezTo>
                  <a:cubicBezTo>
                    <a:pt x="180" y="257"/>
                    <a:pt x="153" y="265"/>
                    <a:pt x="120" y="265"/>
                  </a:cubicBezTo>
                  <a:cubicBezTo>
                    <a:pt x="78" y="265"/>
                    <a:pt x="57" y="250"/>
                    <a:pt x="57" y="219"/>
                  </a:cubicBezTo>
                  <a:cubicBezTo>
                    <a:pt x="57" y="189"/>
                    <a:pt x="81" y="171"/>
                    <a:pt x="129" y="163"/>
                  </a:cubicBezTo>
                  <a:cubicBezTo>
                    <a:pt x="151" y="160"/>
                    <a:pt x="181" y="158"/>
                    <a:pt x="221" y="156"/>
                  </a:cubicBezTo>
                  <a:lnTo>
                    <a:pt x="22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3" name="Freeform 50"/>
            <p:cNvSpPr>
              <a:spLocks/>
            </p:cNvSpPr>
            <p:nvPr/>
          </p:nvSpPr>
          <p:spPr bwMode="auto">
            <a:xfrm>
              <a:off x="5027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4" name="Freeform 51"/>
            <p:cNvSpPr>
              <a:spLocks/>
            </p:cNvSpPr>
            <p:nvPr/>
          </p:nvSpPr>
          <p:spPr bwMode="auto">
            <a:xfrm>
              <a:off x="508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0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0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1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5" name="Freeform 52"/>
            <p:cNvSpPr>
              <a:spLocks/>
            </p:cNvSpPr>
            <p:nvPr/>
          </p:nvSpPr>
          <p:spPr bwMode="auto">
            <a:xfrm>
              <a:off x="5171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1 w 290"/>
                <a:gd name="T21" fmla="*/ 14 h 301"/>
                <a:gd name="T22" fmla="*/ 184 w 290"/>
                <a:gd name="T23" fmla="*/ 0 h 301"/>
                <a:gd name="T24" fmla="*/ 52 w 290"/>
                <a:gd name="T25" fmla="*/ 52 h 301"/>
                <a:gd name="T26" fmla="*/ 52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1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2" y="5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6" name="Freeform 53"/>
            <p:cNvSpPr>
              <a:spLocks noEditPoints="1"/>
            </p:cNvSpPr>
            <p:nvPr/>
          </p:nvSpPr>
          <p:spPr bwMode="auto">
            <a:xfrm>
              <a:off x="5232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8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6 w 294"/>
                <a:gd name="T19" fmla="*/ 362 h 442"/>
                <a:gd name="T20" fmla="*/ 141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3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20 w 294"/>
                <a:gd name="T39" fmla="*/ 232 h 442"/>
                <a:gd name="T40" fmla="*/ 140 w 294"/>
                <a:gd name="T41" fmla="*/ 265 h 442"/>
                <a:gd name="T42" fmla="*/ 58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8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9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6" y="362"/>
                  </a:cubicBezTo>
                  <a:cubicBezTo>
                    <a:pt x="213" y="385"/>
                    <a:pt x="185" y="397"/>
                    <a:pt x="141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5" y="442"/>
                    <a:pt x="201" y="438"/>
                    <a:pt x="221" y="430"/>
                  </a:cubicBezTo>
                  <a:cubicBezTo>
                    <a:pt x="253" y="418"/>
                    <a:pt x="274" y="397"/>
                    <a:pt x="283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8" y="197"/>
                    <a:pt x="236" y="202"/>
                  </a:cubicBezTo>
                  <a:cubicBezTo>
                    <a:pt x="234" y="212"/>
                    <a:pt x="228" y="222"/>
                    <a:pt x="220" y="232"/>
                  </a:cubicBezTo>
                  <a:cubicBezTo>
                    <a:pt x="200" y="254"/>
                    <a:pt x="174" y="265"/>
                    <a:pt x="140" y="265"/>
                  </a:cubicBezTo>
                  <a:cubicBezTo>
                    <a:pt x="85" y="265"/>
                    <a:pt x="58" y="233"/>
                    <a:pt x="58" y="168"/>
                  </a:cubicBezTo>
                  <a:cubicBezTo>
                    <a:pt x="58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32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4" name="Rectangle 63"/>
          <p:cNvSpPr/>
          <p:nvPr userDrawn="1"/>
        </p:nvSpPr>
        <p:spPr bwMode="auto">
          <a:xfrm>
            <a:off x="0" y="-1"/>
            <a:ext cx="9144000" cy="1785257"/>
          </a:xfrm>
          <a:prstGeom prst="rect">
            <a:avLst/>
          </a:prstGeom>
          <a:gradFill>
            <a:gsLst>
              <a:gs pos="2000">
                <a:srgbClr val="405A5E">
                  <a:alpha val="54000"/>
                </a:srgbClr>
              </a:gs>
              <a:gs pos="100000">
                <a:srgbClr val="405A5E">
                  <a:alpha val="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sp>
        <p:nvSpPr>
          <p:cNvPr id="120" name="Freeform 5"/>
          <p:cNvSpPr>
            <a:spLocks noEditPoints="1"/>
          </p:cNvSpPr>
          <p:nvPr userDrawn="1"/>
        </p:nvSpPr>
        <p:spPr bwMode="auto">
          <a:xfrm>
            <a:off x="305394" y="403783"/>
            <a:ext cx="1424231" cy="855904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  <p:grpSp>
        <p:nvGrpSpPr>
          <p:cNvPr id="121" name="Group 4"/>
          <p:cNvGrpSpPr>
            <a:grpSpLocks noChangeAspect="1"/>
          </p:cNvGrpSpPr>
          <p:nvPr userDrawn="1"/>
        </p:nvGrpSpPr>
        <p:grpSpPr bwMode="auto">
          <a:xfrm>
            <a:off x="6463769" y="392134"/>
            <a:ext cx="2374710" cy="545711"/>
            <a:chOff x="3872" y="210"/>
            <a:chExt cx="1642" cy="283"/>
          </a:xfrm>
          <a:solidFill>
            <a:schemeClr val="bg1"/>
          </a:solidFill>
        </p:grpSpPr>
        <p:sp>
          <p:nvSpPr>
            <p:cNvPr id="122" name="Freeform 5"/>
            <p:cNvSpPr>
              <a:spLocks noEditPoints="1"/>
            </p:cNvSpPr>
            <p:nvPr/>
          </p:nvSpPr>
          <p:spPr bwMode="auto">
            <a:xfrm>
              <a:off x="4000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4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4 w 621"/>
                <a:gd name="T17" fmla="*/ 499 h 579"/>
                <a:gd name="T18" fmla="*/ 621 w 621"/>
                <a:gd name="T19" fmla="*/ 289 h 579"/>
                <a:gd name="T20" fmla="*/ 489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9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4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2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1" y="552"/>
                    <a:pt x="544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9" y="289"/>
                  </a:moveTo>
                  <a:cubicBezTo>
                    <a:pt x="489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5" y="385"/>
                    <a:pt x="132" y="343"/>
                    <a:pt x="132" y="289"/>
                  </a:cubicBezTo>
                  <a:cubicBezTo>
                    <a:pt x="132" y="236"/>
                    <a:pt x="145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6" y="103"/>
                    <a:pt x="421" y="122"/>
                    <a:pt x="451" y="161"/>
                  </a:cubicBezTo>
                  <a:cubicBezTo>
                    <a:pt x="476" y="193"/>
                    <a:pt x="489" y="236"/>
                    <a:pt x="489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3" name="Freeform 6"/>
            <p:cNvSpPr>
              <a:spLocks/>
            </p:cNvSpPr>
            <p:nvPr/>
          </p:nvSpPr>
          <p:spPr bwMode="auto">
            <a:xfrm>
              <a:off x="4124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4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4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4" name="Freeform 7"/>
            <p:cNvSpPr>
              <a:spLocks/>
            </p:cNvSpPr>
            <p:nvPr/>
          </p:nvSpPr>
          <p:spPr bwMode="auto">
            <a:xfrm>
              <a:off x="4240" y="254"/>
              <a:ext cx="97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9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9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5" name="Freeform 8"/>
            <p:cNvSpPr>
              <a:spLocks/>
            </p:cNvSpPr>
            <p:nvPr/>
          </p:nvSpPr>
          <p:spPr bwMode="auto">
            <a:xfrm>
              <a:off x="4353" y="254"/>
              <a:ext cx="85" cy="101"/>
            </a:xfrm>
            <a:custGeom>
              <a:avLst/>
              <a:gdLst>
                <a:gd name="T0" fmla="*/ 235 w 492"/>
                <a:gd name="T1" fmla="*/ 579 h 579"/>
                <a:gd name="T2" fmla="*/ 492 w 492"/>
                <a:gd name="T3" fmla="*/ 407 h 579"/>
                <a:gd name="T4" fmla="*/ 476 w 492"/>
                <a:gd name="T5" fmla="*/ 338 h 579"/>
                <a:gd name="T6" fmla="*/ 421 w 492"/>
                <a:gd name="T7" fmla="*/ 284 h 579"/>
                <a:gd name="T8" fmla="*/ 232 w 492"/>
                <a:gd name="T9" fmla="*/ 214 h 579"/>
                <a:gd name="T10" fmla="*/ 175 w 492"/>
                <a:gd name="T11" fmla="*/ 188 h 579"/>
                <a:gd name="T12" fmla="*/ 161 w 492"/>
                <a:gd name="T13" fmla="*/ 158 h 579"/>
                <a:gd name="T14" fmla="*/ 262 w 492"/>
                <a:gd name="T15" fmla="*/ 103 h 579"/>
                <a:gd name="T16" fmla="*/ 423 w 492"/>
                <a:gd name="T17" fmla="*/ 133 h 579"/>
                <a:gd name="T18" fmla="*/ 451 w 492"/>
                <a:gd name="T19" fmla="*/ 26 h 579"/>
                <a:gd name="T20" fmla="*/ 255 w 492"/>
                <a:gd name="T21" fmla="*/ 0 h 579"/>
                <a:gd name="T22" fmla="*/ 91 w 492"/>
                <a:gd name="T23" fmla="*/ 37 h 579"/>
                <a:gd name="T24" fmla="*/ 29 w 492"/>
                <a:gd name="T25" fmla="*/ 158 h 579"/>
                <a:gd name="T26" fmla="*/ 79 w 492"/>
                <a:gd name="T27" fmla="*/ 264 h 579"/>
                <a:gd name="T28" fmla="*/ 226 w 492"/>
                <a:gd name="T29" fmla="*/ 329 h 579"/>
                <a:gd name="T30" fmla="*/ 299 w 492"/>
                <a:gd name="T31" fmla="*/ 353 h 579"/>
                <a:gd name="T32" fmla="*/ 341 w 492"/>
                <a:gd name="T33" fmla="*/ 372 h 579"/>
                <a:gd name="T34" fmla="*/ 360 w 492"/>
                <a:gd name="T35" fmla="*/ 409 h 579"/>
                <a:gd name="T36" fmla="*/ 232 w 492"/>
                <a:gd name="T37" fmla="*/ 475 h 579"/>
                <a:gd name="T38" fmla="*/ 34 w 492"/>
                <a:gd name="T39" fmla="*/ 428 h 579"/>
                <a:gd name="T40" fmla="*/ 0 w 492"/>
                <a:gd name="T41" fmla="*/ 539 h 579"/>
                <a:gd name="T42" fmla="*/ 235 w 492"/>
                <a:gd name="T43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579">
                  <a:moveTo>
                    <a:pt x="235" y="579"/>
                  </a:moveTo>
                  <a:cubicBezTo>
                    <a:pt x="406" y="579"/>
                    <a:pt x="492" y="521"/>
                    <a:pt x="492" y="407"/>
                  </a:cubicBezTo>
                  <a:cubicBezTo>
                    <a:pt x="492" y="380"/>
                    <a:pt x="486" y="357"/>
                    <a:pt x="476" y="338"/>
                  </a:cubicBezTo>
                  <a:cubicBezTo>
                    <a:pt x="465" y="318"/>
                    <a:pt x="447" y="300"/>
                    <a:pt x="421" y="284"/>
                  </a:cubicBezTo>
                  <a:cubicBezTo>
                    <a:pt x="394" y="269"/>
                    <a:pt x="332" y="246"/>
                    <a:pt x="232" y="214"/>
                  </a:cubicBezTo>
                  <a:cubicBezTo>
                    <a:pt x="204" y="206"/>
                    <a:pt x="185" y="197"/>
                    <a:pt x="175" y="188"/>
                  </a:cubicBezTo>
                  <a:cubicBezTo>
                    <a:pt x="166" y="180"/>
                    <a:pt x="161" y="170"/>
                    <a:pt x="161" y="158"/>
                  </a:cubicBezTo>
                  <a:cubicBezTo>
                    <a:pt x="161" y="121"/>
                    <a:pt x="195" y="103"/>
                    <a:pt x="262" y="103"/>
                  </a:cubicBezTo>
                  <a:cubicBezTo>
                    <a:pt x="317" y="103"/>
                    <a:pt x="370" y="113"/>
                    <a:pt x="423" y="133"/>
                  </a:cubicBezTo>
                  <a:cubicBezTo>
                    <a:pt x="451" y="26"/>
                    <a:pt x="451" y="26"/>
                    <a:pt x="451" y="26"/>
                  </a:cubicBezTo>
                  <a:cubicBezTo>
                    <a:pt x="388" y="8"/>
                    <a:pt x="323" y="0"/>
                    <a:pt x="255" y="0"/>
                  </a:cubicBezTo>
                  <a:cubicBezTo>
                    <a:pt x="185" y="0"/>
                    <a:pt x="130" y="12"/>
                    <a:pt x="91" y="37"/>
                  </a:cubicBezTo>
                  <a:cubicBezTo>
                    <a:pt x="50" y="63"/>
                    <a:pt x="29" y="104"/>
                    <a:pt x="29" y="158"/>
                  </a:cubicBezTo>
                  <a:cubicBezTo>
                    <a:pt x="29" y="205"/>
                    <a:pt x="45" y="240"/>
                    <a:pt x="79" y="264"/>
                  </a:cubicBezTo>
                  <a:cubicBezTo>
                    <a:pt x="110" y="286"/>
                    <a:pt x="159" y="308"/>
                    <a:pt x="226" y="329"/>
                  </a:cubicBezTo>
                  <a:cubicBezTo>
                    <a:pt x="299" y="353"/>
                    <a:pt x="299" y="353"/>
                    <a:pt x="299" y="353"/>
                  </a:cubicBezTo>
                  <a:cubicBezTo>
                    <a:pt x="315" y="357"/>
                    <a:pt x="329" y="364"/>
                    <a:pt x="341" y="372"/>
                  </a:cubicBezTo>
                  <a:cubicBezTo>
                    <a:pt x="353" y="381"/>
                    <a:pt x="360" y="393"/>
                    <a:pt x="360" y="409"/>
                  </a:cubicBezTo>
                  <a:cubicBezTo>
                    <a:pt x="360" y="453"/>
                    <a:pt x="317" y="475"/>
                    <a:pt x="232" y="475"/>
                  </a:cubicBezTo>
                  <a:cubicBezTo>
                    <a:pt x="163" y="475"/>
                    <a:pt x="97" y="460"/>
                    <a:pt x="34" y="428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3" y="565"/>
                    <a:pt x="141" y="579"/>
                    <a:pt x="235" y="5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6" name="Freeform 9"/>
            <p:cNvSpPr>
              <a:spLocks noEditPoints="1"/>
            </p:cNvSpPr>
            <p:nvPr/>
          </p:nvSpPr>
          <p:spPr bwMode="auto">
            <a:xfrm>
              <a:off x="4452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3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3 w 621"/>
                <a:gd name="T17" fmla="*/ 499 h 579"/>
                <a:gd name="T18" fmla="*/ 621 w 621"/>
                <a:gd name="T19" fmla="*/ 289 h 579"/>
                <a:gd name="T20" fmla="*/ 488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8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3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1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0" y="552"/>
                    <a:pt x="543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8" y="289"/>
                  </a:moveTo>
                  <a:cubicBezTo>
                    <a:pt x="488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4" y="385"/>
                    <a:pt x="132" y="343"/>
                    <a:pt x="132" y="289"/>
                  </a:cubicBezTo>
                  <a:cubicBezTo>
                    <a:pt x="132" y="236"/>
                    <a:pt x="144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5" y="103"/>
                    <a:pt x="421" y="122"/>
                    <a:pt x="451" y="161"/>
                  </a:cubicBezTo>
                  <a:cubicBezTo>
                    <a:pt x="476" y="193"/>
                    <a:pt x="488" y="236"/>
                    <a:pt x="488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7" name="Freeform 10"/>
            <p:cNvSpPr>
              <a:spLocks/>
            </p:cNvSpPr>
            <p:nvPr/>
          </p:nvSpPr>
          <p:spPr bwMode="auto">
            <a:xfrm>
              <a:off x="4576" y="254"/>
              <a:ext cx="96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8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8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8" name="Freeform 11"/>
            <p:cNvSpPr>
              <a:spLocks/>
            </p:cNvSpPr>
            <p:nvPr/>
          </p:nvSpPr>
          <p:spPr bwMode="auto">
            <a:xfrm>
              <a:off x="4741" y="217"/>
              <a:ext cx="151" cy="135"/>
            </a:xfrm>
            <a:custGeom>
              <a:avLst/>
              <a:gdLst>
                <a:gd name="T0" fmla="*/ 22 w 151"/>
                <a:gd name="T1" fmla="*/ 135 h 135"/>
                <a:gd name="T2" fmla="*/ 22 w 151"/>
                <a:gd name="T3" fmla="*/ 38 h 135"/>
                <a:gd name="T4" fmla="*/ 68 w 151"/>
                <a:gd name="T5" fmla="*/ 135 h 135"/>
                <a:gd name="T6" fmla="*/ 83 w 151"/>
                <a:gd name="T7" fmla="*/ 135 h 135"/>
                <a:gd name="T8" fmla="*/ 129 w 151"/>
                <a:gd name="T9" fmla="*/ 38 h 135"/>
                <a:gd name="T10" fmla="*/ 129 w 151"/>
                <a:gd name="T11" fmla="*/ 135 h 135"/>
                <a:gd name="T12" fmla="*/ 151 w 151"/>
                <a:gd name="T13" fmla="*/ 135 h 135"/>
                <a:gd name="T14" fmla="*/ 151 w 151"/>
                <a:gd name="T15" fmla="*/ 0 h 135"/>
                <a:gd name="T16" fmla="*/ 126 w 151"/>
                <a:gd name="T17" fmla="*/ 0 h 135"/>
                <a:gd name="T18" fmla="*/ 76 w 151"/>
                <a:gd name="T19" fmla="*/ 106 h 135"/>
                <a:gd name="T20" fmla="*/ 24 w 151"/>
                <a:gd name="T21" fmla="*/ 0 h 135"/>
                <a:gd name="T22" fmla="*/ 0 w 151"/>
                <a:gd name="T23" fmla="*/ 0 h 135"/>
                <a:gd name="T24" fmla="*/ 0 w 151"/>
                <a:gd name="T25" fmla="*/ 135 h 135"/>
                <a:gd name="T26" fmla="*/ 22 w 15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35">
                  <a:moveTo>
                    <a:pt x="22" y="135"/>
                  </a:moveTo>
                  <a:lnTo>
                    <a:pt x="22" y="38"/>
                  </a:lnTo>
                  <a:lnTo>
                    <a:pt x="68" y="135"/>
                  </a:lnTo>
                  <a:lnTo>
                    <a:pt x="83" y="135"/>
                  </a:lnTo>
                  <a:lnTo>
                    <a:pt x="129" y="38"/>
                  </a:lnTo>
                  <a:lnTo>
                    <a:pt x="129" y="135"/>
                  </a:lnTo>
                  <a:lnTo>
                    <a:pt x="151" y="135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76" y="10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2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9" name="Freeform 12"/>
            <p:cNvSpPr>
              <a:spLocks noEditPoints="1"/>
            </p:cNvSpPr>
            <p:nvPr/>
          </p:nvSpPr>
          <p:spPr bwMode="auto">
            <a:xfrm>
              <a:off x="4910" y="254"/>
              <a:ext cx="94" cy="101"/>
            </a:xfrm>
            <a:custGeom>
              <a:avLst/>
              <a:gdLst>
                <a:gd name="T0" fmla="*/ 541 w 541"/>
                <a:gd name="T1" fmla="*/ 563 h 579"/>
                <a:gd name="T2" fmla="*/ 541 w 541"/>
                <a:gd name="T3" fmla="*/ 229 h 579"/>
                <a:gd name="T4" fmla="*/ 540 w 541"/>
                <a:gd name="T5" fmla="*/ 164 h 579"/>
                <a:gd name="T6" fmla="*/ 518 w 541"/>
                <a:gd name="T7" fmla="*/ 81 h 579"/>
                <a:gd name="T8" fmla="*/ 292 w 541"/>
                <a:gd name="T9" fmla="*/ 0 h 579"/>
                <a:gd name="T10" fmla="*/ 173 w 541"/>
                <a:gd name="T11" fmla="*/ 9 h 579"/>
                <a:gd name="T12" fmla="*/ 74 w 541"/>
                <a:gd name="T13" fmla="*/ 34 h 579"/>
                <a:gd name="T14" fmla="*/ 46 w 541"/>
                <a:gd name="T15" fmla="*/ 42 h 579"/>
                <a:gd name="T16" fmla="*/ 78 w 541"/>
                <a:gd name="T17" fmla="*/ 148 h 579"/>
                <a:gd name="T18" fmla="*/ 276 w 541"/>
                <a:gd name="T19" fmla="*/ 103 h 579"/>
                <a:gd name="T20" fmla="*/ 385 w 541"/>
                <a:gd name="T21" fmla="*/ 128 h 579"/>
                <a:gd name="T22" fmla="*/ 409 w 541"/>
                <a:gd name="T23" fmla="*/ 192 h 579"/>
                <a:gd name="T24" fmla="*/ 409 w 541"/>
                <a:gd name="T25" fmla="*/ 213 h 579"/>
                <a:gd name="T26" fmla="*/ 305 w 541"/>
                <a:gd name="T27" fmla="*/ 217 h 579"/>
                <a:gd name="T28" fmla="*/ 83 w 541"/>
                <a:gd name="T29" fmla="*/ 265 h 579"/>
                <a:gd name="T30" fmla="*/ 0 w 541"/>
                <a:gd name="T31" fmla="*/ 414 h 579"/>
                <a:gd name="T32" fmla="*/ 208 w 541"/>
                <a:gd name="T33" fmla="*/ 579 h 579"/>
                <a:gd name="T34" fmla="*/ 421 w 541"/>
                <a:gd name="T35" fmla="*/ 505 h 579"/>
                <a:gd name="T36" fmla="*/ 421 w 541"/>
                <a:gd name="T37" fmla="*/ 563 h 579"/>
                <a:gd name="T38" fmla="*/ 541 w 541"/>
                <a:gd name="T39" fmla="*/ 563 h 579"/>
                <a:gd name="T40" fmla="*/ 411 w 541"/>
                <a:gd name="T41" fmla="*/ 368 h 579"/>
                <a:gd name="T42" fmla="*/ 408 w 541"/>
                <a:gd name="T43" fmla="*/ 398 h 579"/>
                <a:gd name="T44" fmla="*/ 377 w 541"/>
                <a:gd name="T45" fmla="*/ 436 h 579"/>
                <a:gd name="T46" fmla="*/ 239 w 541"/>
                <a:gd name="T47" fmla="*/ 475 h 579"/>
                <a:gd name="T48" fmla="*/ 132 w 541"/>
                <a:gd name="T49" fmla="*/ 405 h 579"/>
                <a:gd name="T50" fmla="*/ 253 w 541"/>
                <a:gd name="T51" fmla="*/ 318 h 579"/>
                <a:gd name="T52" fmla="*/ 411 w 541"/>
                <a:gd name="T53" fmla="*/ 308 h 579"/>
                <a:gd name="T54" fmla="*/ 411 w 541"/>
                <a:gd name="T55" fmla="*/ 36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1" h="579">
                  <a:moveTo>
                    <a:pt x="541" y="563"/>
                  </a:moveTo>
                  <a:cubicBezTo>
                    <a:pt x="541" y="229"/>
                    <a:pt x="541" y="229"/>
                    <a:pt x="541" y="229"/>
                  </a:cubicBezTo>
                  <a:cubicBezTo>
                    <a:pt x="541" y="197"/>
                    <a:pt x="540" y="175"/>
                    <a:pt x="540" y="164"/>
                  </a:cubicBezTo>
                  <a:cubicBezTo>
                    <a:pt x="537" y="129"/>
                    <a:pt x="530" y="101"/>
                    <a:pt x="518" y="81"/>
                  </a:cubicBezTo>
                  <a:cubicBezTo>
                    <a:pt x="483" y="27"/>
                    <a:pt x="408" y="0"/>
                    <a:pt x="292" y="0"/>
                  </a:cubicBezTo>
                  <a:cubicBezTo>
                    <a:pt x="250" y="0"/>
                    <a:pt x="211" y="3"/>
                    <a:pt x="173" y="9"/>
                  </a:cubicBezTo>
                  <a:cubicBezTo>
                    <a:pt x="148" y="13"/>
                    <a:pt x="115" y="22"/>
                    <a:pt x="74" y="34"/>
                  </a:cubicBezTo>
                  <a:cubicBezTo>
                    <a:pt x="68" y="36"/>
                    <a:pt x="59" y="39"/>
                    <a:pt x="46" y="42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47" y="118"/>
                    <a:pt x="213" y="103"/>
                    <a:pt x="276" y="103"/>
                  </a:cubicBezTo>
                  <a:cubicBezTo>
                    <a:pt x="329" y="103"/>
                    <a:pt x="365" y="111"/>
                    <a:pt x="385" y="128"/>
                  </a:cubicBezTo>
                  <a:cubicBezTo>
                    <a:pt x="401" y="142"/>
                    <a:pt x="409" y="163"/>
                    <a:pt x="409" y="192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365" y="214"/>
                    <a:pt x="330" y="215"/>
                    <a:pt x="305" y="217"/>
                  </a:cubicBezTo>
                  <a:cubicBezTo>
                    <a:pt x="202" y="223"/>
                    <a:pt x="128" y="239"/>
                    <a:pt x="83" y="265"/>
                  </a:cubicBezTo>
                  <a:cubicBezTo>
                    <a:pt x="28" y="297"/>
                    <a:pt x="0" y="347"/>
                    <a:pt x="0" y="414"/>
                  </a:cubicBezTo>
                  <a:cubicBezTo>
                    <a:pt x="0" y="524"/>
                    <a:pt x="69" y="579"/>
                    <a:pt x="208" y="579"/>
                  </a:cubicBezTo>
                  <a:cubicBezTo>
                    <a:pt x="307" y="579"/>
                    <a:pt x="378" y="554"/>
                    <a:pt x="421" y="505"/>
                  </a:cubicBezTo>
                  <a:cubicBezTo>
                    <a:pt x="421" y="563"/>
                    <a:pt x="421" y="563"/>
                    <a:pt x="421" y="563"/>
                  </a:cubicBezTo>
                  <a:lnTo>
                    <a:pt x="541" y="563"/>
                  </a:lnTo>
                  <a:close/>
                  <a:moveTo>
                    <a:pt x="411" y="368"/>
                  </a:moveTo>
                  <a:cubicBezTo>
                    <a:pt x="411" y="382"/>
                    <a:pt x="410" y="391"/>
                    <a:pt x="408" y="398"/>
                  </a:cubicBezTo>
                  <a:cubicBezTo>
                    <a:pt x="403" y="412"/>
                    <a:pt x="393" y="425"/>
                    <a:pt x="377" y="436"/>
                  </a:cubicBezTo>
                  <a:cubicBezTo>
                    <a:pt x="342" y="462"/>
                    <a:pt x="296" y="475"/>
                    <a:pt x="239" y="475"/>
                  </a:cubicBezTo>
                  <a:cubicBezTo>
                    <a:pt x="167" y="475"/>
                    <a:pt x="132" y="452"/>
                    <a:pt x="132" y="405"/>
                  </a:cubicBezTo>
                  <a:cubicBezTo>
                    <a:pt x="132" y="358"/>
                    <a:pt x="172" y="329"/>
                    <a:pt x="253" y="318"/>
                  </a:cubicBezTo>
                  <a:cubicBezTo>
                    <a:pt x="286" y="314"/>
                    <a:pt x="339" y="310"/>
                    <a:pt x="411" y="308"/>
                  </a:cubicBezTo>
                  <a:lnTo>
                    <a:pt x="411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0" name="Freeform 13"/>
            <p:cNvSpPr>
              <a:spLocks/>
            </p:cNvSpPr>
            <p:nvPr/>
          </p:nvSpPr>
          <p:spPr bwMode="auto">
            <a:xfrm>
              <a:off x="5018" y="227"/>
              <a:ext cx="71" cy="128"/>
            </a:xfrm>
            <a:custGeom>
              <a:avLst/>
              <a:gdLst>
                <a:gd name="T0" fmla="*/ 100 w 409"/>
                <a:gd name="T1" fmla="*/ 553 h 738"/>
                <a:gd name="T2" fmla="*/ 107 w 409"/>
                <a:gd name="T3" fmla="*/ 640 h 738"/>
                <a:gd name="T4" fmla="*/ 161 w 409"/>
                <a:gd name="T5" fmla="*/ 718 h 738"/>
                <a:gd name="T6" fmla="*/ 269 w 409"/>
                <a:gd name="T7" fmla="*/ 738 h 738"/>
                <a:gd name="T8" fmla="*/ 409 w 409"/>
                <a:gd name="T9" fmla="*/ 720 h 738"/>
                <a:gd name="T10" fmla="*/ 386 w 409"/>
                <a:gd name="T11" fmla="*/ 620 h 738"/>
                <a:gd name="T12" fmla="*/ 304 w 409"/>
                <a:gd name="T13" fmla="*/ 634 h 738"/>
                <a:gd name="T14" fmla="*/ 236 w 409"/>
                <a:gd name="T15" fmla="*/ 605 h 738"/>
                <a:gd name="T16" fmla="*/ 229 w 409"/>
                <a:gd name="T17" fmla="*/ 516 h 738"/>
                <a:gd name="T18" fmla="*/ 229 w 409"/>
                <a:gd name="T19" fmla="*/ 278 h 738"/>
                <a:gd name="T20" fmla="*/ 387 w 409"/>
                <a:gd name="T21" fmla="*/ 278 h 738"/>
                <a:gd name="T22" fmla="*/ 387 w 409"/>
                <a:gd name="T23" fmla="*/ 175 h 738"/>
                <a:gd name="T24" fmla="*/ 229 w 409"/>
                <a:gd name="T25" fmla="*/ 175 h 738"/>
                <a:gd name="T26" fmla="*/ 229 w 409"/>
                <a:gd name="T27" fmla="*/ 0 h 738"/>
                <a:gd name="T28" fmla="*/ 100 w 409"/>
                <a:gd name="T29" fmla="*/ 36 h 738"/>
                <a:gd name="T30" fmla="*/ 100 w 409"/>
                <a:gd name="T31" fmla="*/ 175 h 738"/>
                <a:gd name="T32" fmla="*/ 0 w 409"/>
                <a:gd name="T33" fmla="*/ 175 h 738"/>
                <a:gd name="T34" fmla="*/ 0 w 409"/>
                <a:gd name="T35" fmla="*/ 278 h 738"/>
                <a:gd name="T36" fmla="*/ 100 w 409"/>
                <a:gd name="T37" fmla="*/ 278 h 738"/>
                <a:gd name="T38" fmla="*/ 100 w 409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738">
                  <a:moveTo>
                    <a:pt x="100" y="553"/>
                  </a:moveTo>
                  <a:cubicBezTo>
                    <a:pt x="100" y="588"/>
                    <a:pt x="102" y="617"/>
                    <a:pt x="107" y="640"/>
                  </a:cubicBezTo>
                  <a:cubicBezTo>
                    <a:pt x="116" y="677"/>
                    <a:pt x="134" y="703"/>
                    <a:pt x="161" y="718"/>
                  </a:cubicBezTo>
                  <a:cubicBezTo>
                    <a:pt x="184" y="731"/>
                    <a:pt x="220" y="738"/>
                    <a:pt x="269" y="738"/>
                  </a:cubicBezTo>
                  <a:cubicBezTo>
                    <a:pt x="315" y="738"/>
                    <a:pt x="361" y="732"/>
                    <a:pt x="409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4" y="634"/>
                  </a:cubicBezTo>
                  <a:cubicBezTo>
                    <a:pt x="266" y="634"/>
                    <a:pt x="244" y="625"/>
                    <a:pt x="236" y="605"/>
                  </a:cubicBezTo>
                  <a:cubicBezTo>
                    <a:pt x="231" y="592"/>
                    <a:pt x="229" y="562"/>
                    <a:pt x="229" y="516"/>
                  </a:cubicBezTo>
                  <a:cubicBezTo>
                    <a:pt x="229" y="278"/>
                    <a:pt x="229" y="278"/>
                    <a:pt x="229" y="278"/>
                  </a:cubicBezTo>
                  <a:cubicBezTo>
                    <a:pt x="387" y="278"/>
                    <a:pt x="387" y="278"/>
                    <a:pt x="387" y="278"/>
                  </a:cubicBezTo>
                  <a:cubicBezTo>
                    <a:pt x="387" y="175"/>
                    <a:pt x="387" y="175"/>
                    <a:pt x="387" y="175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1" name="Freeform 14"/>
            <p:cNvSpPr>
              <a:spLocks/>
            </p:cNvSpPr>
            <p:nvPr/>
          </p:nvSpPr>
          <p:spPr bwMode="auto">
            <a:xfrm>
              <a:off x="5097" y="227"/>
              <a:ext cx="71" cy="128"/>
            </a:xfrm>
            <a:custGeom>
              <a:avLst/>
              <a:gdLst>
                <a:gd name="T0" fmla="*/ 100 w 410"/>
                <a:gd name="T1" fmla="*/ 553 h 738"/>
                <a:gd name="T2" fmla="*/ 108 w 410"/>
                <a:gd name="T3" fmla="*/ 640 h 738"/>
                <a:gd name="T4" fmla="*/ 161 w 410"/>
                <a:gd name="T5" fmla="*/ 718 h 738"/>
                <a:gd name="T6" fmla="*/ 270 w 410"/>
                <a:gd name="T7" fmla="*/ 738 h 738"/>
                <a:gd name="T8" fmla="*/ 410 w 410"/>
                <a:gd name="T9" fmla="*/ 720 h 738"/>
                <a:gd name="T10" fmla="*/ 386 w 410"/>
                <a:gd name="T11" fmla="*/ 620 h 738"/>
                <a:gd name="T12" fmla="*/ 305 w 410"/>
                <a:gd name="T13" fmla="*/ 634 h 738"/>
                <a:gd name="T14" fmla="*/ 237 w 410"/>
                <a:gd name="T15" fmla="*/ 605 h 738"/>
                <a:gd name="T16" fmla="*/ 230 w 410"/>
                <a:gd name="T17" fmla="*/ 516 h 738"/>
                <a:gd name="T18" fmla="*/ 230 w 410"/>
                <a:gd name="T19" fmla="*/ 278 h 738"/>
                <a:gd name="T20" fmla="*/ 388 w 410"/>
                <a:gd name="T21" fmla="*/ 278 h 738"/>
                <a:gd name="T22" fmla="*/ 388 w 410"/>
                <a:gd name="T23" fmla="*/ 175 h 738"/>
                <a:gd name="T24" fmla="*/ 230 w 410"/>
                <a:gd name="T25" fmla="*/ 175 h 738"/>
                <a:gd name="T26" fmla="*/ 230 w 410"/>
                <a:gd name="T27" fmla="*/ 0 h 738"/>
                <a:gd name="T28" fmla="*/ 100 w 410"/>
                <a:gd name="T29" fmla="*/ 36 h 738"/>
                <a:gd name="T30" fmla="*/ 100 w 410"/>
                <a:gd name="T31" fmla="*/ 175 h 738"/>
                <a:gd name="T32" fmla="*/ 0 w 410"/>
                <a:gd name="T33" fmla="*/ 175 h 738"/>
                <a:gd name="T34" fmla="*/ 0 w 410"/>
                <a:gd name="T35" fmla="*/ 278 h 738"/>
                <a:gd name="T36" fmla="*/ 100 w 410"/>
                <a:gd name="T37" fmla="*/ 278 h 738"/>
                <a:gd name="T38" fmla="*/ 100 w 410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738">
                  <a:moveTo>
                    <a:pt x="100" y="553"/>
                  </a:moveTo>
                  <a:cubicBezTo>
                    <a:pt x="100" y="588"/>
                    <a:pt x="103" y="617"/>
                    <a:pt x="108" y="640"/>
                  </a:cubicBezTo>
                  <a:cubicBezTo>
                    <a:pt x="117" y="677"/>
                    <a:pt x="134" y="703"/>
                    <a:pt x="161" y="718"/>
                  </a:cubicBezTo>
                  <a:cubicBezTo>
                    <a:pt x="185" y="731"/>
                    <a:pt x="221" y="738"/>
                    <a:pt x="270" y="738"/>
                  </a:cubicBezTo>
                  <a:cubicBezTo>
                    <a:pt x="315" y="738"/>
                    <a:pt x="362" y="732"/>
                    <a:pt x="410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5" y="634"/>
                  </a:cubicBezTo>
                  <a:cubicBezTo>
                    <a:pt x="267" y="634"/>
                    <a:pt x="244" y="625"/>
                    <a:pt x="237" y="605"/>
                  </a:cubicBezTo>
                  <a:cubicBezTo>
                    <a:pt x="232" y="592"/>
                    <a:pt x="230" y="562"/>
                    <a:pt x="230" y="516"/>
                  </a:cubicBezTo>
                  <a:cubicBezTo>
                    <a:pt x="230" y="278"/>
                    <a:pt x="230" y="278"/>
                    <a:pt x="230" y="278"/>
                  </a:cubicBezTo>
                  <a:cubicBezTo>
                    <a:pt x="388" y="278"/>
                    <a:pt x="388" y="278"/>
                    <a:pt x="388" y="278"/>
                  </a:cubicBezTo>
                  <a:cubicBezTo>
                    <a:pt x="388" y="175"/>
                    <a:pt x="388" y="175"/>
                    <a:pt x="388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2" name="Freeform 15"/>
            <p:cNvSpPr>
              <a:spLocks/>
            </p:cNvSpPr>
            <p:nvPr/>
          </p:nvSpPr>
          <p:spPr bwMode="auto">
            <a:xfrm>
              <a:off x="5183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5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5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3" name="Freeform 16"/>
            <p:cNvSpPr>
              <a:spLocks noEditPoints="1"/>
            </p:cNvSpPr>
            <p:nvPr/>
          </p:nvSpPr>
          <p:spPr bwMode="auto">
            <a:xfrm>
              <a:off x="5297" y="254"/>
              <a:ext cx="99" cy="101"/>
            </a:xfrm>
            <a:custGeom>
              <a:avLst/>
              <a:gdLst>
                <a:gd name="T0" fmla="*/ 573 w 573"/>
                <a:gd name="T1" fmla="*/ 261 h 579"/>
                <a:gd name="T2" fmla="*/ 535 w 573"/>
                <a:gd name="T3" fmla="*/ 108 h 579"/>
                <a:gd name="T4" fmla="*/ 294 w 573"/>
                <a:gd name="T5" fmla="*/ 0 h 579"/>
                <a:gd name="T6" fmla="*/ 67 w 573"/>
                <a:gd name="T7" fmla="*/ 85 h 579"/>
                <a:gd name="T8" fmla="*/ 0 w 573"/>
                <a:gd name="T9" fmla="*/ 296 h 579"/>
                <a:gd name="T10" fmla="*/ 145 w 573"/>
                <a:gd name="T11" fmla="*/ 550 h 579"/>
                <a:gd name="T12" fmla="*/ 324 w 573"/>
                <a:gd name="T13" fmla="*/ 579 h 579"/>
                <a:gd name="T14" fmla="*/ 564 w 573"/>
                <a:gd name="T15" fmla="*/ 537 h 579"/>
                <a:gd name="T16" fmla="*/ 525 w 573"/>
                <a:gd name="T17" fmla="*/ 436 h 579"/>
                <a:gd name="T18" fmla="*/ 459 w 573"/>
                <a:gd name="T19" fmla="*/ 461 h 579"/>
                <a:gd name="T20" fmla="*/ 344 w 573"/>
                <a:gd name="T21" fmla="*/ 475 h 579"/>
                <a:gd name="T22" fmla="*/ 160 w 573"/>
                <a:gd name="T23" fmla="*/ 413 h 579"/>
                <a:gd name="T24" fmla="*/ 131 w 573"/>
                <a:gd name="T25" fmla="*/ 327 h 579"/>
                <a:gd name="T26" fmla="*/ 569 w 573"/>
                <a:gd name="T27" fmla="*/ 327 h 579"/>
                <a:gd name="T28" fmla="*/ 573 w 573"/>
                <a:gd name="T29" fmla="*/ 261 h 579"/>
                <a:gd name="T30" fmla="*/ 452 w 573"/>
                <a:gd name="T31" fmla="*/ 232 h 579"/>
                <a:gd name="T32" fmla="*/ 131 w 573"/>
                <a:gd name="T33" fmla="*/ 232 h 579"/>
                <a:gd name="T34" fmla="*/ 147 w 573"/>
                <a:gd name="T35" fmla="*/ 169 h 579"/>
                <a:gd name="T36" fmla="*/ 292 w 573"/>
                <a:gd name="T37" fmla="*/ 102 h 579"/>
                <a:gd name="T38" fmla="*/ 431 w 573"/>
                <a:gd name="T39" fmla="*/ 160 h 579"/>
                <a:gd name="T40" fmla="*/ 452 w 573"/>
                <a:gd name="T41" fmla="*/ 2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3" h="579">
                  <a:moveTo>
                    <a:pt x="573" y="261"/>
                  </a:moveTo>
                  <a:cubicBezTo>
                    <a:pt x="573" y="200"/>
                    <a:pt x="560" y="149"/>
                    <a:pt x="535" y="108"/>
                  </a:cubicBezTo>
                  <a:cubicBezTo>
                    <a:pt x="490" y="36"/>
                    <a:pt x="410" y="0"/>
                    <a:pt x="294" y="0"/>
                  </a:cubicBezTo>
                  <a:cubicBezTo>
                    <a:pt x="192" y="0"/>
                    <a:pt x="116" y="28"/>
                    <a:pt x="67" y="85"/>
                  </a:cubicBezTo>
                  <a:cubicBezTo>
                    <a:pt x="22" y="137"/>
                    <a:pt x="0" y="208"/>
                    <a:pt x="0" y="296"/>
                  </a:cubicBezTo>
                  <a:cubicBezTo>
                    <a:pt x="0" y="423"/>
                    <a:pt x="48" y="508"/>
                    <a:pt x="145" y="550"/>
                  </a:cubicBezTo>
                  <a:cubicBezTo>
                    <a:pt x="190" y="569"/>
                    <a:pt x="249" y="579"/>
                    <a:pt x="324" y="579"/>
                  </a:cubicBezTo>
                  <a:cubicBezTo>
                    <a:pt x="411" y="579"/>
                    <a:pt x="491" y="565"/>
                    <a:pt x="564" y="537"/>
                  </a:cubicBezTo>
                  <a:cubicBezTo>
                    <a:pt x="525" y="436"/>
                    <a:pt x="525" y="436"/>
                    <a:pt x="525" y="436"/>
                  </a:cubicBezTo>
                  <a:cubicBezTo>
                    <a:pt x="500" y="448"/>
                    <a:pt x="478" y="456"/>
                    <a:pt x="459" y="461"/>
                  </a:cubicBezTo>
                  <a:cubicBezTo>
                    <a:pt x="425" y="471"/>
                    <a:pt x="386" y="475"/>
                    <a:pt x="344" y="475"/>
                  </a:cubicBezTo>
                  <a:cubicBezTo>
                    <a:pt x="254" y="475"/>
                    <a:pt x="192" y="455"/>
                    <a:pt x="160" y="413"/>
                  </a:cubicBezTo>
                  <a:cubicBezTo>
                    <a:pt x="142" y="391"/>
                    <a:pt x="133" y="362"/>
                    <a:pt x="131" y="327"/>
                  </a:cubicBezTo>
                  <a:cubicBezTo>
                    <a:pt x="569" y="327"/>
                    <a:pt x="569" y="327"/>
                    <a:pt x="569" y="327"/>
                  </a:cubicBezTo>
                  <a:cubicBezTo>
                    <a:pt x="572" y="295"/>
                    <a:pt x="573" y="273"/>
                    <a:pt x="573" y="261"/>
                  </a:cubicBezTo>
                  <a:moveTo>
                    <a:pt x="452" y="232"/>
                  </a:moveTo>
                  <a:cubicBezTo>
                    <a:pt x="131" y="232"/>
                    <a:pt x="131" y="232"/>
                    <a:pt x="131" y="232"/>
                  </a:cubicBezTo>
                  <a:cubicBezTo>
                    <a:pt x="134" y="204"/>
                    <a:pt x="139" y="184"/>
                    <a:pt x="147" y="169"/>
                  </a:cubicBezTo>
                  <a:cubicBezTo>
                    <a:pt x="169" y="124"/>
                    <a:pt x="218" y="102"/>
                    <a:pt x="292" y="102"/>
                  </a:cubicBezTo>
                  <a:cubicBezTo>
                    <a:pt x="360" y="102"/>
                    <a:pt x="407" y="121"/>
                    <a:pt x="431" y="160"/>
                  </a:cubicBezTo>
                  <a:cubicBezTo>
                    <a:pt x="441" y="176"/>
                    <a:pt x="448" y="200"/>
                    <a:pt x="452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4" name="Freeform 17"/>
            <p:cNvSpPr>
              <a:spLocks/>
            </p:cNvSpPr>
            <p:nvPr/>
          </p:nvSpPr>
          <p:spPr bwMode="auto">
            <a:xfrm>
              <a:off x="5403" y="257"/>
              <a:ext cx="111" cy="132"/>
            </a:xfrm>
            <a:custGeom>
              <a:avLst/>
              <a:gdLst>
                <a:gd name="T0" fmla="*/ 87 w 111"/>
                <a:gd name="T1" fmla="*/ 0 h 132"/>
                <a:gd name="T2" fmla="*/ 55 w 111"/>
                <a:gd name="T3" fmla="*/ 72 h 132"/>
                <a:gd name="T4" fmla="*/ 25 w 111"/>
                <a:gd name="T5" fmla="*/ 0 h 132"/>
                <a:gd name="T6" fmla="*/ 0 w 111"/>
                <a:gd name="T7" fmla="*/ 0 h 132"/>
                <a:gd name="T8" fmla="*/ 42 w 111"/>
                <a:gd name="T9" fmla="*/ 95 h 132"/>
                <a:gd name="T10" fmla="*/ 23 w 111"/>
                <a:gd name="T11" fmla="*/ 132 h 132"/>
                <a:gd name="T12" fmla="*/ 47 w 111"/>
                <a:gd name="T13" fmla="*/ 132 h 132"/>
                <a:gd name="T14" fmla="*/ 111 w 111"/>
                <a:gd name="T15" fmla="*/ 0 h 132"/>
                <a:gd name="T16" fmla="*/ 87 w 11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32">
                  <a:moveTo>
                    <a:pt x="87" y="0"/>
                  </a:moveTo>
                  <a:lnTo>
                    <a:pt x="55" y="7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2" y="95"/>
                  </a:lnTo>
                  <a:lnTo>
                    <a:pt x="23" y="132"/>
                  </a:lnTo>
                  <a:lnTo>
                    <a:pt x="47" y="132"/>
                  </a:lnTo>
                  <a:lnTo>
                    <a:pt x="111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5" name="Freeform 18"/>
            <p:cNvSpPr>
              <a:spLocks/>
            </p:cNvSpPr>
            <p:nvPr/>
          </p:nvSpPr>
          <p:spPr bwMode="auto">
            <a:xfrm>
              <a:off x="3872" y="217"/>
              <a:ext cx="111" cy="138"/>
            </a:xfrm>
            <a:custGeom>
              <a:avLst/>
              <a:gdLst>
                <a:gd name="T0" fmla="*/ 315 w 644"/>
                <a:gd name="T1" fmla="*/ 797 h 797"/>
                <a:gd name="T2" fmla="*/ 84 w 644"/>
                <a:gd name="T3" fmla="*/ 703 h 797"/>
                <a:gd name="T4" fmla="*/ 0 w 644"/>
                <a:gd name="T5" fmla="*/ 563 h 797"/>
                <a:gd name="T6" fmla="*/ 124 w 644"/>
                <a:gd name="T7" fmla="*/ 528 h 797"/>
                <a:gd name="T8" fmla="*/ 174 w 644"/>
                <a:gd name="T9" fmla="*/ 611 h 797"/>
                <a:gd name="T10" fmla="*/ 315 w 644"/>
                <a:gd name="T11" fmla="*/ 668 h 797"/>
                <a:gd name="T12" fmla="*/ 456 w 644"/>
                <a:gd name="T13" fmla="*/ 618 h 797"/>
                <a:gd name="T14" fmla="*/ 515 w 644"/>
                <a:gd name="T15" fmla="*/ 465 h 797"/>
                <a:gd name="T16" fmla="*/ 515 w 644"/>
                <a:gd name="T17" fmla="*/ 0 h 797"/>
                <a:gd name="T18" fmla="*/ 644 w 644"/>
                <a:gd name="T19" fmla="*/ 0 h 797"/>
                <a:gd name="T20" fmla="*/ 644 w 644"/>
                <a:gd name="T21" fmla="*/ 467 h 797"/>
                <a:gd name="T22" fmla="*/ 644 w 644"/>
                <a:gd name="T23" fmla="*/ 468 h 797"/>
                <a:gd name="T24" fmla="*/ 545 w 644"/>
                <a:gd name="T25" fmla="*/ 711 h 797"/>
                <a:gd name="T26" fmla="*/ 315 w 644"/>
                <a:gd name="T2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797">
                  <a:moveTo>
                    <a:pt x="315" y="797"/>
                  </a:moveTo>
                  <a:cubicBezTo>
                    <a:pt x="228" y="797"/>
                    <a:pt x="145" y="764"/>
                    <a:pt x="84" y="703"/>
                  </a:cubicBezTo>
                  <a:cubicBezTo>
                    <a:pt x="44" y="664"/>
                    <a:pt x="15" y="616"/>
                    <a:pt x="0" y="563"/>
                  </a:cubicBezTo>
                  <a:cubicBezTo>
                    <a:pt x="124" y="528"/>
                    <a:pt x="124" y="528"/>
                    <a:pt x="124" y="528"/>
                  </a:cubicBezTo>
                  <a:cubicBezTo>
                    <a:pt x="133" y="559"/>
                    <a:pt x="150" y="588"/>
                    <a:pt x="174" y="611"/>
                  </a:cubicBezTo>
                  <a:cubicBezTo>
                    <a:pt x="212" y="648"/>
                    <a:pt x="262" y="668"/>
                    <a:pt x="315" y="668"/>
                  </a:cubicBezTo>
                  <a:cubicBezTo>
                    <a:pt x="373" y="668"/>
                    <a:pt x="421" y="651"/>
                    <a:pt x="456" y="618"/>
                  </a:cubicBezTo>
                  <a:cubicBezTo>
                    <a:pt x="493" y="583"/>
                    <a:pt x="513" y="530"/>
                    <a:pt x="515" y="465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467"/>
                    <a:pt x="644" y="467"/>
                    <a:pt x="644" y="467"/>
                  </a:cubicBezTo>
                  <a:cubicBezTo>
                    <a:pt x="644" y="468"/>
                    <a:pt x="644" y="468"/>
                    <a:pt x="644" y="468"/>
                  </a:cubicBezTo>
                  <a:cubicBezTo>
                    <a:pt x="641" y="568"/>
                    <a:pt x="607" y="652"/>
                    <a:pt x="545" y="711"/>
                  </a:cubicBezTo>
                  <a:cubicBezTo>
                    <a:pt x="486" y="767"/>
                    <a:pt x="406" y="797"/>
                    <a:pt x="315" y="7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6" name="Freeform 19"/>
            <p:cNvSpPr>
              <a:spLocks/>
            </p:cNvSpPr>
            <p:nvPr/>
          </p:nvSpPr>
          <p:spPr bwMode="auto">
            <a:xfrm>
              <a:off x="5323" y="393"/>
              <a:ext cx="9" cy="75"/>
            </a:xfrm>
            <a:custGeom>
              <a:avLst/>
              <a:gdLst>
                <a:gd name="T0" fmla="*/ 9 w 9"/>
                <a:gd name="T1" fmla="*/ 75 h 75"/>
                <a:gd name="T2" fmla="*/ 9 w 9"/>
                <a:gd name="T3" fmla="*/ 0 h 75"/>
                <a:gd name="T4" fmla="*/ 0 w 9"/>
                <a:gd name="T5" fmla="*/ 3 h 75"/>
                <a:gd name="T6" fmla="*/ 0 w 9"/>
                <a:gd name="T7" fmla="*/ 75 h 75"/>
                <a:gd name="T8" fmla="*/ 9 w 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5">
                  <a:moveTo>
                    <a:pt x="9" y="75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7" name="Rectangle 20"/>
            <p:cNvSpPr>
              <a:spLocks noChangeArrowheads="1"/>
            </p:cNvSpPr>
            <p:nvPr/>
          </p:nvSpPr>
          <p:spPr bwMode="auto">
            <a:xfrm>
              <a:off x="5348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8" name="Freeform 21"/>
            <p:cNvSpPr>
              <a:spLocks/>
            </p:cNvSpPr>
            <p:nvPr/>
          </p:nvSpPr>
          <p:spPr bwMode="auto">
            <a:xfrm>
              <a:off x="53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5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9" name="Freeform 22"/>
            <p:cNvSpPr>
              <a:spLocks/>
            </p:cNvSpPr>
            <p:nvPr/>
          </p:nvSpPr>
          <p:spPr bwMode="auto">
            <a:xfrm>
              <a:off x="5368" y="392"/>
              <a:ext cx="39" cy="76"/>
            </a:xfrm>
            <a:custGeom>
              <a:avLst/>
              <a:gdLst>
                <a:gd name="T0" fmla="*/ 212 w 227"/>
                <a:gd name="T1" fmla="*/ 191 h 439"/>
                <a:gd name="T2" fmla="*/ 212 w 227"/>
                <a:gd name="T3" fmla="*/ 146 h 439"/>
                <a:gd name="T4" fmla="*/ 119 w 227"/>
                <a:gd name="T5" fmla="*/ 146 h 439"/>
                <a:gd name="T6" fmla="*/ 119 w 227"/>
                <a:gd name="T7" fmla="*/ 110 h 439"/>
                <a:gd name="T8" fmla="*/ 128 w 227"/>
                <a:gd name="T9" fmla="*/ 64 h 439"/>
                <a:gd name="T10" fmla="*/ 174 w 227"/>
                <a:gd name="T11" fmla="*/ 44 h 439"/>
                <a:gd name="T12" fmla="*/ 216 w 227"/>
                <a:gd name="T13" fmla="*/ 51 h 439"/>
                <a:gd name="T14" fmla="*/ 227 w 227"/>
                <a:gd name="T15" fmla="*/ 8 h 439"/>
                <a:gd name="T16" fmla="*/ 167 w 227"/>
                <a:gd name="T17" fmla="*/ 0 h 439"/>
                <a:gd name="T18" fmla="*/ 83 w 227"/>
                <a:gd name="T19" fmla="*/ 33 h 439"/>
                <a:gd name="T20" fmla="*/ 63 w 227"/>
                <a:gd name="T21" fmla="*/ 112 h 439"/>
                <a:gd name="T22" fmla="*/ 63 w 227"/>
                <a:gd name="T23" fmla="*/ 146 h 439"/>
                <a:gd name="T24" fmla="*/ 0 w 227"/>
                <a:gd name="T25" fmla="*/ 146 h 439"/>
                <a:gd name="T26" fmla="*/ 0 w 227"/>
                <a:gd name="T27" fmla="*/ 191 h 439"/>
                <a:gd name="T28" fmla="*/ 63 w 227"/>
                <a:gd name="T29" fmla="*/ 191 h 439"/>
                <a:gd name="T30" fmla="*/ 63 w 227"/>
                <a:gd name="T31" fmla="*/ 439 h 439"/>
                <a:gd name="T32" fmla="*/ 119 w 227"/>
                <a:gd name="T33" fmla="*/ 439 h 439"/>
                <a:gd name="T34" fmla="*/ 119 w 227"/>
                <a:gd name="T35" fmla="*/ 191 h 439"/>
                <a:gd name="T36" fmla="*/ 212 w 227"/>
                <a:gd name="T37" fmla="*/ 19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39">
                  <a:moveTo>
                    <a:pt x="212" y="191"/>
                  </a:moveTo>
                  <a:cubicBezTo>
                    <a:pt x="212" y="146"/>
                    <a:pt x="212" y="146"/>
                    <a:pt x="212" y="146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9" y="89"/>
                    <a:pt x="122" y="73"/>
                    <a:pt x="128" y="64"/>
                  </a:cubicBezTo>
                  <a:cubicBezTo>
                    <a:pt x="135" y="51"/>
                    <a:pt x="151" y="44"/>
                    <a:pt x="174" y="44"/>
                  </a:cubicBezTo>
                  <a:cubicBezTo>
                    <a:pt x="186" y="44"/>
                    <a:pt x="200" y="47"/>
                    <a:pt x="216" y="51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06" y="2"/>
                    <a:pt x="186" y="0"/>
                    <a:pt x="167" y="0"/>
                  </a:cubicBezTo>
                  <a:cubicBezTo>
                    <a:pt x="128" y="0"/>
                    <a:pt x="100" y="11"/>
                    <a:pt x="83" y="33"/>
                  </a:cubicBezTo>
                  <a:cubicBezTo>
                    <a:pt x="70" y="50"/>
                    <a:pt x="63" y="76"/>
                    <a:pt x="63" y="112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119" y="439"/>
                    <a:pt x="119" y="439"/>
                    <a:pt x="119" y="439"/>
                  </a:cubicBezTo>
                  <a:cubicBezTo>
                    <a:pt x="119" y="191"/>
                    <a:pt x="119" y="191"/>
                    <a:pt x="119" y="191"/>
                  </a:cubicBezTo>
                  <a:lnTo>
                    <a:pt x="212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0" name="Freeform 23"/>
            <p:cNvSpPr>
              <a:spLocks noEditPoints="1"/>
            </p:cNvSpPr>
            <p:nvPr/>
          </p:nvSpPr>
          <p:spPr bwMode="auto">
            <a:xfrm>
              <a:off x="5409" y="416"/>
              <a:ext cx="51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1" name="Rectangle 24"/>
            <p:cNvSpPr>
              <a:spLocks noChangeArrowheads="1"/>
            </p:cNvSpPr>
            <p:nvPr/>
          </p:nvSpPr>
          <p:spPr bwMode="auto">
            <a:xfrm>
              <a:off x="4118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2" name="Freeform 25"/>
            <p:cNvSpPr>
              <a:spLocks/>
            </p:cNvSpPr>
            <p:nvPr/>
          </p:nvSpPr>
          <p:spPr bwMode="auto">
            <a:xfrm>
              <a:off x="4116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3" name="Rectangle 26"/>
            <p:cNvSpPr>
              <a:spLocks noChangeArrowheads="1"/>
            </p:cNvSpPr>
            <p:nvPr/>
          </p:nvSpPr>
          <p:spPr bwMode="auto">
            <a:xfrm>
              <a:off x="4187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4" name="Freeform 27"/>
            <p:cNvSpPr>
              <a:spLocks/>
            </p:cNvSpPr>
            <p:nvPr/>
          </p:nvSpPr>
          <p:spPr bwMode="auto">
            <a:xfrm>
              <a:off x="4185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5" name="Rectangle 28"/>
            <p:cNvSpPr>
              <a:spLocks noChangeArrowheads="1"/>
            </p:cNvSpPr>
            <p:nvPr/>
          </p:nvSpPr>
          <p:spPr bwMode="auto">
            <a:xfrm>
              <a:off x="4473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6" name="Freeform 29"/>
            <p:cNvSpPr>
              <a:spLocks/>
            </p:cNvSpPr>
            <p:nvPr/>
          </p:nvSpPr>
          <p:spPr bwMode="auto">
            <a:xfrm>
              <a:off x="4471" y="397"/>
              <a:ext cx="13" cy="12"/>
            </a:xfrm>
            <a:custGeom>
              <a:avLst/>
              <a:gdLst>
                <a:gd name="T0" fmla="*/ 13 w 76"/>
                <a:gd name="T1" fmla="*/ 9 h 70"/>
                <a:gd name="T2" fmla="*/ 0 w 76"/>
                <a:gd name="T3" fmla="*/ 35 h 70"/>
                <a:gd name="T4" fmla="*/ 10 w 76"/>
                <a:gd name="T5" fmla="*/ 58 h 70"/>
                <a:gd name="T6" fmla="*/ 38 w 76"/>
                <a:gd name="T7" fmla="*/ 70 h 70"/>
                <a:gd name="T8" fmla="*/ 63 w 76"/>
                <a:gd name="T9" fmla="*/ 61 h 70"/>
                <a:gd name="T10" fmla="*/ 76 w 76"/>
                <a:gd name="T11" fmla="*/ 35 h 70"/>
                <a:gd name="T12" fmla="*/ 66 w 76"/>
                <a:gd name="T13" fmla="*/ 11 h 70"/>
                <a:gd name="T14" fmla="*/ 39 w 76"/>
                <a:gd name="T15" fmla="*/ 0 h 70"/>
                <a:gd name="T16" fmla="*/ 13 w 76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0">
                  <a:moveTo>
                    <a:pt x="13" y="9"/>
                  </a:moveTo>
                  <a:cubicBezTo>
                    <a:pt x="5" y="16"/>
                    <a:pt x="0" y="25"/>
                    <a:pt x="0" y="35"/>
                  </a:cubicBezTo>
                  <a:cubicBezTo>
                    <a:pt x="0" y="44"/>
                    <a:pt x="4" y="52"/>
                    <a:pt x="10" y="58"/>
                  </a:cubicBezTo>
                  <a:cubicBezTo>
                    <a:pt x="18" y="66"/>
                    <a:pt x="27" y="70"/>
                    <a:pt x="38" y="70"/>
                  </a:cubicBezTo>
                  <a:cubicBezTo>
                    <a:pt x="48" y="70"/>
                    <a:pt x="56" y="67"/>
                    <a:pt x="63" y="61"/>
                  </a:cubicBezTo>
                  <a:cubicBezTo>
                    <a:pt x="71" y="54"/>
                    <a:pt x="76" y="45"/>
                    <a:pt x="76" y="35"/>
                  </a:cubicBezTo>
                  <a:cubicBezTo>
                    <a:pt x="76" y="26"/>
                    <a:pt x="72" y="18"/>
                    <a:pt x="66" y="11"/>
                  </a:cubicBezTo>
                  <a:cubicBezTo>
                    <a:pt x="59" y="4"/>
                    <a:pt x="49" y="0"/>
                    <a:pt x="39" y="0"/>
                  </a:cubicBezTo>
                  <a:cubicBezTo>
                    <a:pt x="29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5147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8" name="Freeform 31"/>
            <p:cNvSpPr>
              <a:spLocks/>
            </p:cNvSpPr>
            <p:nvPr/>
          </p:nvSpPr>
          <p:spPr bwMode="auto">
            <a:xfrm>
              <a:off x="51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7 w 75"/>
                <a:gd name="T7" fmla="*/ 70 h 70"/>
                <a:gd name="T8" fmla="*/ 62 w 75"/>
                <a:gd name="T9" fmla="*/ 61 h 70"/>
                <a:gd name="T10" fmla="*/ 75 w 75"/>
                <a:gd name="T11" fmla="*/ 35 h 70"/>
                <a:gd name="T12" fmla="*/ 65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6" y="70"/>
                    <a:pt x="37" y="70"/>
                  </a:cubicBezTo>
                  <a:cubicBezTo>
                    <a:pt x="47" y="70"/>
                    <a:pt x="55" y="67"/>
                    <a:pt x="62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5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19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9" name="Rectangle 32"/>
            <p:cNvSpPr>
              <a:spLocks noChangeArrowheads="1"/>
            </p:cNvSpPr>
            <p:nvPr/>
          </p:nvSpPr>
          <p:spPr bwMode="auto">
            <a:xfrm>
              <a:off x="3915" y="396"/>
              <a:ext cx="10" cy="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0" name="Freeform 33"/>
            <p:cNvSpPr>
              <a:spLocks/>
            </p:cNvSpPr>
            <p:nvPr/>
          </p:nvSpPr>
          <p:spPr bwMode="auto">
            <a:xfrm>
              <a:off x="3939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1" name="Freeform 34"/>
            <p:cNvSpPr>
              <a:spLocks/>
            </p:cNvSpPr>
            <p:nvPr/>
          </p:nvSpPr>
          <p:spPr bwMode="auto">
            <a:xfrm>
              <a:off x="3999" y="416"/>
              <a:ext cx="43" cy="54"/>
            </a:xfrm>
            <a:custGeom>
              <a:avLst/>
              <a:gdLst>
                <a:gd name="T0" fmla="*/ 119 w 249"/>
                <a:gd name="T1" fmla="*/ 310 h 310"/>
                <a:gd name="T2" fmla="*/ 249 w 249"/>
                <a:gd name="T3" fmla="*/ 219 h 310"/>
                <a:gd name="T4" fmla="*/ 224 w 249"/>
                <a:gd name="T5" fmla="*/ 162 h 310"/>
                <a:gd name="T6" fmla="*/ 154 w 249"/>
                <a:gd name="T7" fmla="*/ 130 h 310"/>
                <a:gd name="T8" fmla="*/ 113 w 249"/>
                <a:gd name="T9" fmla="*/ 116 h 310"/>
                <a:gd name="T10" fmla="*/ 86 w 249"/>
                <a:gd name="T11" fmla="*/ 104 h 310"/>
                <a:gd name="T12" fmla="*/ 73 w 249"/>
                <a:gd name="T13" fmla="*/ 81 h 310"/>
                <a:gd name="T14" fmla="*/ 132 w 249"/>
                <a:gd name="T15" fmla="*/ 45 h 310"/>
                <a:gd name="T16" fmla="*/ 216 w 249"/>
                <a:gd name="T17" fmla="*/ 63 h 310"/>
                <a:gd name="T18" fmla="*/ 231 w 249"/>
                <a:gd name="T19" fmla="*/ 16 h 310"/>
                <a:gd name="T20" fmla="*/ 131 w 249"/>
                <a:gd name="T21" fmla="*/ 0 h 310"/>
                <a:gd name="T22" fmla="*/ 48 w 249"/>
                <a:gd name="T23" fmla="*/ 19 h 310"/>
                <a:gd name="T24" fmla="*/ 17 w 249"/>
                <a:gd name="T25" fmla="*/ 81 h 310"/>
                <a:gd name="T26" fmla="*/ 43 w 249"/>
                <a:gd name="T27" fmla="*/ 136 h 310"/>
                <a:gd name="T28" fmla="*/ 120 w 249"/>
                <a:gd name="T29" fmla="*/ 170 h 310"/>
                <a:gd name="T30" fmla="*/ 160 w 249"/>
                <a:gd name="T31" fmla="*/ 183 h 310"/>
                <a:gd name="T32" fmla="*/ 183 w 249"/>
                <a:gd name="T33" fmla="*/ 196 h 310"/>
                <a:gd name="T34" fmla="*/ 192 w 249"/>
                <a:gd name="T35" fmla="*/ 221 h 310"/>
                <a:gd name="T36" fmla="*/ 118 w 249"/>
                <a:gd name="T37" fmla="*/ 265 h 310"/>
                <a:gd name="T38" fmla="*/ 18 w 249"/>
                <a:gd name="T39" fmla="*/ 239 h 310"/>
                <a:gd name="T40" fmla="*/ 0 w 249"/>
                <a:gd name="T41" fmla="*/ 287 h 310"/>
                <a:gd name="T42" fmla="*/ 119 w 249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" h="310">
                  <a:moveTo>
                    <a:pt x="119" y="310"/>
                  </a:moveTo>
                  <a:cubicBezTo>
                    <a:pt x="206" y="310"/>
                    <a:pt x="249" y="279"/>
                    <a:pt x="249" y="219"/>
                  </a:cubicBezTo>
                  <a:cubicBezTo>
                    <a:pt x="249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2" y="113"/>
                    <a:pt x="94" y="109"/>
                    <a:pt x="86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2" y="45"/>
                  </a:cubicBezTo>
                  <a:cubicBezTo>
                    <a:pt x="161" y="45"/>
                    <a:pt x="188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3" y="136"/>
                  </a:cubicBezTo>
                  <a:cubicBezTo>
                    <a:pt x="59" y="147"/>
                    <a:pt x="84" y="158"/>
                    <a:pt x="120" y="170"/>
                  </a:cubicBezTo>
                  <a:cubicBezTo>
                    <a:pt x="139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89" y="202"/>
                    <a:pt x="192" y="210"/>
                    <a:pt x="192" y="221"/>
                  </a:cubicBezTo>
                  <a:cubicBezTo>
                    <a:pt x="192" y="250"/>
                    <a:pt x="168" y="265"/>
                    <a:pt x="118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0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2" name="Freeform 35"/>
            <p:cNvSpPr>
              <a:spLocks noEditPoints="1"/>
            </p:cNvSpPr>
            <p:nvPr/>
          </p:nvSpPr>
          <p:spPr bwMode="auto">
            <a:xfrm>
              <a:off x="4053" y="416"/>
              <a:ext cx="52" cy="77"/>
            </a:xfrm>
            <a:custGeom>
              <a:avLst/>
              <a:gdLst>
                <a:gd name="T0" fmla="*/ 298 w 298"/>
                <a:gd name="T1" fmla="*/ 146 h 444"/>
                <a:gd name="T2" fmla="*/ 271 w 298"/>
                <a:gd name="T3" fmla="*/ 46 h 444"/>
                <a:gd name="T4" fmla="*/ 165 w 298"/>
                <a:gd name="T5" fmla="*/ 0 h 444"/>
                <a:gd name="T6" fmla="*/ 84 w 298"/>
                <a:gd name="T7" fmla="*/ 19 h 444"/>
                <a:gd name="T8" fmla="*/ 52 w 298"/>
                <a:gd name="T9" fmla="*/ 43 h 444"/>
                <a:gd name="T10" fmla="*/ 52 w 298"/>
                <a:gd name="T11" fmla="*/ 8 h 444"/>
                <a:gd name="T12" fmla="*/ 0 w 298"/>
                <a:gd name="T13" fmla="*/ 8 h 444"/>
                <a:gd name="T14" fmla="*/ 0 w 298"/>
                <a:gd name="T15" fmla="*/ 444 h 444"/>
                <a:gd name="T16" fmla="*/ 56 w 298"/>
                <a:gd name="T17" fmla="*/ 429 h 444"/>
                <a:gd name="T18" fmla="*/ 56 w 298"/>
                <a:gd name="T19" fmla="*/ 294 h 444"/>
                <a:gd name="T20" fmla="*/ 138 w 298"/>
                <a:gd name="T21" fmla="*/ 310 h 444"/>
                <a:gd name="T22" fmla="*/ 262 w 298"/>
                <a:gd name="T23" fmla="*/ 259 h 444"/>
                <a:gd name="T24" fmla="*/ 298 w 298"/>
                <a:gd name="T25" fmla="*/ 146 h 444"/>
                <a:gd name="T26" fmla="*/ 241 w 298"/>
                <a:gd name="T27" fmla="*/ 144 h 444"/>
                <a:gd name="T28" fmla="*/ 217 w 298"/>
                <a:gd name="T29" fmla="*/ 227 h 444"/>
                <a:gd name="T30" fmla="*/ 130 w 298"/>
                <a:gd name="T31" fmla="*/ 265 h 444"/>
                <a:gd name="T32" fmla="*/ 56 w 298"/>
                <a:gd name="T33" fmla="*/ 247 h 444"/>
                <a:gd name="T34" fmla="*/ 56 w 298"/>
                <a:gd name="T35" fmla="*/ 132 h 444"/>
                <a:gd name="T36" fmla="*/ 62 w 298"/>
                <a:gd name="T37" fmla="*/ 96 h 444"/>
                <a:gd name="T38" fmla="*/ 98 w 298"/>
                <a:gd name="T39" fmla="*/ 59 h 444"/>
                <a:gd name="T40" fmla="*/ 154 w 298"/>
                <a:gd name="T41" fmla="*/ 45 h 444"/>
                <a:gd name="T42" fmla="*/ 220 w 298"/>
                <a:gd name="T43" fmla="*/ 73 h 444"/>
                <a:gd name="T44" fmla="*/ 241 w 298"/>
                <a:gd name="T45" fmla="*/ 1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44">
                  <a:moveTo>
                    <a:pt x="298" y="146"/>
                  </a:moveTo>
                  <a:cubicBezTo>
                    <a:pt x="298" y="104"/>
                    <a:pt x="289" y="71"/>
                    <a:pt x="271" y="46"/>
                  </a:cubicBezTo>
                  <a:cubicBezTo>
                    <a:pt x="248" y="15"/>
                    <a:pt x="213" y="0"/>
                    <a:pt x="165" y="0"/>
                  </a:cubicBezTo>
                  <a:cubicBezTo>
                    <a:pt x="133" y="0"/>
                    <a:pt x="107" y="6"/>
                    <a:pt x="84" y="19"/>
                  </a:cubicBezTo>
                  <a:cubicBezTo>
                    <a:pt x="75" y="24"/>
                    <a:pt x="64" y="32"/>
                    <a:pt x="52" y="43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56" y="429"/>
                    <a:pt x="56" y="429"/>
                    <a:pt x="56" y="429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77" y="304"/>
                    <a:pt x="104" y="310"/>
                    <a:pt x="138" y="310"/>
                  </a:cubicBezTo>
                  <a:cubicBezTo>
                    <a:pt x="193" y="310"/>
                    <a:pt x="234" y="293"/>
                    <a:pt x="262" y="259"/>
                  </a:cubicBezTo>
                  <a:cubicBezTo>
                    <a:pt x="286" y="231"/>
                    <a:pt x="298" y="193"/>
                    <a:pt x="298" y="146"/>
                  </a:cubicBezTo>
                  <a:moveTo>
                    <a:pt x="241" y="144"/>
                  </a:moveTo>
                  <a:cubicBezTo>
                    <a:pt x="241" y="177"/>
                    <a:pt x="233" y="205"/>
                    <a:pt x="217" y="227"/>
                  </a:cubicBezTo>
                  <a:cubicBezTo>
                    <a:pt x="199" y="252"/>
                    <a:pt x="170" y="265"/>
                    <a:pt x="130" y="265"/>
                  </a:cubicBezTo>
                  <a:cubicBezTo>
                    <a:pt x="100" y="265"/>
                    <a:pt x="76" y="259"/>
                    <a:pt x="56" y="247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16"/>
                    <a:pt x="58" y="105"/>
                    <a:pt x="62" y="96"/>
                  </a:cubicBezTo>
                  <a:cubicBezTo>
                    <a:pt x="69" y="81"/>
                    <a:pt x="81" y="69"/>
                    <a:pt x="98" y="59"/>
                  </a:cubicBezTo>
                  <a:cubicBezTo>
                    <a:pt x="115" y="49"/>
                    <a:pt x="134" y="45"/>
                    <a:pt x="154" y="45"/>
                  </a:cubicBezTo>
                  <a:cubicBezTo>
                    <a:pt x="183" y="45"/>
                    <a:pt x="205" y="54"/>
                    <a:pt x="220" y="73"/>
                  </a:cubicBezTo>
                  <a:cubicBezTo>
                    <a:pt x="234" y="90"/>
                    <a:pt x="241" y="114"/>
                    <a:pt x="241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3" name="Freeform 36"/>
            <p:cNvSpPr>
              <a:spLocks/>
            </p:cNvSpPr>
            <p:nvPr/>
          </p:nvSpPr>
          <p:spPr bwMode="auto">
            <a:xfrm>
              <a:off x="4141" y="417"/>
              <a:ext cx="35" cy="51"/>
            </a:xfrm>
            <a:custGeom>
              <a:avLst/>
              <a:gdLst>
                <a:gd name="T0" fmla="*/ 56 w 198"/>
                <a:gd name="T1" fmla="*/ 295 h 295"/>
                <a:gd name="T2" fmla="*/ 56 w 198"/>
                <a:gd name="T3" fmla="*/ 107 h 295"/>
                <a:gd name="T4" fmla="*/ 125 w 198"/>
                <a:gd name="T5" fmla="*/ 62 h 295"/>
                <a:gd name="T6" fmla="*/ 196 w 198"/>
                <a:gd name="T7" fmla="*/ 47 h 295"/>
                <a:gd name="T8" fmla="*/ 198 w 198"/>
                <a:gd name="T9" fmla="*/ 0 h 295"/>
                <a:gd name="T10" fmla="*/ 125 w 198"/>
                <a:gd name="T11" fmla="*/ 13 h 295"/>
                <a:gd name="T12" fmla="*/ 53 w 198"/>
                <a:gd name="T13" fmla="*/ 55 h 295"/>
                <a:gd name="T14" fmla="*/ 53 w 198"/>
                <a:gd name="T15" fmla="*/ 2 h 295"/>
                <a:gd name="T16" fmla="*/ 0 w 198"/>
                <a:gd name="T17" fmla="*/ 2 h 295"/>
                <a:gd name="T18" fmla="*/ 0 w 198"/>
                <a:gd name="T19" fmla="*/ 295 h 295"/>
                <a:gd name="T20" fmla="*/ 56 w 198"/>
                <a:gd name="T2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95">
                  <a:moveTo>
                    <a:pt x="56" y="295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74" y="89"/>
                    <a:pt x="97" y="74"/>
                    <a:pt x="125" y="62"/>
                  </a:cubicBezTo>
                  <a:cubicBezTo>
                    <a:pt x="146" y="53"/>
                    <a:pt x="170" y="48"/>
                    <a:pt x="196" y="4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70" y="1"/>
                    <a:pt x="145" y="5"/>
                    <a:pt x="125" y="13"/>
                  </a:cubicBezTo>
                  <a:cubicBezTo>
                    <a:pt x="101" y="22"/>
                    <a:pt x="77" y="36"/>
                    <a:pt x="53" y="5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95"/>
                    <a:pt x="0" y="295"/>
                    <a:pt x="0" y="295"/>
                  </a:cubicBezTo>
                  <a:lnTo>
                    <a:pt x="56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4" name="Freeform 37"/>
            <p:cNvSpPr>
              <a:spLocks/>
            </p:cNvSpPr>
            <p:nvPr/>
          </p:nvSpPr>
          <p:spPr bwMode="auto">
            <a:xfrm>
              <a:off x="4210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5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8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7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6" y="52"/>
                    <a:pt x="225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8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5" name="Freeform 38"/>
            <p:cNvSpPr>
              <a:spLocks noEditPoints="1"/>
            </p:cNvSpPr>
            <p:nvPr/>
          </p:nvSpPr>
          <p:spPr bwMode="auto">
            <a:xfrm>
              <a:off x="4271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7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5 w 294"/>
                <a:gd name="T19" fmla="*/ 362 h 442"/>
                <a:gd name="T20" fmla="*/ 140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2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19 w 294"/>
                <a:gd name="T39" fmla="*/ 232 h 442"/>
                <a:gd name="T40" fmla="*/ 140 w 294"/>
                <a:gd name="T41" fmla="*/ 265 h 442"/>
                <a:gd name="T42" fmla="*/ 57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7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8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5" y="362"/>
                  </a:cubicBezTo>
                  <a:cubicBezTo>
                    <a:pt x="213" y="385"/>
                    <a:pt x="185" y="397"/>
                    <a:pt x="140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4" y="442"/>
                    <a:pt x="200" y="438"/>
                    <a:pt x="221" y="430"/>
                  </a:cubicBezTo>
                  <a:cubicBezTo>
                    <a:pt x="253" y="418"/>
                    <a:pt x="274" y="397"/>
                    <a:pt x="282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7" y="197"/>
                    <a:pt x="236" y="202"/>
                  </a:cubicBezTo>
                  <a:cubicBezTo>
                    <a:pt x="234" y="212"/>
                    <a:pt x="228" y="222"/>
                    <a:pt x="219" y="232"/>
                  </a:cubicBezTo>
                  <a:cubicBezTo>
                    <a:pt x="200" y="254"/>
                    <a:pt x="173" y="265"/>
                    <a:pt x="140" y="265"/>
                  </a:cubicBezTo>
                  <a:cubicBezTo>
                    <a:pt x="85" y="265"/>
                    <a:pt x="57" y="233"/>
                    <a:pt x="57" y="168"/>
                  </a:cubicBezTo>
                  <a:cubicBezTo>
                    <a:pt x="57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6" name="Freeform 39"/>
            <p:cNvSpPr>
              <a:spLocks/>
            </p:cNvSpPr>
            <p:nvPr/>
          </p:nvSpPr>
          <p:spPr bwMode="auto">
            <a:xfrm>
              <a:off x="4363" y="416"/>
              <a:ext cx="43" cy="54"/>
            </a:xfrm>
            <a:custGeom>
              <a:avLst/>
              <a:gdLst>
                <a:gd name="T0" fmla="*/ 119 w 250"/>
                <a:gd name="T1" fmla="*/ 310 h 310"/>
                <a:gd name="T2" fmla="*/ 250 w 250"/>
                <a:gd name="T3" fmla="*/ 219 h 310"/>
                <a:gd name="T4" fmla="*/ 224 w 250"/>
                <a:gd name="T5" fmla="*/ 162 h 310"/>
                <a:gd name="T6" fmla="*/ 154 w 250"/>
                <a:gd name="T7" fmla="*/ 130 h 310"/>
                <a:gd name="T8" fmla="*/ 113 w 250"/>
                <a:gd name="T9" fmla="*/ 116 h 310"/>
                <a:gd name="T10" fmla="*/ 87 w 250"/>
                <a:gd name="T11" fmla="*/ 104 h 310"/>
                <a:gd name="T12" fmla="*/ 73 w 250"/>
                <a:gd name="T13" fmla="*/ 81 h 310"/>
                <a:gd name="T14" fmla="*/ 133 w 250"/>
                <a:gd name="T15" fmla="*/ 45 h 310"/>
                <a:gd name="T16" fmla="*/ 216 w 250"/>
                <a:gd name="T17" fmla="*/ 63 h 310"/>
                <a:gd name="T18" fmla="*/ 231 w 250"/>
                <a:gd name="T19" fmla="*/ 16 h 310"/>
                <a:gd name="T20" fmla="*/ 131 w 250"/>
                <a:gd name="T21" fmla="*/ 0 h 310"/>
                <a:gd name="T22" fmla="*/ 48 w 250"/>
                <a:gd name="T23" fmla="*/ 19 h 310"/>
                <a:gd name="T24" fmla="*/ 17 w 250"/>
                <a:gd name="T25" fmla="*/ 81 h 310"/>
                <a:gd name="T26" fmla="*/ 44 w 250"/>
                <a:gd name="T27" fmla="*/ 136 h 310"/>
                <a:gd name="T28" fmla="*/ 120 w 250"/>
                <a:gd name="T29" fmla="*/ 170 h 310"/>
                <a:gd name="T30" fmla="*/ 160 w 250"/>
                <a:gd name="T31" fmla="*/ 183 h 310"/>
                <a:gd name="T32" fmla="*/ 183 w 250"/>
                <a:gd name="T33" fmla="*/ 196 h 310"/>
                <a:gd name="T34" fmla="*/ 193 w 250"/>
                <a:gd name="T35" fmla="*/ 221 h 310"/>
                <a:gd name="T36" fmla="*/ 119 w 250"/>
                <a:gd name="T37" fmla="*/ 265 h 310"/>
                <a:gd name="T38" fmla="*/ 18 w 250"/>
                <a:gd name="T39" fmla="*/ 239 h 310"/>
                <a:gd name="T40" fmla="*/ 0 w 250"/>
                <a:gd name="T41" fmla="*/ 287 h 310"/>
                <a:gd name="T42" fmla="*/ 119 w 250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310">
                  <a:moveTo>
                    <a:pt x="119" y="310"/>
                  </a:moveTo>
                  <a:cubicBezTo>
                    <a:pt x="206" y="310"/>
                    <a:pt x="250" y="279"/>
                    <a:pt x="250" y="219"/>
                  </a:cubicBezTo>
                  <a:cubicBezTo>
                    <a:pt x="250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3" y="113"/>
                    <a:pt x="94" y="109"/>
                    <a:pt x="87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3" y="45"/>
                  </a:cubicBezTo>
                  <a:cubicBezTo>
                    <a:pt x="161" y="45"/>
                    <a:pt x="189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4" y="136"/>
                  </a:cubicBezTo>
                  <a:cubicBezTo>
                    <a:pt x="59" y="147"/>
                    <a:pt x="85" y="158"/>
                    <a:pt x="120" y="170"/>
                  </a:cubicBezTo>
                  <a:cubicBezTo>
                    <a:pt x="140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90" y="202"/>
                    <a:pt x="193" y="210"/>
                    <a:pt x="193" y="221"/>
                  </a:cubicBezTo>
                  <a:cubicBezTo>
                    <a:pt x="193" y="250"/>
                    <a:pt x="168" y="265"/>
                    <a:pt x="119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1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7" name="Freeform 40"/>
            <p:cNvSpPr>
              <a:spLocks/>
            </p:cNvSpPr>
            <p:nvPr/>
          </p:nvSpPr>
          <p:spPr bwMode="auto">
            <a:xfrm>
              <a:off x="4415" y="416"/>
              <a:ext cx="47" cy="54"/>
            </a:xfrm>
            <a:custGeom>
              <a:avLst/>
              <a:gdLst>
                <a:gd name="T0" fmla="*/ 167 w 273"/>
                <a:gd name="T1" fmla="*/ 265 h 310"/>
                <a:gd name="T2" fmla="*/ 81 w 273"/>
                <a:gd name="T3" fmla="*/ 231 h 310"/>
                <a:gd name="T4" fmla="*/ 58 w 273"/>
                <a:gd name="T5" fmla="*/ 157 h 310"/>
                <a:gd name="T6" fmla="*/ 87 w 273"/>
                <a:gd name="T7" fmla="*/ 73 h 310"/>
                <a:gd name="T8" fmla="*/ 164 w 273"/>
                <a:gd name="T9" fmla="*/ 45 h 310"/>
                <a:gd name="T10" fmla="*/ 250 w 273"/>
                <a:gd name="T11" fmla="*/ 66 h 310"/>
                <a:gd name="T12" fmla="*/ 266 w 273"/>
                <a:gd name="T13" fmla="*/ 20 h 310"/>
                <a:gd name="T14" fmla="*/ 162 w 273"/>
                <a:gd name="T15" fmla="*/ 0 h 310"/>
                <a:gd name="T16" fmla="*/ 50 w 273"/>
                <a:gd name="T17" fmla="*/ 34 h 310"/>
                <a:gd name="T18" fmla="*/ 0 w 273"/>
                <a:gd name="T19" fmla="*/ 159 h 310"/>
                <a:gd name="T20" fmla="*/ 39 w 273"/>
                <a:gd name="T21" fmla="*/ 269 h 310"/>
                <a:gd name="T22" fmla="*/ 160 w 273"/>
                <a:gd name="T23" fmla="*/ 310 h 310"/>
                <a:gd name="T24" fmla="*/ 273 w 273"/>
                <a:gd name="T25" fmla="*/ 285 h 310"/>
                <a:gd name="T26" fmla="*/ 254 w 273"/>
                <a:gd name="T27" fmla="*/ 239 h 310"/>
                <a:gd name="T28" fmla="*/ 167 w 273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310">
                  <a:moveTo>
                    <a:pt x="167" y="265"/>
                  </a:moveTo>
                  <a:cubicBezTo>
                    <a:pt x="129" y="265"/>
                    <a:pt x="100" y="253"/>
                    <a:pt x="81" y="231"/>
                  </a:cubicBezTo>
                  <a:cubicBezTo>
                    <a:pt x="65" y="212"/>
                    <a:pt x="58" y="187"/>
                    <a:pt x="58" y="157"/>
                  </a:cubicBezTo>
                  <a:cubicBezTo>
                    <a:pt x="58" y="121"/>
                    <a:pt x="67" y="93"/>
                    <a:pt x="87" y="73"/>
                  </a:cubicBezTo>
                  <a:cubicBezTo>
                    <a:pt x="105" y="54"/>
                    <a:pt x="131" y="45"/>
                    <a:pt x="164" y="45"/>
                  </a:cubicBezTo>
                  <a:cubicBezTo>
                    <a:pt x="194" y="45"/>
                    <a:pt x="222" y="52"/>
                    <a:pt x="250" y="66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34" y="6"/>
                    <a:pt x="200" y="0"/>
                    <a:pt x="162" y="0"/>
                  </a:cubicBezTo>
                  <a:cubicBezTo>
                    <a:pt x="114" y="0"/>
                    <a:pt x="77" y="11"/>
                    <a:pt x="50" y="34"/>
                  </a:cubicBezTo>
                  <a:cubicBezTo>
                    <a:pt x="17" y="63"/>
                    <a:pt x="0" y="104"/>
                    <a:pt x="0" y="159"/>
                  </a:cubicBezTo>
                  <a:cubicBezTo>
                    <a:pt x="0" y="206"/>
                    <a:pt x="13" y="243"/>
                    <a:pt x="39" y="269"/>
                  </a:cubicBezTo>
                  <a:cubicBezTo>
                    <a:pt x="66" y="296"/>
                    <a:pt x="106" y="310"/>
                    <a:pt x="160" y="310"/>
                  </a:cubicBezTo>
                  <a:cubicBezTo>
                    <a:pt x="203" y="310"/>
                    <a:pt x="241" y="301"/>
                    <a:pt x="273" y="285"/>
                  </a:cubicBezTo>
                  <a:cubicBezTo>
                    <a:pt x="254" y="239"/>
                    <a:pt x="254" y="239"/>
                    <a:pt x="254" y="239"/>
                  </a:cubicBezTo>
                  <a:cubicBezTo>
                    <a:pt x="225" y="256"/>
                    <a:pt x="196" y="265"/>
                    <a:pt x="167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8" name="Freeform 41"/>
            <p:cNvSpPr>
              <a:spLocks noEditPoints="1"/>
            </p:cNvSpPr>
            <p:nvPr/>
          </p:nvSpPr>
          <p:spPr bwMode="auto">
            <a:xfrm>
              <a:off x="4494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0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1 w 299"/>
                <a:gd name="T11" fmla="*/ 270 h 310"/>
                <a:gd name="T12" fmla="*/ 168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1 w 299"/>
                <a:gd name="T23" fmla="*/ 222 h 310"/>
                <a:gd name="T24" fmla="*/ 57 w 299"/>
                <a:gd name="T25" fmla="*/ 168 h 310"/>
                <a:gd name="T26" fmla="*/ 297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7 w 299"/>
                <a:gd name="T33" fmla="*/ 125 h 310"/>
                <a:gd name="T34" fmla="*/ 67 w 299"/>
                <a:gd name="T35" fmla="*/ 88 h 310"/>
                <a:gd name="T36" fmla="*/ 153 w 299"/>
                <a:gd name="T37" fmla="*/ 44 h 310"/>
                <a:gd name="T38" fmla="*/ 232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0" y="61"/>
                  </a:cubicBezTo>
                  <a:cubicBezTo>
                    <a:pt x="256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3" y="244"/>
                    <a:pt x="41" y="270"/>
                  </a:cubicBezTo>
                  <a:cubicBezTo>
                    <a:pt x="69" y="296"/>
                    <a:pt x="112" y="310"/>
                    <a:pt x="168" y="310"/>
                  </a:cubicBezTo>
                  <a:cubicBezTo>
                    <a:pt x="214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2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4" y="248"/>
                    <a:pt x="81" y="237"/>
                    <a:pt x="71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8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7" y="125"/>
                    <a:pt x="57" y="125"/>
                    <a:pt x="57" y="125"/>
                  </a:cubicBezTo>
                  <a:cubicBezTo>
                    <a:pt x="59" y="109"/>
                    <a:pt x="63" y="97"/>
                    <a:pt x="67" y="88"/>
                  </a:cubicBezTo>
                  <a:cubicBezTo>
                    <a:pt x="81" y="59"/>
                    <a:pt x="110" y="44"/>
                    <a:pt x="153" y="44"/>
                  </a:cubicBezTo>
                  <a:cubicBezTo>
                    <a:pt x="191" y="44"/>
                    <a:pt x="218" y="57"/>
                    <a:pt x="232" y="82"/>
                  </a:cubicBezTo>
                  <a:cubicBezTo>
                    <a:pt x="238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9" name="Freeform 42"/>
            <p:cNvSpPr>
              <a:spLocks/>
            </p:cNvSpPr>
            <p:nvPr/>
          </p:nvSpPr>
          <p:spPr bwMode="auto">
            <a:xfrm>
              <a:off x="4558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0" name="Freeform 43"/>
            <p:cNvSpPr>
              <a:spLocks/>
            </p:cNvSpPr>
            <p:nvPr/>
          </p:nvSpPr>
          <p:spPr bwMode="auto">
            <a:xfrm>
              <a:off x="461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1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1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2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1" name="Freeform 44"/>
            <p:cNvSpPr>
              <a:spLocks noEditPoints="1"/>
            </p:cNvSpPr>
            <p:nvPr/>
          </p:nvSpPr>
          <p:spPr bwMode="auto">
            <a:xfrm>
              <a:off x="4671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4 w 299"/>
                <a:gd name="T15" fmla="*/ 283 h 310"/>
                <a:gd name="T16" fmla="*/ 273 w 299"/>
                <a:gd name="T17" fmla="*/ 239 h 310"/>
                <a:gd name="T18" fmla="*/ 179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4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9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8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2" name="Freeform 45"/>
            <p:cNvSpPr>
              <a:spLocks/>
            </p:cNvSpPr>
            <p:nvPr/>
          </p:nvSpPr>
          <p:spPr bwMode="auto">
            <a:xfrm>
              <a:off x="4734" y="459"/>
              <a:ext cx="13" cy="20"/>
            </a:xfrm>
            <a:custGeom>
              <a:avLst/>
              <a:gdLst>
                <a:gd name="T0" fmla="*/ 7 w 13"/>
                <a:gd name="T1" fmla="*/ 20 h 20"/>
                <a:gd name="T2" fmla="*/ 13 w 13"/>
                <a:gd name="T3" fmla="*/ 0 h 20"/>
                <a:gd name="T4" fmla="*/ 4 w 13"/>
                <a:gd name="T5" fmla="*/ 0 h 20"/>
                <a:gd name="T6" fmla="*/ 0 w 13"/>
                <a:gd name="T7" fmla="*/ 20 h 20"/>
                <a:gd name="T8" fmla="*/ 7 w 1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7" y="20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3" name="Freeform 46"/>
            <p:cNvSpPr>
              <a:spLocks noEditPoints="1"/>
            </p:cNvSpPr>
            <p:nvPr/>
          </p:nvSpPr>
          <p:spPr bwMode="auto">
            <a:xfrm>
              <a:off x="4776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4" name="Freeform 47"/>
            <p:cNvSpPr>
              <a:spLocks/>
            </p:cNvSpPr>
            <p:nvPr/>
          </p:nvSpPr>
          <p:spPr bwMode="auto">
            <a:xfrm>
              <a:off x="4839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5" name="Freeform 48"/>
            <p:cNvSpPr>
              <a:spLocks/>
            </p:cNvSpPr>
            <p:nvPr/>
          </p:nvSpPr>
          <p:spPr bwMode="auto">
            <a:xfrm>
              <a:off x="4904" y="393"/>
              <a:ext cx="50" cy="75"/>
            </a:xfrm>
            <a:custGeom>
              <a:avLst/>
              <a:gdLst>
                <a:gd name="T0" fmla="*/ 56 w 290"/>
                <a:gd name="T1" fmla="*/ 434 h 434"/>
                <a:gd name="T2" fmla="*/ 56 w 290"/>
                <a:gd name="T3" fmla="*/ 237 h 434"/>
                <a:gd name="T4" fmla="*/ 98 w 290"/>
                <a:gd name="T5" fmla="*/ 203 h 434"/>
                <a:gd name="T6" fmla="*/ 174 w 290"/>
                <a:gd name="T7" fmla="*/ 179 h 434"/>
                <a:gd name="T8" fmla="*/ 224 w 290"/>
                <a:gd name="T9" fmla="*/ 198 h 434"/>
                <a:gd name="T10" fmla="*/ 234 w 290"/>
                <a:gd name="T11" fmla="*/ 247 h 434"/>
                <a:gd name="T12" fmla="*/ 234 w 290"/>
                <a:gd name="T13" fmla="*/ 434 h 434"/>
                <a:gd name="T14" fmla="*/ 290 w 290"/>
                <a:gd name="T15" fmla="*/ 434 h 434"/>
                <a:gd name="T16" fmla="*/ 290 w 290"/>
                <a:gd name="T17" fmla="*/ 250 h 434"/>
                <a:gd name="T18" fmla="*/ 287 w 290"/>
                <a:gd name="T19" fmla="*/ 203 h 434"/>
                <a:gd name="T20" fmla="*/ 252 w 290"/>
                <a:gd name="T21" fmla="*/ 147 h 434"/>
                <a:gd name="T22" fmla="*/ 184 w 290"/>
                <a:gd name="T23" fmla="*/ 133 h 434"/>
                <a:gd name="T24" fmla="*/ 56 w 290"/>
                <a:gd name="T25" fmla="*/ 181 h 434"/>
                <a:gd name="T26" fmla="*/ 56 w 290"/>
                <a:gd name="T27" fmla="*/ 0 h 434"/>
                <a:gd name="T28" fmla="*/ 0 w 290"/>
                <a:gd name="T29" fmla="*/ 16 h 434"/>
                <a:gd name="T30" fmla="*/ 0 w 290"/>
                <a:gd name="T31" fmla="*/ 434 h 434"/>
                <a:gd name="T32" fmla="*/ 56 w 290"/>
                <a:gd name="T3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34">
                  <a:moveTo>
                    <a:pt x="56" y="434"/>
                  </a:moveTo>
                  <a:cubicBezTo>
                    <a:pt x="56" y="237"/>
                    <a:pt x="56" y="237"/>
                    <a:pt x="56" y="237"/>
                  </a:cubicBezTo>
                  <a:cubicBezTo>
                    <a:pt x="66" y="225"/>
                    <a:pt x="80" y="214"/>
                    <a:pt x="98" y="203"/>
                  </a:cubicBezTo>
                  <a:cubicBezTo>
                    <a:pt x="125" y="187"/>
                    <a:pt x="150" y="179"/>
                    <a:pt x="174" y="179"/>
                  </a:cubicBezTo>
                  <a:cubicBezTo>
                    <a:pt x="199" y="179"/>
                    <a:pt x="215" y="185"/>
                    <a:pt x="224" y="198"/>
                  </a:cubicBezTo>
                  <a:cubicBezTo>
                    <a:pt x="231" y="207"/>
                    <a:pt x="234" y="223"/>
                    <a:pt x="234" y="247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90" y="434"/>
                    <a:pt x="290" y="434"/>
                    <a:pt x="290" y="434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30"/>
                    <a:pt x="289" y="215"/>
                    <a:pt x="287" y="203"/>
                  </a:cubicBezTo>
                  <a:cubicBezTo>
                    <a:pt x="283" y="176"/>
                    <a:pt x="272" y="158"/>
                    <a:pt x="252" y="147"/>
                  </a:cubicBezTo>
                  <a:cubicBezTo>
                    <a:pt x="234" y="138"/>
                    <a:pt x="211" y="133"/>
                    <a:pt x="184" y="133"/>
                  </a:cubicBezTo>
                  <a:cubicBezTo>
                    <a:pt x="140" y="133"/>
                    <a:pt x="97" y="149"/>
                    <a:pt x="56" y="18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34"/>
                    <a:pt x="0" y="434"/>
                    <a:pt x="0" y="434"/>
                  </a:cubicBezTo>
                  <a:lnTo>
                    <a:pt x="56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6" name="Freeform 49"/>
            <p:cNvSpPr>
              <a:spLocks noEditPoints="1"/>
            </p:cNvSpPr>
            <p:nvPr/>
          </p:nvSpPr>
          <p:spPr bwMode="auto">
            <a:xfrm>
              <a:off x="4965" y="416"/>
              <a:ext cx="48" cy="54"/>
            </a:xfrm>
            <a:custGeom>
              <a:avLst/>
              <a:gdLst>
                <a:gd name="T0" fmla="*/ 276 w 276"/>
                <a:gd name="T1" fmla="*/ 301 h 310"/>
                <a:gd name="T2" fmla="*/ 276 w 276"/>
                <a:gd name="T3" fmla="*/ 120 h 310"/>
                <a:gd name="T4" fmla="*/ 276 w 276"/>
                <a:gd name="T5" fmla="*/ 84 h 310"/>
                <a:gd name="T6" fmla="*/ 265 w 276"/>
                <a:gd name="T7" fmla="*/ 42 h 310"/>
                <a:gd name="T8" fmla="*/ 151 w 276"/>
                <a:gd name="T9" fmla="*/ 0 h 310"/>
                <a:gd name="T10" fmla="*/ 59 w 276"/>
                <a:gd name="T11" fmla="*/ 13 h 310"/>
                <a:gd name="T12" fmla="*/ 21 w 276"/>
                <a:gd name="T13" fmla="*/ 26 h 310"/>
                <a:gd name="T14" fmla="*/ 38 w 276"/>
                <a:gd name="T15" fmla="*/ 72 h 310"/>
                <a:gd name="T16" fmla="*/ 145 w 276"/>
                <a:gd name="T17" fmla="*/ 45 h 310"/>
                <a:gd name="T18" fmla="*/ 206 w 276"/>
                <a:gd name="T19" fmla="*/ 60 h 310"/>
                <a:gd name="T20" fmla="*/ 220 w 276"/>
                <a:gd name="T21" fmla="*/ 101 h 310"/>
                <a:gd name="T22" fmla="*/ 220 w 276"/>
                <a:gd name="T23" fmla="*/ 114 h 310"/>
                <a:gd name="T24" fmla="*/ 168 w 276"/>
                <a:gd name="T25" fmla="*/ 116 h 310"/>
                <a:gd name="T26" fmla="*/ 47 w 276"/>
                <a:gd name="T27" fmla="*/ 142 h 310"/>
                <a:gd name="T28" fmla="*/ 0 w 276"/>
                <a:gd name="T29" fmla="*/ 222 h 310"/>
                <a:gd name="T30" fmla="*/ 108 w 276"/>
                <a:gd name="T31" fmla="*/ 310 h 310"/>
                <a:gd name="T32" fmla="*/ 224 w 276"/>
                <a:gd name="T33" fmla="*/ 269 h 310"/>
                <a:gd name="T34" fmla="*/ 224 w 276"/>
                <a:gd name="T35" fmla="*/ 301 h 310"/>
                <a:gd name="T36" fmla="*/ 276 w 276"/>
                <a:gd name="T37" fmla="*/ 301 h 310"/>
                <a:gd name="T38" fmla="*/ 221 w 276"/>
                <a:gd name="T39" fmla="*/ 204 h 310"/>
                <a:gd name="T40" fmla="*/ 219 w 276"/>
                <a:gd name="T41" fmla="*/ 220 h 310"/>
                <a:gd name="T42" fmla="*/ 201 w 276"/>
                <a:gd name="T43" fmla="*/ 242 h 310"/>
                <a:gd name="T44" fmla="*/ 120 w 276"/>
                <a:gd name="T45" fmla="*/ 265 h 310"/>
                <a:gd name="T46" fmla="*/ 57 w 276"/>
                <a:gd name="T47" fmla="*/ 219 h 310"/>
                <a:gd name="T48" fmla="*/ 129 w 276"/>
                <a:gd name="T49" fmla="*/ 163 h 310"/>
                <a:gd name="T50" fmla="*/ 221 w 276"/>
                <a:gd name="T51" fmla="*/ 156 h 310"/>
                <a:gd name="T52" fmla="*/ 221 w 276"/>
                <a:gd name="T53" fmla="*/ 2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310">
                  <a:moveTo>
                    <a:pt x="276" y="30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03"/>
                    <a:pt x="276" y="91"/>
                    <a:pt x="276" y="84"/>
                  </a:cubicBezTo>
                  <a:cubicBezTo>
                    <a:pt x="274" y="67"/>
                    <a:pt x="271" y="53"/>
                    <a:pt x="265" y="42"/>
                  </a:cubicBezTo>
                  <a:cubicBezTo>
                    <a:pt x="248" y="14"/>
                    <a:pt x="210" y="0"/>
                    <a:pt x="151" y="0"/>
                  </a:cubicBezTo>
                  <a:cubicBezTo>
                    <a:pt x="117" y="0"/>
                    <a:pt x="86" y="4"/>
                    <a:pt x="59" y="13"/>
                  </a:cubicBezTo>
                  <a:cubicBezTo>
                    <a:pt x="54" y="14"/>
                    <a:pt x="42" y="19"/>
                    <a:pt x="21" y="2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74" y="54"/>
                    <a:pt x="110" y="45"/>
                    <a:pt x="145" y="45"/>
                  </a:cubicBezTo>
                  <a:cubicBezTo>
                    <a:pt x="175" y="45"/>
                    <a:pt x="195" y="50"/>
                    <a:pt x="206" y="60"/>
                  </a:cubicBezTo>
                  <a:cubicBezTo>
                    <a:pt x="215" y="69"/>
                    <a:pt x="220" y="82"/>
                    <a:pt x="220" y="101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197" y="115"/>
                    <a:pt x="179" y="116"/>
                    <a:pt x="168" y="116"/>
                  </a:cubicBezTo>
                  <a:cubicBezTo>
                    <a:pt x="111" y="120"/>
                    <a:pt x="71" y="129"/>
                    <a:pt x="47" y="142"/>
                  </a:cubicBezTo>
                  <a:cubicBezTo>
                    <a:pt x="15" y="159"/>
                    <a:pt x="0" y="186"/>
                    <a:pt x="0" y="222"/>
                  </a:cubicBezTo>
                  <a:cubicBezTo>
                    <a:pt x="0" y="280"/>
                    <a:pt x="36" y="310"/>
                    <a:pt x="108" y="310"/>
                  </a:cubicBezTo>
                  <a:cubicBezTo>
                    <a:pt x="162" y="310"/>
                    <a:pt x="201" y="296"/>
                    <a:pt x="224" y="269"/>
                  </a:cubicBezTo>
                  <a:cubicBezTo>
                    <a:pt x="224" y="301"/>
                    <a:pt x="224" y="301"/>
                    <a:pt x="224" y="301"/>
                  </a:cubicBezTo>
                  <a:lnTo>
                    <a:pt x="276" y="301"/>
                  </a:lnTo>
                  <a:close/>
                  <a:moveTo>
                    <a:pt x="221" y="204"/>
                  </a:moveTo>
                  <a:cubicBezTo>
                    <a:pt x="221" y="211"/>
                    <a:pt x="220" y="216"/>
                    <a:pt x="219" y="220"/>
                  </a:cubicBezTo>
                  <a:cubicBezTo>
                    <a:pt x="216" y="228"/>
                    <a:pt x="210" y="235"/>
                    <a:pt x="201" y="242"/>
                  </a:cubicBezTo>
                  <a:cubicBezTo>
                    <a:pt x="180" y="257"/>
                    <a:pt x="153" y="265"/>
                    <a:pt x="120" y="265"/>
                  </a:cubicBezTo>
                  <a:cubicBezTo>
                    <a:pt x="78" y="265"/>
                    <a:pt x="57" y="250"/>
                    <a:pt x="57" y="219"/>
                  </a:cubicBezTo>
                  <a:cubicBezTo>
                    <a:pt x="57" y="189"/>
                    <a:pt x="81" y="171"/>
                    <a:pt x="129" y="163"/>
                  </a:cubicBezTo>
                  <a:cubicBezTo>
                    <a:pt x="151" y="160"/>
                    <a:pt x="181" y="158"/>
                    <a:pt x="221" y="156"/>
                  </a:cubicBezTo>
                  <a:lnTo>
                    <a:pt x="22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7" name="Freeform 50"/>
            <p:cNvSpPr>
              <a:spLocks/>
            </p:cNvSpPr>
            <p:nvPr/>
          </p:nvSpPr>
          <p:spPr bwMode="auto">
            <a:xfrm>
              <a:off x="5027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8" name="Freeform 51"/>
            <p:cNvSpPr>
              <a:spLocks/>
            </p:cNvSpPr>
            <p:nvPr/>
          </p:nvSpPr>
          <p:spPr bwMode="auto">
            <a:xfrm>
              <a:off x="508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0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0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1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9" name="Freeform 52"/>
            <p:cNvSpPr>
              <a:spLocks/>
            </p:cNvSpPr>
            <p:nvPr/>
          </p:nvSpPr>
          <p:spPr bwMode="auto">
            <a:xfrm>
              <a:off x="5171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1 w 290"/>
                <a:gd name="T21" fmla="*/ 14 h 301"/>
                <a:gd name="T22" fmla="*/ 184 w 290"/>
                <a:gd name="T23" fmla="*/ 0 h 301"/>
                <a:gd name="T24" fmla="*/ 52 w 290"/>
                <a:gd name="T25" fmla="*/ 52 h 301"/>
                <a:gd name="T26" fmla="*/ 52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1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2" y="5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70" name="Freeform 53"/>
            <p:cNvSpPr>
              <a:spLocks noEditPoints="1"/>
            </p:cNvSpPr>
            <p:nvPr/>
          </p:nvSpPr>
          <p:spPr bwMode="auto">
            <a:xfrm>
              <a:off x="5232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8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6 w 294"/>
                <a:gd name="T19" fmla="*/ 362 h 442"/>
                <a:gd name="T20" fmla="*/ 141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3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20 w 294"/>
                <a:gd name="T39" fmla="*/ 232 h 442"/>
                <a:gd name="T40" fmla="*/ 140 w 294"/>
                <a:gd name="T41" fmla="*/ 265 h 442"/>
                <a:gd name="T42" fmla="*/ 58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8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9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6" y="362"/>
                  </a:cubicBezTo>
                  <a:cubicBezTo>
                    <a:pt x="213" y="385"/>
                    <a:pt x="185" y="397"/>
                    <a:pt x="141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5" y="442"/>
                    <a:pt x="201" y="438"/>
                    <a:pt x="221" y="430"/>
                  </a:cubicBezTo>
                  <a:cubicBezTo>
                    <a:pt x="253" y="418"/>
                    <a:pt x="274" y="397"/>
                    <a:pt x="283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8" y="197"/>
                    <a:pt x="236" y="202"/>
                  </a:cubicBezTo>
                  <a:cubicBezTo>
                    <a:pt x="234" y="212"/>
                    <a:pt x="228" y="222"/>
                    <a:pt x="220" y="232"/>
                  </a:cubicBezTo>
                  <a:cubicBezTo>
                    <a:pt x="200" y="254"/>
                    <a:pt x="174" y="265"/>
                    <a:pt x="140" y="265"/>
                  </a:cubicBezTo>
                  <a:cubicBezTo>
                    <a:pt x="85" y="265"/>
                    <a:pt x="58" y="233"/>
                    <a:pt x="58" y="168"/>
                  </a:cubicBezTo>
                  <a:cubicBezTo>
                    <a:pt x="58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  <p:sp>
        <p:nvSpPr>
          <p:cNvPr id="172" name="Rectangle 171"/>
          <p:cNvSpPr/>
          <p:nvPr userDrawn="1"/>
        </p:nvSpPr>
        <p:spPr bwMode="auto">
          <a:xfrm>
            <a:off x="1" y="4571121"/>
            <a:ext cx="6093618" cy="2286881"/>
          </a:xfrm>
          <a:prstGeom prst="rect">
            <a:avLst/>
          </a:prstGeom>
          <a:solidFill>
            <a:srgbClr val="1924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sp>
        <p:nvSpPr>
          <p:cNvPr id="173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5394" y="4663440"/>
            <a:ext cx="5482234" cy="1077018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4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5395" y="5983526"/>
            <a:ext cx="5482234" cy="696674"/>
          </a:xfrm>
        </p:spPr>
        <p:txBody>
          <a:bodyPr/>
          <a:lstStyle>
            <a:lvl1pPr marL="0" indent="0">
              <a:buFontTx/>
              <a:buNone/>
              <a:defRPr sz="124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175" name="Straight Connector 174"/>
          <p:cNvCxnSpPr/>
          <p:nvPr userDrawn="1"/>
        </p:nvCxnSpPr>
        <p:spPr bwMode="auto">
          <a:xfrm>
            <a:off x="308453" y="5830214"/>
            <a:ext cx="5479176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522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8FA176-9D7F-47AA-AA06-DE408816D5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9" name="Freeform 5"/>
          <p:cNvSpPr>
            <a:spLocks noEditPoints="1"/>
          </p:cNvSpPr>
          <p:nvPr userDrawn="1"/>
        </p:nvSpPr>
        <p:spPr bwMode="auto">
          <a:xfrm>
            <a:off x="305394" y="403783"/>
            <a:ext cx="1424231" cy="855904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  <p:grpSp>
        <p:nvGrpSpPr>
          <p:cNvPr id="120" name="Group 4"/>
          <p:cNvGrpSpPr>
            <a:grpSpLocks noChangeAspect="1"/>
          </p:cNvGrpSpPr>
          <p:nvPr userDrawn="1"/>
        </p:nvGrpSpPr>
        <p:grpSpPr bwMode="auto">
          <a:xfrm>
            <a:off x="6463769" y="392134"/>
            <a:ext cx="2374710" cy="545711"/>
            <a:chOff x="3872" y="210"/>
            <a:chExt cx="1642" cy="283"/>
          </a:xfrm>
          <a:solidFill>
            <a:schemeClr val="bg1"/>
          </a:solidFill>
        </p:grpSpPr>
        <p:sp>
          <p:nvSpPr>
            <p:cNvPr id="121" name="Freeform 5"/>
            <p:cNvSpPr>
              <a:spLocks noEditPoints="1"/>
            </p:cNvSpPr>
            <p:nvPr/>
          </p:nvSpPr>
          <p:spPr bwMode="auto">
            <a:xfrm>
              <a:off x="4000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4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4 w 621"/>
                <a:gd name="T17" fmla="*/ 499 h 579"/>
                <a:gd name="T18" fmla="*/ 621 w 621"/>
                <a:gd name="T19" fmla="*/ 289 h 579"/>
                <a:gd name="T20" fmla="*/ 489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9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4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2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1" y="552"/>
                    <a:pt x="544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9" y="289"/>
                  </a:moveTo>
                  <a:cubicBezTo>
                    <a:pt x="489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5" y="385"/>
                    <a:pt x="132" y="343"/>
                    <a:pt x="132" y="289"/>
                  </a:cubicBezTo>
                  <a:cubicBezTo>
                    <a:pt x="132" y="236"/>
                    <a:pt x="145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6" y="103"/>
                    <a:pt x="421" y="122"/>
                    <a:pt x="451" y="161"/>
                  </a:cubicBezTo>
                  <a:cubicBezTo>
                    <a:pt x="476" y="193"/>
                    <a:pt x="489" y="236"/>
                    <a:pt x="489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2" name="Freeform 6"/>
            <p:cNvSpPr>
              <a:spLocks/>
            </p:cNvSpPr>
            <p:nvPr/>
          </p:nvSpPr>
          <p:spPr bwMode="auto">
            <a:xfrm>
              <a:off x="4124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4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4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3" name="Freeform 7"/>
            <p:cNvSpPr>
              <a:spLocks/>
            </p:cNvSpPr>
            <p:nvPr/>
          </p:nvSpPr>
          <p:spPr bwMode="auto">
            <a:xfrm>
              <a:off x="4240" y="254"/>
              <a:ext cx="97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9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9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4" name="Freeform 8"/>
            <p:cNvSpPr>
              <a:spLocks/>
            </p:cNvSpPr>
            <p:nvPr/>
          </p:nvSpPr>
          <p:spPr bwMode="auto">
            <a:xfrm>
              <a:off x="4353" y="254"/>
              <a:ext cx="85" cy="101"/>
            </a:xfrm>
            <a:custGeom>
              <a:avLst/>
              <a:gdLst>
                <a:gd name="T0" fmla="*/ 235 w 492"/>
                <a:gd name="T1" fmla="*/ 579 h 579"/>
                <a:gd name="T2" fmla="*/ 492 w 492"/>
                <a:gd name="T3" fmla="*/ 407 h 579"/>
                <a:gd name="T4" fmla="*/ 476 w 492"/>
                <a:gd name="T5" fmla="*/ 338 h 579"/>
                <a:gd name="T6" fmla="*/ 421 w 492"/>
                <a:gd name="T7" fmla="*/ 284 h 579"/>
                <a:gd name="T8" fmla="*/ 232 w 492"/>
                <a:gd name="T9" fmla="*/ 214 h 579"/>
                <a:gd name="T10" fmla="*/ 175 w 492"/>
                <a:gd name="T11" fmla="*/ 188 h 579"/>
                <a:gd name="T12" fmla="*/ 161 w 492"/>
                <a:gd name="T13" fmla="*/ 158 h 579"/>
                <a:gd name="T14" fmla="*/ 262 w 492"/>
                <a:gd name="T15" fmla="*/ 103 h 579"/>
                <a:gd name="T16" fmla="*/ 423 w 492"/>
                <a:gd name="T17" fmla="*/ 133 h 579"/>
                <a:gd name="T18" fmla="*/ 451 w 492"/>
                <a:gd name="T19" fmla="*/ 26 h 579"/>
                <a:gd name="T20" fmla="*/ 255 w 492"/>
                <a:gd name="T21" fmla="*/ 0 h 579"/>
                <a:gd name="T22" fmla="*/ 91 w 492"/>
                <a:gd name="T23" fmla="*/ 37 h 579"/>
                <a:gd name="T24" fmla="*/ 29 w 492"/>
                <a:gd name="T25" fmla="*/ 158 h 579"/>
                <a:gd name="T26" fmla="*/ 79 w 492"/>
                <a:gd name="T27" fmla="*/ 264 h 579"/>
                <a:gd name="T28" fmla="*/ 226 w 492"/>
                <a:gd name="T29" fmla="*/ 329 h 579"/>
                <a:gd name="T30" fmla="*/ 299 w 492"/>
                <a:gd name="T31" fmla="*/ 353 h 579"/>
                <a:gd name="T32" fmla="*/ 341 w 492"/>
                <a:gd name="T33" fmla="*/ 372 h 579"/>
                <a:gd name="T34" fmla="*/ 360 w 492"/>
                <a:gd name="T35" fmla="*/ 409 h 579"/>
                <a:gd name="T36" fmla="*/ 232 w 492"/>
                <a:gd name="T37" fmla="*/ 475 h 579"/>
                <a:gd name="T38" fmla="*/ 34 w 492"/>
                <a:gd name="T39" fmla="*/ 428 h 579"/>
                <a:gd name="T40" fmla="*/ 0 w 492"/>
                <a:gd name="T41" fmla="*/ 539 h 579"/>
                <a:gd name="T42" fmla="*/ 235 w 492"/>
                <a:gd name="T43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579">
                  <a:moveTo>
                    <a:pt x="235" y="579"/>
                  </a:moveTo>
                  <a:cubicBezTo>
                    <a:pt x="406" y="579"/>
                    <a:pt x="492" y="521"/>
                    <a:pt x="492" y="407"/>
                  </a:cubicBezTo>
                  <a:cubicBezTo>
                    <a:pt x="492" y="380"/>
                    <a:pt x="486" y="357"/>
                    <a:pt x="476" y="338"/>
                  </a:cubicBezTo>
                  <a:cubicBezTo>
                    <a:pt x="465" y="318"/>
                    <a:pt x="447" y="300"/>
                    <a:pt x="421" y="284"/>
                  </a:cubicBezTo>
                  <a:cubicBezTo>
                    <a:pt x="394" y="269"/>
                    <a:pt x="332" y="246"/>
                    <a:pt x="232" y="214"/>
                  </a:cubicBezTo>
                  <a:cubicBezTo>
                    <a:pt x="204" y="206"/>
                    <a:pt x="185" y="197"/>
                    <a:pt x="175" y="188"/>
                  </a:cubicBezTo>
                  <a:cubicBezTo>
                    <a:pt x="166" y="180"/>
                    <a:pt x="161" y="170"/>
                    <a:pt x="161" y="158"/>
                  </a:cubicBezTo>
                  <a:cubicBezTo>
                    <a:pt x="161" y="121"/>
                    <a:pt x="195" y="103"/>
                    <a:pt x="262" y="103"/>
                  </a:cubicBezTo>
                  <a:cubicBezTo>
                    <a:pt x="317" y="103"/>
                    <a:pt x="370" y="113"/>
                    <a:pt x="423" y="133"/>
                  </a:cubicBezTo>
                  <a:cubicBezTo>
                    <a:pt x="451" y="26"/>
                    <a:pt x="451" y="26"/>
                    <a:pt x="451" y="26"/>
                  </a:cubicBezTo>
                  <a:cubicBezTo>
                    <a:pt x="388" y="8"/>
                    <a:pt x="323" y="0"/>
                    <a:pt x="255" y="0"/>
                  </a:cubicBezTo>
                  <a:cubicBezTo>
                    <a:pt x="185" y="0"/>
                    <a:pt x="130" y="12"/>
                    <a:pt x="91" y="37"/>
                  </a:cubicBezTo>
                  <a:cubicBezTo>
                    <a:pt x="50" y="63"/>
                    <a:pt x="29" y="104"/>
                    <a:pt x="29" y="158"/>
                  </a:cubicBezTo>
                  <a:cubicBezTo>
                    <a:pt x="29" y="205"/>
                    <a:pt x="45" y="240"/>
                    <a:pt x="79" y="264"/>
                  </a:cubicBezTo>
                  <a:cubicBezTo>
                    <a:pt x="110" y="286"/>
                    <a:pt x="159" y="308"/>
                    <a:pt x="226" y="329"/>
                  </a:cubicBezTo>
                  <a:cubicBezTo>
                    <a:pt x="299" y="353"/>
                    <a:pt x="299" y="353"/>
                    <a:pt x="299" y="353"/>
                  </a:cubicBezTo>
                  <a:cubicBezTo>
                    <a:pt x="315" y="357"/>
                    <a:pt x="329" y="364"/>
                    <a:pt x="341" y="372"/>
                  </a:cubicBezTo>
                  <a:cubicBezTo>
                    <a:pt x="353" y="381"/>
                    <a:pt x="360" y="393"/>
                    <a:pt x="360" y="409"/>
                  </a:cubicBezTo>
                  <a:cubicBezTo>
                    <a:pt x="360" y="453"/>
                    <a:pt x="317" y="475"/>
                    <a:pt x="232" y="475"/>
                  </a:cubicBezTo>
                  <a:cubicBezTo>
                    <a:pt x="163" y="475"/>
                    <a:pt x="97" y="460"/>
                    <a:pt x="34" y="428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3" y="565"/>
                    <a:pt x="141" y="579"/>
                    <a:pt x="235" y="5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5" name="Freeform 9"/>
            <p:cNvSpPr>
              <a:spLocks noEditPoints="1"/>
            </p:cNvSpPr>
            <p:nvPr/>
          </p:nvSpPr>
          <p:spPr bwMode="auto">
            <a:xfrm>
              <a:off x="4452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3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3 w 621"/>
                <a:gd name="T17" fmla="*/ 499 h 579"/>
                <a:gd name="T18" fmla="*/ 621 w 621"/>
                <a:gd name="T19" fmla="*/ 289 h 579"/>
                <a:gd name="T20" fmla="*/ 488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8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3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1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0" y="552"/>
                    <a:pt x="543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8" y="289"/>
                  </a:moveTo>
                  <a:cubicBezTo>
                    <a:pt x="488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4" y="385"/>
                    <a:pt x="132" y="343"/>
                    <a:pt x="132" y="289"/>
                  </a:cubicBezTo>
                  <a:cubicBezTo>
                    <a:pt x="132" y="236"/>
                    <a:pt x="144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5" y="103"/>
                    <a:pt x="421" y="122"/>
                    <a:pt x="451" y="161"/>
                  </a:cubicBezTo>
                  <a:cubicBezTo>
                    <a:pt x="476" y="193"/>
                    <a:pt x="488" y="236"/>
                    <a:pt x="488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6" name="Freeform 10"/>
            <p:cNvSpPr>
              <a:spLocks/>
            </p:cNvSpPr>
            <p:nvPr/>
          </p:nvSpPr>
          <p:spPr bwMode="auto">
            <a:xfrm>
              <a:off x="4576" y="254"/>
              <a:ext cx="96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8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8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7" name="Freeform 11"/>
            <p:cNvSpPr>
              <a:spLocks/>
            </p:cNvSpPr>
            <p:nvPr/>
          </p:nvSpPr>
          <p:spPr bwMode="auto">
            <a:xfrm>
              <a:off x="4741" y="217"/>
              <a:ext cx="151" cy="135"/>
            </a:xfrm>
            <a:custGeom>
              <a:avLst/>
              <a:gdLst>
                <a:gd name="T0" fmla="*/ 22 w 151"/>
                <a:gd name="T1" fmla="*/ 135 h 135"/>
                <a:gd name="T2" fmla="*/ 22 w 151"/>
                <a:gd name="T3" fmla="*/ 38 h 135"/>
                <a:gd name="T4" fmla="*/ 68 w 151"/>
                <a:gd name="T5" fmla="*/ 135 h 135"/>
                <a:gd name="T6" fmla="*/ 83 w 151"/>
                <a:gd name="T7" fmla="*/ 135 h 135"/>
                <a:gd name="T8" fmla="*/ 129 w 151"/>
                <a:gd name="T9" fmla="*/ 38 h 135"/>
                <a:gd name="T10" fmla="*/ 129 w 151"/>
                <a:gd name="T11" fmla="*/ 135 h 135"/>
                <a:gd name="T12" fmla="*/ 151 w 151"/>
                <a:gd name="T13" fmla="*/ 135 h 135"/>
                <a:gd name="T14" fmla="*/ 151 w 151"/>
                <a:gd name="T15" fmla="*/ 0 h 135"/>
                <a:gd name="T16" fmla="*/ 126 w 151"/>
                <a:gd name="T17" fmla="*/ 0 h 135"/>
                <a:gd name="T18" fmla="*/ 76 w 151"/>
                <a:gd name="T19" fmla="*/ 106 h 135"/>
                <a:gd name="T20" fmla="*/ 24 w 151"/>
                <a:gd name="T21" fmla="*/ 0 h 135"/>
                <a:gd name="T22" fmla="*/ 0 w 151"/>
                <a:gd name="T23" fmla="*/ 0 h 135"/>
                <a:gd name="T24" fmla="*/ 0 w 151"/>
                <a:gd name="T25" fmla="*/ 135 h 135"/>
                <a:gd name="T26" fmla="*/ 22 w 15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35">
                  <a:moveTo>
                    <a:pt x="22" y="135"/>
                  </a:moveTo>
                  <a:lnTo>
                    <a:pt x="22" y="38"/>
                  </a:lnTo>
                  <a:lnTo>
                    <a:pt x="68" y="135"/>
                  </a:lnTo>
                  <a:lnTo>
                    <a:pt x="83" y="135"/>
                  </a:lnTo>
                  <a:lnTo>
                    <a:pt x="129" y="38"/>
                  </a:lnTo>
                  <a:lnTo>
                    <a:pt x="129" y="135"/>
                  </a:lnTo>
                  <a:lnTo>
                    <a:pt x="151" y="135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76" y="10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2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8" name="Freeform 12"/>
            <p:cNvSpPr>
              <a:spLocks noEditPoints="1"/>
            </p:cNvSpPr>
            <p:nvPr/>
          </p:nvSpPr>
          <p:spPr bwMode="auto">
            <a:xfrm>
              <a:off x="4910" y="254"/>
              <a:ext cx="94" cy="101"/>
            </a:xfrm>
            <a:custGeom>
              <a:avLst/>
              <a:gdLst>
                <a:gd name="T0" fmla="*/ 541 w 541"/>
                <a:gd name="T1" fmla="*/ 563 h 579"/>
                <a:gd name="T2" fmla="*/ 541 w 541"/>
                <a:gd name="T3" fmla="*/ 229 h 579"/>
                <a:gd name="T4" fmla="*/ 540 w 541"/>
                <a:gd name="T5" fmla="*/ 164 h 579"/>
                <a:gd name="T6" fmla="*/ 518 w 541"/>
                <a:gd name="T7" fmla="*/ 81 h 579"/>
                <a:gd name="T8" fmla="*/ 292 w 541"/>
                <a:gd name="T9" fmla="*/ 0 h 579"/>
                <a:gd name="T10" fmla="*/ 173 w 541"/>
                <a:gd name="T11" fmla="*/ 9 h 579"/>
                <a:gd name="T12" fmla="*/ 74 w 541"/>
                <a:gd name="T13" fmla="*/ 34 h 579"/>
                <a:gd name="T14" fmla="*/ 46 w 541"/>
                <a:gd name="T15" fmla="*/ 42 h 579"/>
                <a:gd name="T16" fmla="*/ 78 w 541"/>
                <a:gd name="T17" fmla="*/ 148 h 579"/>
                <a:gd name="T18" fmla="*/ 276 w 541"/>
                <a:gd name="T19" fmla="*/ 103 h 579"/>
                <a:gd name="T20" fmla="*/ 385 w 541"/>
                <a:gd name="T21" fmla="*/ 128 h 579"/>
                <a:gd name="T22" fmla="*/ 409 w 541"/>
                <a:gd name="T23" fmla="*/ 192 h 579"/>
                <a:gd name="T24" fmla="*/ 409 w 541"/>
                <a:gd name="T25" fmla="*/ 213 h 579"/>
                <a:gd name="T26" fmla="*/ 305 w 541"/>
                <a:gd name="T27" fmla="*/ 217 h 579"/>
                <a:gd name="T28" fmla="*/ 83 w 541"/>
                <a:gd name="T29" fmla="*/ 265 h 579"/>
                <a:gd name="T30" fmla="*/ 0 w 541"/>
                <a:gd name="T31" fmla="*/ 414 h 579"/>
                <a:gd name="T32" fmla="*/ 208 w 541"/>
                <a:gd name="T33" fmla="*/ 579 h 579"/>
                <a:gd name="T34" fmla="*/ 421 w 541"/>
                <a:gd name="T35" fmla="*/ 505 h 579"/>
                <a:gd name="T36" fmla="*/ 421 w 541"/>
                <a:gd name="T37" fmla="*/ 563 h 579"/>
                <a:gd name="T38" fmla="*/ 541 w 541"/>
                <a:gd name="T39" fmla="*/ 563 h 579"/>
                <a:gd name="T40" fmla="*/ 411 w 541"/>
                <a:gd name="T41" fmla="*/ 368 h 579"/>
                <a:gd name="T42" fmla="*/ 408 w 541"/>
                <a:gd name="T43" fmla="*/ 398 h 579"/>
                <a:gd name="T44" fmla="*/ 377 w 541"/>
                <a:gd name="T45" fmla="*/ 436 h 579"/>
                <a:gd name="T46" fmla="*/ 239 w 541"/>
                <a:gd name="T47" fmla="*/ 475 h 579"/>
                <a:gd name="T48" fmla="*/ 132 w 541"/>
                <a:gd name="T49" fmla="*/ 405 h 579"/>
                <a:gd name="T50" fmla="*/ 253 w 541"/>
                <a:gd name="T51" fmla="*/ 318 h 579"/>
                <a:gd name="T52" fmla="*/ 411 w 541"/>
                <a:gd name="T53" fmla="*/ 308 h 579"/>
                <a:gd name="T54" fmla="*/ 411 w 541"/>
                <a:gd name="T55" fmla="*/ 36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1" h="579">
                  <a:moveTo>
                    <a:pt x="541" y="563"/>
                  </a:moveTo>
                  <a:cubicBezTo>
                    <a:pt x="541" y="229"/>
                    <a:pt x="541" y="229"/>
                    <a:pt x="541" y="229"/>
                  </a:cubicBezTo>
                  <a:cubicBezTo>
                    <a:pt x="541" y="197"/>
                    <a:pt x="540" y="175"/>
                    <a:pt x="540" y="164"/>
                  </a:cubicBezTo>
                  <a:cubicBezTo>
                    <a:pt x="537" y="129"/>
                    <a:pt x="530" y="101"/>
                    <a:pt x="518" y="81"/>
                  </a:cubicBezTo>
                  <a:cubicBezTo>
                    <a:pt x="483" y="27"/>
                    <a:pt x="408" y="0"/>
                    <a:pt x="292" y="0"/>
                  </a:cubicBezTo>
                  <a:cubicBezTo>
                    <a:pt x="250" y="0"/>
                    <a:pt x="211" y="3"/>
                    <a:pt x="173" y="9"/>
                  </a:cubicBezTo>
                  <a:cubicBezTo>
                    <a:pt x="148" y="13"/>
                    <a:pt x="115" y="22"/>
                    <a:pt x="74" y="34"/>
                  </a:cubicBezTo>
                  <a:cubicBezTo>
                    <a:pt x="68" y="36"/>
                    <a:pt x="59" y="39"/>
                    <a:pt x="46" y="42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47" y="118"/>
                    <a:pt x="213" y="103"/>
                    <a:pt x="276" y="103"/>
                  </a:cubicBezTo>
                  <a:cubicBezTo>
                    <a:pt x="329" y="103"/>
                    <a:pt x="365" y="111"/>
                    <a:pt x="385" y="128"/>
                  </a:cubicBezTo>
                  <a:cubicBezTo>
                    <a:pt x="401" y="142"/>
                    <a:pt x="409" y="163"/>
                    <a:pt x="409" y="192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365" y="214"/>
                    <a:pt x="330" y="215"/>
                    <a:pt x="305" y="217"/>
                  </a:cubicBezTo>
                  <a:cubicBezTo>
                    <a:pt x="202" y="223"/>
                    <a:pt x="128" y="239"/>
                    <a:pt x="83" y="265"/>
                  </a:cubicBezTo>
                  <a:cubicBezTo>
                    <a:pt x="28" y="297"/>
                    <a:pt x="0" y="347"/>
                    <a:pt x="0" y="414"/>
                  </a:cubicBezTo>
                  <a:cubicBezTo>
                    <a:pt x="0" y="524"/>
                    <a:pt x="69" y="579"/>
                    <a:pt x="208" y="579"/>
                  </a:cubicBezTo>
                  <a:cubicBezTo>
                    <a:pt x="307" y="579"/>
                    <a:pt x="378" y="554"/>
                    <a:pt x="421" y="505"/>
                  </a:cubicBezTo>
                  <a:cubicBezTo>
                    <a:pt x="421" y="563"/>
                    <a:pt x="421" y="563"/>
                    <a:pt x="421" y="563"/>
                  </a:cubicBezTo>
                  <a:lnTo>
                    <a:pt x="541" y="563"/>
                  </a:lnTo>
                  <a:close/>
                  <a:moveTo>
                    <a:pt x="411" y="368"/>
                  </a:moveTo>
                  <a:cubicBezTo>
                    <a:pt x="411" y="382"/>
                    <a:pt x="410" y="391"/>
                    <a:pt x="408" y="398"/>
                  </a:cubicBezTo>
                  <a:cubicBezTo>
                    <a:pt x="403" y="412"/>
                    <a:pt x="393" y="425"/>
                    <a:pt x="377" y="436"/>
                  </a:cubicBezTo>
                  <a:cubicBezTo>
                    <a:pt x="342" y="462"/>
                    <a:pt x="296" y="475"/>
                    <a:pt x="239" y="475"/>
                  </a:cubicBezTo>
                  <a:cubicBezTo>
                    <a:pt x="167" y="475"/>
                    <a:pt x="132" y="452"/>
                    <a:pt x="132" y="405"/>
                  </a:cubicBezTo>
                  <a:cubicBezTo>
                    <a:pt x="132" y="358"/>
                    <a:pt x="172" y="329"/>
                    <a:pt x="253" y="318"/>
                  </a:cubicBezTo>
                  <a:cubicBezTo>
                    <a:pt x="286" y="314"/>
                    <a:pt x="339" y="310"/>
                    <a:pt x="411" y="308"/>
                  </a:cubicBezTo>
                  <a:lnTo>
                    <a:pt x="411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9" name="Freeform 13"/>
            <p:cNvSpPr>
              <a:spLocks/>
            </p:cNvSpPr>
            <p:nvPr/>
          </p:nvSpPr>
          <p:spPr bwMode="auto">
            <a:xfrm>
              <a:off x="5018" y="227"/>
              <a:ext cx="71" cy="128"/>
            </a:xfrm>
            <a:custGeom>
              <a:avLst/>
              <a:gdLst>
                <a:gd name="T0" fmla="*/ 100 w 409"/>
                <a:gd name="T1" fmla="*/ 553 h 738"/>
                <a:gd name="T2" fmla="*/ 107 w 409"/>
                <a:gd name="T3" fmla="*/ 640 h 738"/>
                <a:gd name="T4" fmla="*/ 161 w 409"/>
                <a:gd name="T5" fmla="*/ 718 h 738"/>
                <a:gd name="T6" fmla="*/ 269 w 409"/>
                <a:gd name="T7" fmla="*/ 738 h 738"/>
                <a:gd name="T8" fmla="*/ 409 w 409"/>
                <a:gd name="T9" fmla="*/ 720 h 738"/>
                <a:gd name="T10" fmla="*/ 386 w 409"/>
                <a:gd name="T11" fmla="*/ 620 h 738"/>
                <a:gd name="T12" fmla="*/ 304 w 409"/>
                <a:gd name="T13" fmla="*/ 634 h 738"/>
                <a:gd name="T14" fmla="*/ 236 w 409"/>
                <a:gd name="T15" fmla="*/ 605 h 738"/>
                <a:gd name="T16" fmla="*/ 229 w 409"/>
                <a:gd name="T17" fmla="*/ 516 h 738"/>
                <a:gd name="T18" fmla="*/ 229 w 409"/>
                <a:gd name="T19" fmla="*/ 278 h 738"/>
                <a:gd name="T20" fmla="*/ 387 w 409"/>
                <a:gd name="T21" fmla="*/ 278 h 738"/>
                <a:gd name="T22" fmla="*/ 387 w 409"/>
                <a:gd name="T23" fmla="*/ 175 h 738"/>
                <a:gd name="T24" fmla="*/ 229 w 409"/>
                <a:gd name="T25" fmla="*/ 175 h 738"/>
                <a:gd name="T26" fmla="*/ 229 w 409"/>
                <a:gd name="T27" fmla="*/ 0 h 738"/>
                <a:gd name="T28" fmla="*/ 100 w 409"/>
                <a:gd name="T29" fmla="*/ 36 h 738"/>
                <a:gd name="T30" fmla="*/ 100 w 409"/>
                <a:gd name="T31" fmla="*/ 175 h 738"/>
                <a:gd name="T32" fmla="*/ 0 w 409"/>
                <a:gd name="T33" fmla="*/ 175 h 738"/>
                <a:gd name="T34" fmla="*/ 0 w 409"/>
                <a:gd name="T35" fmla="*/ 278 h 738"/>
                <a:gd name="T36" fmla="*/ 100 w 409"/>
                <a:gd name="T37" fmla="*/ 278 h 738"/>
                <a:gd name="T38" fmla="*/ 100 w 409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738">
                  <a:moveTo>
                    <a:pt x="100" y="553"/>
                  </a:moveTo>
                  <a:cubicBezTo>
                    <a:pt x="100" y="588"/>
                    <a:pt x="102" y="617"/>
                    <a:pt x="107" y="640"/>
                  </a:cubicBezTo>
                  <a:cubicBezTo>
                    <a:pt x="116" y="677"/>
                    <a:pt x="134" y="703"/>
                    <a:pt x="161" y="718"/>
                  </a:cubicBezTo>
                  <a:cubicBezTo>
                    <a:pt x="184" y="731"/>
                    <a:pt x="220" y="738"/>
                    <a:pt x="269" y="738"/>
                  </a:cubicBezTo>
                  <a:cubicBezTo>
                    <a:pt x="315" y="738"/>
                    <a:pt x="361" y="732"/>
                    <a:pt x="409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4" y="634"/>
                  </a:cubicBezTo>
                  <a:cubicBezTo>
                    <a:pt x="266" y="634"/>
                    <a:pt x="244" y="625"/>
                    <a:pt x="236" y="605"/>
                  </a:cubicBezTo>
                  <a:cubicBezTo>
                    <a:pt x="231" y="592"/>
                    <a:pt x="229" y="562"/>
                    <a:pt x="229" y="516"/>
                  </a:cubicBezTo>
                  <a:cubicBezTo>
                    <a:pt x="229" y="278"/>
                    <a:pt x="229" y="278"/>
                    <a:pt x="229" y="278"/>
                  </a:cubicBezTo>
                  <a:cubicBezTo>
                    <a:pt x="387" y="278"/>
                    <a:pt x="387" y="278"/>
                    <a:pt x="387" y="278"/>
                  </a:cubicBezTo>
                  <a:cubicBezTo>
                    <a:pt x="387" y="175"/>
                    <a:pt x="387" y="175"/>
                    <a:pt x="387" y="175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0" name="Freeform 14"/>
            <p:cNvSpPr>
              <a:spLocks/>
            </p:cNvSpPr>
            <p:nvPr/>
          </p:nvSpPr>
          <p:spPr bwMode="auto">
            <a:xfrm>
              <a:off x="5097" y="227"/>
              <a:ext cx="71" cy="128"/>
            </a:xfrm>
            <a:custGeom>
              <a:avLst/>
              <a:gdLst>
                <a:gd name="T0" fmla="*/ 100 w 410"/>
                <a:gd name="T1" fmla="*/ 553 h 738"/>
                <a:gd name="T2" fmla="*/ 108 w 410"/>
                <a:gd name="T3" fmla="*/ 640 h 738"/>
                <a:gd name="T4" fmla="*/ 161 w 410"/>
                <a:gd name="T5" fmla="*/ 718 h 738"/>
                <a:gd name="T6" fmla="*/ 270 w 410"/>
                <a:gd name="T7" fmla="*/ 738 h 738"/>
                <a:gd name="T8" fmla="*/ 410 w 410"/>
                <a:gd name="T9" fmla="*/ 720 h 738"/>
                <a:gd name="T10" fmla="*/ 386 w 410"/>
                <a:gd name="T11" fmla="*/ 620 h 738"/>
                <a:gd name="T12" fmla="*/ 305 w 410"/>
                <a:gd name="T13" fmla="*/ 634 h 738"/>
                <a:gd name="T14" fmla="*/ 237 w 410"/>
                <a:gd name="T15" fmla="*/ 605 h 738"/>
                <a:gd name="T16" fmla="*/ 230 w 410"/>
                <a:gd name="T17" fmla="*/ 516 h 738"/>
                <a:gd name="T18" fmla="*/ 230 w 410"/>
                <a:gd name="T19" fmla="*/ 278 h 738"/>
                <a:gd name="T20" fmla="*/ 388 w 410"/>
                <a:gd name="T21" fmla="*/ 278 h 738"/>
                <a:gd name="T22" fmla="*/ 388 w 410"/>
                <a:gd name="T23" fmla="*/ 175 h 738"/>
                <a:gd name="T24" fmla="*/ 230 w 410"/>
                <a:gd name="T25" fmla="*/ 175 h 738"/>
                <a:gd name="T26" fmla="*/ 230 w 410"/>
                <a:gd name="T27" fmla="*/ 0 h 738"/>
                <a:gd name="T28" fmla="*/ 100 w 410"/>
                <a:gd name="T29" fmla="*/ 36 h 738"/>
                <a:gd name="T30" fmla="*/ 100 w 410"/>
                <a:gd name="T31" fmla="*/ 175 h 738"/>
                <a:gd name="T32" fmla="*/ 0 w 410"/>
                <a:gd name="T33" fmla="*/ 175 h 738"/>
                <a:gd name="T34" fmla="*/ 0 w 410"/>
                <a:gd name="T35" fmla="*/ 278 h 738"/>
                <a:gd name="T36" fmla="*/ 100 w 410"/>
                <a:gd name="T37" fmla="*/ 278 h 738"/>
                <a:gd name="T38" fmla="*/ 100 w 410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738">
                  <a:moveTo>
                    <a:pt x="100" y="553"/>
                  </a:moveTo>
                  <a:cubicBezTo>
                    <a:pt x="100" y="588"/>
                    <a:pt x="103" y="617"/>
                    <a:pt x="108" y="640"/>
                  </a:cubicBezTo>
                  <a:cubicBezTo>
                    <a:pt x="117" y="677"/>
                    <a:pt x="134" y="703"/>
                    <a:pt x="161" y="718"/>
                  </a:cubicBezTo>
                  <a:cubicBezTo>
                    <a:pt x="185" y="731"/>
                    <a:pt x="221" y="738"/>
                    <a:pt x="270" y="738"/>
                  </a:cubicBezTo>
                  <a:cubicBezTo>
                    <a:pt x="315" y="738"/>
                    <a:pt x="362" y="732"/>
                    <a:pt x="410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5" y="634"/>
                  </a:cubicBezTo>
                  <a:cubicBezTo>
                    <a:pt x="267" y="634"/>
                    <a:pt x="244" y="625"/>
                    <a:pt x="237" y="605"/>
                  </a:cubicBezTo>
                  <a:cubicBezTo>
                    <a:pt x="232" y="592"/>
                    <a:pt x="230" y="562"/>
                    <a:pt x="230" y="516"/>
                  </a:cubicBezTo>
                  <a:cubicBezTo>
                    <a:pt x="230" y="278"/>
                    <a:pt x="230" y="278"/>
                    <a:pt x="230" y="278"/>
                  </a:cubicBezTo>
                  <a:cubicBezTo>
                    <a:pt x="388" y="278"/>
                    <a:pt x="388" y="278"/>
                    <a:pt x="388" y="278"/>
                  </a:cubicBezTo>
                  <a:cubicBezTo>
                    <a:pt x="388" y="175"/>
                    <a:pt x="388" y="175"/>
                    <a:pt x="388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1" name="Freeform 15"/>
            <p:cNvSpPr>
              <a:spLocks/>
            </p:cNvSpPr>
            <p:nvPr/>
          </p:nvSpPr>
          <p:spPr bwMode="auto">
            <a:xfrm>
              <a:off x="5183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5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5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2" name="Freeform 16"/>
            <p:cNvSpPr>
              <a:spLocks noEditPoints="1"/>
            </p:cNvSpPr>
            <p:nvPr/>
          </p:nvSpPr>
          <p:spPr bwMode="auto">
            <a:xfrm>
              <a:off x="5297" y="254"/>
              <a:ext cx="99" cy="101"/>
            </a:xfrm>
            <a:custGeom>
              <a:avLst/>
              <a:gdLst>
                <a:gd name="T0" fmla="*/ 573 w 573"/>
                <a:gd name="T1" fmla="*/ 261 h 579"/>
                <a:gd name="T2" fmla="*/ 535 w 573"/>
                <a:gd name="T3" fmla="*/ 108 h 579"/>
                <a:gd name="T4" fmla="*/ 294 w 573"/>
                <a:gd name="T5" fmla="*/ 0 h 579"/>
                <a:gd name="T6" fmla="*/ 67 w 573"/>
                <a:gd name="T7" fmla="*/ 85 h 579"/>
                <a:gd name="T8" fmla="*/ 0 w 573"/>
                <a:gd name="T9" fmla="*/ 296 h 579"/>
                <a:gd name="T10" fmla="*/ 145 w 573"/>
                <a:gd name="T11" fmla="*/ 550 h 579"/>
                <a:gd name="T12" fmla="*/ 324 w 573"/>
                <a:gd name="T13" fmla="*/ 579 h 579"/>
                <a:gd name="T14" fmla="*/ 564 w 573"/>
                <a:gd name="T15" fmla="*/ 537 h 579"/>
                <a:gd name="T16" fmla="*/ 525 w 573"/>
                <a:gd name="T17" fmla="*/ 436 h 579"/>
                <a:gd name="T18" fmla="*/ 459 w 573"/>
                <a:gd name="T19" fmla="*/ 461 h 579"/>
                <a:gd name="T20" fmla="*/ 344 w 573"/>
                <a:gd name="T21" fmla="*/ 475 h 579"/>
                <a:gd name="T22" fmla="*/ 160 w 573"/>
                <a:gd name="T23" fmla="*/ 413 h 579"/>
                <a:gd name="T24" fmla="*/ 131 w 573"/>
                <a:gd name="T25" fmla="*/ 327 h 579"/>
                <a:gd name="T26" fmla="*/ 569 w 573"/>
                <a:gd name="T27" fmla="*/ 327 h 579"/>
                <a:gd name="T28" fmla="*/ 573 w 573"/>
                <a:gd name="T29" fmla="*/ 261 h 579"/>
                <a:gd name="T30" fmla="*/ 452 w 573"/>
                <a:gd name="T31" fmla="*/ 232 h 579"/>
                <a:gd name="T32" fmla="*/ 131 w 573"/>
                <a:gd name="T33" fmla="*/ 232 h 579"/>
                <a:gd name="T34" fmla="*/ 147 w 573"/>
                <a:gd name="T35" fmla="*/ 169 h 579"/>
                <a:gd name="T36" fmla="*/ 292 w 573"/>
                <a:gd name="T37" fmla="*/ 102 h 579"/>
                <a:gd name="T38" fmla="*/ 431 w 573"/>
                <a:gd name="T39" fmla="*/ 160 h 579"/>
                <a:gd name="T40" fmla="*/ 452 w 573"/>
                <a:gd name="T41" fmla="*/ 2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3" h="579">
                  <a:moveTo>
                    <a:pt x="573" y="261"/>
                  </a:moveTo>
                  <a:cubicBezTo>
                    <a:pt x="573" y="200"/>
                    <a:pt x="560" y="149"/>
                    <a:pt x="535" y="108"/>
                  </a:cubicBezTo>
                  <a:cubicBezTo>
                    <a:pt x="490" y="36"/>
                    <a:pt x="410" y="0"/>
                    <a:pt x="294" y="0"/>
                  </a:cubicBezTo>
                  <a:cubicBezTo>
                    <a:pt x="192" y="0"/>
                    <a:pt x="116" y="28"/>
                    <a:pt x="67" y="85"/>
                  </a:cubicBezTo>
                  <a:cubicBezTo>
                    <a:pt x="22" y="137"/>
                    <a:pt x="0" y="208"/>
                    <a:pt x="0" y="296"/>
                  </a:cubicBezTo>
                  <a:cubicBezTo>
                    <a:pt x="0" y="423"/>
                    <a:pt x="48" y="508"/>
                    <a:pt x="145" y="550"/>
                  </a:cubicBezTo>
                  <a:cubicBezTo>
                    <a:pt x="190" y="569"/>
                    <a:pt x="249" y="579"/>
                    <a:pt x="324" y="579"/>
                  </a:cubicBezTo>
                  <a:cubicBezTo>
                    <a:pt x="411" y="579"/>
                    <a:pt x="491" y="565"/>
                    <a:pt x="564" y="537"/>
                  </a:cubicBezTo>
                  <a:cubicBezTo>
                    <a:pt x="525" y="436"/>
                    <a:pt x="525" y="436"/>
                    <a:pt x="525" y="436"/>
                  </a:cubicBezTo>
                  <a:cubicBezTo>
                    <a:pt x="500" y="448"/>
                    <a:pt x="478" y="456"/>
                    <a:pt x="459" y="461"/>
                  </a:cubicBezTo>
                  <a:cubicBezTo>
                    <a:pt x="425" y="471"/>
                    <a:pt x="386" y="475"/>
                    <a:pt x="344" y="475"/>
                  </a:cubicBezTo>
                  <a:cubicBezTo>
                    <a:pt x="254" y="475"/>
                    <a:pt x="192" y="455"/>
                    <a:pt x="160" y="413"/>
                  </a:cubicBezTo>
                  <a:cubicBezTo>
                    <a:pt x="142" y="391"/>
                    <a:pt x="133" y="362"/>
                    <a:pt x="131" y="327"/>
                  </a:cubicBezTo>
                  <a:cubicBezTo>
                    <a:pt x="569" y="327"/>
                    <a:pt x="569" y="327"/>
                    <a:pt x="569" y="327"/>
                  </a:cubicBezTo>
                  <a:cubicBezTo>
                    <a:pt x="572" y="295"/>
                    <a:pt x="573" y="273"/>
                    <a:pt x="573" y="261"/>
                  </a:cubicBezTo>
                  <a:moveTo>
                    <a:pt x="452" y="232"/>
                  </a:moveTo>
                  <a:cubicBezTo>
                    <a:pt x="131" y="232"/>
                    <a:pt x="131" y="232"/>
                    <a:pt x="131" y="232"/>
                  </a:cubicBezTo>
                  <a:cubicBezTo>
                    <a:pt x="134" y="204"/>
                    <a:pt x="139" y="184"/>
                    <a:pt x="147" y="169"/>
                  </a:cubicBezTo>
                  <a:cubicBezTo>
                    <a:pt x="169" y="124"/>
                    <a:pt x="218" y="102"/>
                    <a:pt x="292" y="102"/>
                  </a:cubicBezTo>
                  <a:cubicBezTo>
                    <a:pt x="360" y="102"/>
                    <a:pt x="407" y="121"/>
                    <a:pt x="431" y="160"/>
                  </a:cubicBezTo>
                  <a:cubicBezTo>
                    <a:pt x="441" y="176"/>
                    <a:pt x="448" y="200"/>
                    <a:pt x="452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3" name="Freeform 17"/>
            <p:cNvSpPr>
              <a:spLocks/>
            </p:cNvSpPr>
            <p:nvPr/>
          </p:nvSpPr>
          <p:spPr bwMode="auto">
            <a:xfrm>
              <a:off x="5403" y="257"/>
              <a:ext cx="111" cy="132"/>
            </a:xfrm>
            <a:custGeom>
              <a:avLst/>
              <a:gdLst>
                <a:gd name="T0" fmla="*/ 87 w 111"/>
                <a:gd name="T1" fmla="*/ 0 h 132"/>
                <a:gd name="T2" fmla="*/ 55 w 111"/>
                <a:gd name="T3" fmla="*/ 72 h 132"/>
                <a:gd name="T4" fmla="*/ 25 w 111"/>
                <a:gd name="T5" fmla="*/ 0 h 132"/>
                <a:gd name="T6" fmla="*/ 0 w 111"/>
                <a:gd name="T7" fmla="*/ 0 h 132"/>
                <a:gd name="T8" fmla="*/ 42 w 111"/>
                <a:gd name="T9" fmla="*/ 95 h 132"/>
                <a:gd name="T10" fmla="*/ 23 w 111"/>
                <a:gd name="T11" fmla="*/ 132 h 132"/>
                <a:gd name="T12" fmla="*/ 47 w 111"/>
                <a:gd name="T13" fmla="*/ 132 h 132"/>
                <a:gd name="T14" fmla="*/ 111 w 111"/>
                <a:gd name="T15" fmla="*/ 0 h 132"/>
                <a:gd name="T16" fmla="*/ 87 w 11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32">
                  <a:moveTo>
                    <a:pt x="87" y="0"/>
                  </a:moveTo>
                  <a:lnTo>
                    <a:pt x="55" y="7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2" y="95"/>
                  </a:lnTo>
                  <a:lnTo>
                    <a:pt x="23" y="132"/>
                  </a:lnTo>
                  <a:lnTo>
                    <a:pt x="47" y="132"/>
                  </a:lnTo>
                  <a:lnTo>
                    <a:pt x="111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4" name="Freeform 18"/>
            <p:cNvSpPr>
              <a:spLocks/>
            </p:cNvSpPr>
            <p:nvPr/>
          </p:nvSpPr>
          <p:spPr bwMode="auto">
            <a:xfrm>
              <a:off x="3872" y="217"/>
              <a:ext cx="111" cy="138"/>
            </a:xfrm>
            <a:custGeom>
              <a:avLst/>
              <a:gdLst>
                <a:gd name="T0" fmla="*/ 315 w 644"/>
                <a:gd name="T1" fmla="*/ 797 h 797"/>
                <a:gd name="T2" fmla="*/ 84 w 644"/>
                <a:gd name="T3" fmla="*/ 703 h 797"/>
                <a:gd name="T4" fmla="*/ 0 w 644"/>
                <a:gd name="T5" fmla="*/ 563 h 797"/>
                <a:gd name="T6" fmla="*/ 124 w 644"/>
                <a:gd name="T7" fmla="*/ 528 h 797"/>
                <a:gd name="T8" fmla="*/ 174 w 644"/>
                <a:gd name="T9" fmla="*/ 611 h 797"/>
                <a:gd name="T10" fmla="*/ 315 w 644"/>
                <a:gd name="T11" fmla="*/ 668 h 797"/>
                <a:gd name="T12" fmla="*/ 456 w 644"/>
                <a:gd name="T13" fmla="*/ 618 h 797"/>
                <a:gd name="T14" fmla="*/ 515 w 644"/>
                <a:gd name="T15" fmla="*/ 465 h 797"/>
                <a:gd name="T16" fmla="*/ 515 w 644"/>
                <a:gd name="T17" fmla="*/ 0 h 797"/>
                <a:gd name="T18" fmla="*/ 644 w 644"/>
                <a:gd name="T19" fmla="*/ 0 h 797"/>
                <a:gd name="T20" fmla="*/ 644 w 644"/>
                <a:gd name="T21" fmla="*/ 467 h 797"/>
                <a:gd name="T22" fmla="*/ 644 w 644"/>
                <a:gd name="T23" fmla="*/ 468 h 797"/>
                <a:gd name="T24" fmla="*/ 545 w 644"/>
                <a:gd name="T25" fmla="*/ 711 h 797"/>
                <a:gd name="T26" fmla="*/ 315 w 644"/>
                <a:gd name="T2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797">
                  <a:moveTo>
                    <a:pt x="315" y="797"/>
                  </a:moveTo>
                  <a:cubicBezTo>
                    <a:pt x="228" y="797"/>
                    <a:pt x="145" y="764"/>
                    <a:pt x="84" y="703"/>
                  </a:cubicBezTo>
                  <a:cubicBezTo>
                    <a:pt x="44" y="664"/>
                    <a:pt x="15" y="616"/>
                    <a:pt x="0" y="563"/>
                  </a:cubicBezTo>
                  <a:cubicBezTo>
                    <a:pt x="124" y="528"/>
                    <a:pt x="124" y="528"/>
                    <a:pt x="124" y="528"/>
                  </a:cubicBezTo>
                  <a:cubicBezTo>
                    <a:pt x="133" y="559"/>
                    <a:pt x="150" y="588"/>
                    <a:pt x="174" y="611"/>
                  </a:cubicBezTo>
                  <a:cubicBezTo>
                    <a:pt x="212" y="648"/>
                    <a:pt x="262" y="668"/>
                    <a:pt x="315" y="668"/>
                  </a:cubicBezTo>
                  <a:cubicBezTo>
                    <a:pt x="373" y="668"/>
                    <a:pt x="421" y="651"/>
                    <a:pt x="456" y="618"/>
                  </a:cubicBezTo>
                  <a:cubicBezTo>
                    <a:pt x="493" y="583"/>
                    <a:pt x="513" y="530"/>
                    <a:pt x="515" y="465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467"/>
                    <a:pt x="644" y="467"/>
                    <a:pt x="644" y="467"/>
                  </a:cubicBezTo>
                  <a:cubicBezTo>
                    <a:pt x="644" y="468"/>
                    <a:pt x="644" y="468"/>
                    <a:pt x="644" y="468"/>
                  </a:cubicBezTo>
                  <a:cubicBezTo>
                    <a:pt x="641" y="568"/>
                    <a:pt x="607" y="652"/>
                    <a:pt x="545" y="711"/>
                  </a:cubicBezTo>
                  <a:cubicBezTo>
                    <a:pt x="486" y="767"/>
                    <a:pt x="406" y="797"/>
                    <a:pt x="315" y="7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5" name="Freeform 19"/>
            <p:cNvSpPr>
              <a:spLocks/>
            </p:cNvSpPr>
            <p:nvPr/>
          </p:nvSpPr>
          <p:spPr bwMode="auto">
            <a:xfrm>
              <a:off x="5323" y="393"/>
              <a:ext cx="9" cy="75"/>
            </a:xfrm>
            <a:custGeom>
              <a:avLst/>
              <a:gdLst>
                <a:gd name="T0" fmla="*/ 9 w 9"/>
                <a:gd name="T1" fmla="*/ 75 h 75"/>
                <a:gd name="T2" fmla="*/ 9 w 9"/>
                <a:gd name="T3" fmla="*/ 0 h 75"/>
                <a:gd name="T4" fmla="*/ 0 w 9"/>
                <a:gd name="T5" fmla="*/ 3 h 75"/>
                <a:gd name="T6" fmla="*/ 0 w 9"/>
                <a:gd name="T7" fmla="*/ 75 h 75"/>
                <a:gd name="T8" fmla="*/ 9 w 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5">
                  <a:moveTo>
                    <a:pt x="9" y="75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6" name="Rectangle 20"/>
            <p:cNvSpPr>
              <a:spLocks noChangeArrowheads="1"/>
            </p:cNvSpPr>
            <p:nvPr/>
          </p:nvSpPr>
          <p:spPr bwMode="auto">
            <a:xfrm>
              <a:off x="5348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7" name="Freeform 21"/>
            <p:cNvSpPr>
              <a:spLocks/>
            </p:cNvSpPr>
            <p:nvPr/>
          </p:nvSpPr>
          <p:spPr bwMode="auto">
            <a:xfrm>
              <a:off x="53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5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>
              <a:off x="5368" y="392"/>
              <a:ext cx="39" cy="76"/>
            </a:xfrm>
            <a:custGeom>
              <a:avLst/>
              <a:gdLst>
                <a:gd name="T0" fmla="*/ 212 w 227"/>
                <a:gd name="T1" fmla="*/ 191 h 439"/>
                <a:gd name="T2" fmla="*/ 212 w 227"/>
                <a:gd name="T3" fmla="*/ 146 h 439"/>
                <a:gd name="T4" fmla="*/ 119 w 227"/>
                <a:gd name="T5" fmla="*/ 146 h 439"/>
                <a:gd name="T6" fmla="*/ 119 w 227"/>
                <a:gd name="T7" fmla="*/ 110 h 439"/>
                <a:gd name="T8" fmla="*/ 128 w 227"/>
                <a:gd name="T9" fmla="*/ 64 h 439"/>
                <a:gd name="T10" fmla="*/ 174 w 227"/>
                <a:gd name="T11" fmla="*/ 44 h 439"/>
                <a:gd name="T12" fmla="*/ 216 w 227"/>
                <a:gd name="T13" fmla="*/ 51 h 439"/>
                <a:gd name="T14" fmla="*/ 227 w 227"/>
                <a:gd name="T15" fmla="*/ 8 h 439"/>
                <a:gd name="T16" fmla="*/ 167 w 227"/>
                <a:gd name="T17" fmla="*/ 0 h 439"/>
                <a:gd name="T18" fmla="*/ 83 w 227"/>
                <a:gd name="T19" fmla="*/ 33 h 439"/>
                <a:gd name="T20" fmla="*/ 63 w 227"/>
                <a:gd name="T21" fmla="*/ 112 h 439"/>
                <a:gd name="T22" fmla="*/ 63 w 227"/>
                <a:gd name="T23" fmla="*/ 146 h 439"/>
                <a:gd name="T24" fmla="*/ 0 w 227"/>
                <a:gd name="T25" fmla="*/ 146 h 439"/>
                <a:gd name="T26" fmla="*/ 0 w 227"/>
                <a:gd name="T27" fmla="*/ 191 h 439"/>
                <a:gd name="T28" fmla="*/ 63 w 227"/>
                <a:gd name="T29" fmla="*/ 191 h 439"/>
                <a:gd name="T30" fmla="*/ 63 w 227"/>
                <a:gd name="T31" fmla="*/ 439 h 439"/>
                <a:gd name="T32" fmla="*/ 119 w 227"/>
                <a:gd name="T33" fmla="*/ 439 h 439"/>
                <a:gd name="T34" fmla="*/ 119 w 227"/>
                <a:gd name="T35" fmla="*/ 191 h 439"/>
                <a:gd name="T36" fmla="*/ 212 w 227"/>
                <a:gd name="T37" fmla="*/ 19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39">
                  <a:moveTo>
                    <a:pt x="212" y="191"/>
                  </a:moveTo>
                  <a:cubicBezTo>
                    <a:pt x="212" y="146"/>
                    <a:pt x="212" y="146"/>
                    <a:pt x="212" y="146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9" y="89"/>
                    <a:pt x="122" y="73"/>
                    <a:pt x="128" y="64"/>
                  </a:cubicBezTo>
                  <a:cubicBezTo>
                    <a:pt x="135" y="51"/>
                    <a:pt x="151" y="44"/>
                    <a:pt x="174" y="44"/>
                  </a:cubicBezTo>
                  <a:cubicBezTo>
                    <a:pt x="186" y="44"/>
                    <a:pt x="200" y="47"/>
                    <a:pt x="216" y="51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06" y="2"/>
                    <a:pt x="186" y="0"/>
                    <a:pt x="167" y="0"/>
                  </a:cubicBezTo>
                  <a:cubicBezTo>
                    <a:pt x="128" y="0"/>
                    <a:pt x="100" y="11"/>
                    <a:pt x="83" y="33"/>
                  </a:cubicBezTo>
                  <a:cubicBezTo>
                    <a:pt x="70" y="50"/>
                    <a:pt x="63" y="76"/>
                    <a:pt x="63" y="112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119" y="439"/>
                    <a:pt x="119" y="439"/>
                    <a:pt x="119" y="439"/>
                  </a:cubicBezTo>
                  <a:cubicBezTo>
                    <a:pt x="119" y="191"/>
                    <a:pt x="119" y="191"/>
                    <a:pt x="119" y="191"/>
                  </a:cubicBezTo>
                  <a:lnTo>
                    <a:pt x="212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9" name="Freeform 23"/>
            <p:cNvSpPr>
              <a:spLocks noEditPoints="1"/>
            </p:cNvSpPr>
            <p:nvPr/>
          </p:nvSpPr>
          <p:spPr bwMode="auto">
            <a:xfrm>
              <a:off x="5409" y="416"/>
              <a:ext cx="51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0" name="Rectangle 24"/>
            <p:cNvSpPr>
              <a:spLocks noChangeArrowheads="1"/>
            </p:cNvSpPr>
            <p:nvPr/>
          </p:nvSpPr>
          <p:spPr bwMode="auto">
            <a:xfrm>
              <a:off x="4118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1" name="Freeform 25"/>
            <p:cNvSpPr>
              <a:spLocks/>
            </p:cNvSpPr>
            <p:nvPr/>
          </p:nvSpPr>
          <p:spPr bwMode="auto">
            <a:xfrm>
              <a:off x="4116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2" name="Rectangle 26"/>
            <p:cNvSpPr>
              <a:spLocks noChangeArrowheads="1"/>
            </p:cNvSpPr>
            <p:nvPr/>
          </p:nvSpPr>
          <p:spPr bwMode="auto">
            <a:xfrm>
              <a:off x="4187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3" name="Freeform 27"/>
            <p:cNvSpPr>
              <a:spLocks/>
            </p:cNvSpPr>
            <p:nvPr/>
          </p:nvSpPr>
          <p:spPr bwMode="auto">
            <a:xfrm>
              <a:off x="4185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4" name="Rectangle 28"/>
            <p:cNvSpPr>
              <a:spLocks noChangeArrowheads="1"/>
            </p:cNvSpPr>
            <p:nvPr/>
          </p:nvSpPr>
          <p:spPr bwMode="auto">
            <a:xfrm>
              <a:off x="4473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5" name="Freeform 29"/>
            <p:cNvSpPr>
              <a:spLocks/>
            </p:cNvSpPr>
            <p:nvPr/>
          </p:nvSpPr>
          <p:spPr bwMode="auto">
            <a:xfrm>
              <a:off x="4471" y="397"/>
              <a:ext cx="13" cy="12"/>
            </a:xfrm>
            <a:custGeom>
              <a:avLst/>
              <a:gdLst>
                <a:gd name="T0" fmla="*/ 13 w 76"/>
                <a:gd name="T1" fmla="*/ 9 h 70"/>
                <a:gd name="T2" fmla="*/ 0 w 76"/>
                <a:gd name="T3" fmla="*/ 35 h 70"/>
                <a:gd name="T4" fmla="*/ 10 w 76"/>
                <a:gd name="T5" fmla="*/ 58 h 70"/>
                <a:gd name="T6" fmla="*/ 38 w 76"/>
                <a:gd name="T7" fmla="*/ 70 h 70"/>
                <a:gd name="T8" fmla="*/ 63 w 76"/>
                <a:gd name="T9" fmla="*/ 61 h 70"/>
                <a:gd name="T10" fmla="*/ 76 w 76"/>
                <a:gd name="T11" fmla="*/ 35 h 70"/>
                <a:gd name="T12" fmla="*/ 66 w 76"/>
                <a:gd name="T13" fmla="*/ 11 h 70"/>
                <a:gd name="T14" fmla="*/ 39 w 76"/>
                <a:gd name="T15" fmla="*/ 0 h 70"/>
                <a:gd name="T16" fmla="*/ 13 w 76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0">
                  <a:moveTo>
                    <a:pt x="13" y="9"/>
                  </a:moveTo>
                  <a:cubicBezTo>
                    <a:pt x="5" y="16"/>
                    <a:pt x="0" y="25"/>
                    <a:pt x="0" y="35"/>
                  </a:cubicBezTo>
                  <a:cubicBezTo>
                    <a:pt x="0" y="44"/>
                    <a:pt x="4" y="52"/>
                    <a:pt x="10" y="58"/>
                  </a:cubicBezTo>
                  <a:cubicBezTo>
                    <a:pt x="18" y="66"/>
                    <a:pt x="27" y="70"/>
                    <a:pt x="38" y="70"/>
                  </a:cubicBezTo>
                  <a:cubicBezTo>
                    <a:pt x="48" y="70"/>
                    <a:pt x="56" y="67"/>
                    <a:pt x="63" y="61"/>
                  </a:cubicBezTo>
                  <a:cubicBezTo>
                    <a:pt x="71" y="54"/>
                    <a:pt x="76" y="45"/>
                    <a:pt x="76" y="35"/>
                  </a:cubicBezTo>
                  <a:cubicBezTo>
                    <a:pt x="76" y="26"/>
                    <a:pt x="72" y="18"/>
                    <a:pt x="66" y="11"/>
                  </a:cubicBezTo>
                  <a:cubicBezTo>
                    <a:pt x="59" y="4"/>
                    <a:pt x="49" y="0"/>
                    <a:pt x="39" y="0"/>
                  </a:cubicBezTo>
                  <a:cubicBezTo>
                    <a:pt x="29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6" name="Rectangle 30"/>
            <p:cNvSpPr>
              <a:spLocks noChangeArrowheads="1"/>
            </p:cNvSpPr>
            <p:nvPr/>
          </p:nvSpPr>
          <p:spPr bwMode="auto">
            <a:xfrm>
              <a:off x="5147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7" name="Freeform 31"/>
            <p:cNvSpPr>
              <a:spLocks/>
            </p:cNvSpPr>
            <p:nvPr/>
          </p:nvSpPr>
          <p:spPr bwMode="auto">
            <a:xfrm>
              <a:off x="51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7 w 75"/>
                <a:gd name="T7" fmla="*/ 70 h 70"/>
                <a:gd name="T8" fmla="*/ 62 w 75"/>
                <a:gd name="T9" fmla="*/ 61 h 70"/>
                <a:gd name="T10" fmla="*/ 75 w 75"/>
                <a:gd name="T11" fmla="*/ 35 h 70"/>
                <a:gd name="T12" fmla="*/ 65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6" y="70"/>
                    <a:pt x="37" y="70"/>
                  </a:cubicBezTo>
                  <a:cubicBezTo>
                    <a:pt x="47" y="70"/>
                    <a:pt x="55" y="67"/>
                    <a:pt x="62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5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19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8" name="Rectangle 32"/>
            <p:cNvSpPr>
              <a:spLocks noChangeArrowheads="1"/>
            </p:cNvSpPr>
            <p:nvPr/>
          </p:nvSpPr>
          <p:spPr bwMode="auto">
            <a:xfrm>
              <a:off x="3915" y="396"/>
              <a:ext cx="10" cy="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9" name="Freeform 33"/>
            <p:cNvSpPr>
              <a:spLocks/>
            </p:cNvSpPr>
            <p:nvPr/>
          </p:nvSpPr>
          <p:spPr bwMode="auto">
            <a:xfrm>
              <a:off x="3939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0" name="Freeform 34"/>
            <p:cNvSpPr>
              <a:spLocks/>
            </p:cNvSpPr>
            <p:nvPr/>
          </p:nvSpPr>
          <p:spPr bwMode="auto">
            <a:xfrm>
              <a:off x="3999" y="416"/>
              <a:ext cx="43" cy="54"/>
            </a:xfrm>
            <a:custGeom>
              <a:avLst/>
              <a:gdLst>
                <a:gd name="T0" fmla="*/ 119 w 249"/>
                <a:gd name="T1" fmla="*/ 310 h 310"/>
                <a:gd name="T2" fmla="*/ 249 w 249"/>
                <a:gd name="T3" fmla="*/ 219 h 310"/>
                <a:gd name="T4" fmla="*/ 224 w 249"/>
                <a:gd name="T5" fmla="*/ 162 h 310"/>
                <a:gd name="T6" fmla="*/ 154 w 249"/>
                <a:gd name="T7" fmla="*/ 130 h 310"/>
                <a:gd name="T8" fmla="*/ 113 w 249"/>
                <a:gd name="T9" fmla="*/ 116 h 310"/>
                <a:gd name="T10" fmla="*/ 86 w 249"/>
                <a:gd name="T11" fmla="*/ 104 h 310"/>
                <a:gd name="T12" fmla="*/ 73 w 249"/>
                <a:gd name="T13" fmla="*/ 81 h 310"/>
                <a:gd name="T14" fmla="*/ 132 w 249"/>
                <a:gd name="T15" fmla="*/ 45 h 310"/>
                <a:gd name="T16" fmla="*/ 216 w 249"/>
                <a:gd name="T17" fmla="*/ 63 h 310"/>
                <a:gd name="T18" fmla="*/ 231 w 249"/>
                <a:gd name="T19" fmla="*/ 16 h 310"/>
                <a:gd name="T20" fmla="*/ 131 w 249"/>
                <a:gd name="T21" fmla="*/ 0 h 310"/>
                <a:gd name="T22" fmla="*/ 48 w 249"/>
                <a:gd name="T23" fmla="*/ 19 h 310"/>
                <a:gd name="T24" fmla="*/ 17 w 249"/>
                <a:gd name="T25" fmla="*/ 81 h 310"/>
                <a:gd name="T26" fmla="*/ 43 w 249"/>
                <a:gd name="T27" fmla="*/ 136 h 310"/>
                <a:gd name="T28" fmla="*/ 120 w 249"/>
                <a:gd name="T29" fmla="*/ 170 h 310"/>
                <a:gd name="T30" fmla="*/ 160 w 249"/>
                <a:gd name="T31" fmla="*/ 183 h 310"/>
                <a:gd name="T32" fmla="*/ 183 w 249"/>
                <a:gd name="T33" fmla="*/ 196 h 310"/>
                <a:gd name="T34" fmla="*/ 192 w 249"/>
                <a:gd name="T35" fmla="*/ 221 h 310"/>
                <a:gd name="T36" fmla="*/ 118 w 249"/>
                <a:gd name="T37" fmla="*/ 265 h 310"/>
                <a:gd name="T38" fmla="*/ 18 w 249"/>
                <a:gd name="T39" fmla="*/ 239 h 310"/>
                <a:gd name="T40" fmla="*/ 0 w 249"/>
                <a:gd name="T41" fmla="*/ 287 h 310"/>
                <a:gd name="T42" fmla="*/ 119 w 249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" h="310">
                  <a:moveTo>
                    <a:pt x="119" y="310"/>
                  </a:moveTo>
                  <a:cubicBezTo>
                    <a:pt x="206" y="310"/>
                    <a:pt x="249" y="279"/>
                    <a:pt x="249" y="219"/>
                  </a:cubicBezTo>
                  <a:cubicBezTo>
                    <a:pt x="249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2" y="113"/>
                    <a:pt x="94" y="109"/>
                    <a:pt x="86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2" y="45"/>
                  </a:cubicBezTo>
                  <a:cubicBezTo>
                    <a:pt x="161" y="45"/>
                    <a:pt x="188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3" y="136"/>
                  </a:cubicBezTo>
                  <a:cubicBezTo>
                    <a:pt x="59" y="147"/>
                    <a:pt x="84" y="158"/>
                    <a:pt x="120" y="170"/>
                  </a:cubicBezTo>
                  <a:cubicBezTo>
                    <a:pt x="139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89" y="202"/>
                    <a:pt x="192" y="210"/>
                    <a:pt x="192" y="221"/>
                  </a:cubicBezTo>
                  <a:cubicBezTo>
                    <a:pt x="192" y="250"/>
                    <a:pt x="168" y="265"/>
                    <a:pt x="118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0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1" name="Freeform 35"/>
            <p:cNvSpPr>
              <a:spLocks noEditPoints="1"/>
            </p:cNvSpPr>
            <p:nvPr/>
          </p:nvSpPr>
          <p:spPr bwMode="auto">
            <a:xfrm>
              <a:off x="4053" y="416"/>
              <a:ext cx="52" cy="77"/>
            </a:xfrm>
            <a:custGeom>
              <a:avLst/>
              <a:gdLst>
                <a:gd name="T0" fmla="*/ 298 w 298"/>
                <a:gd name="T1" fmla="*/ 146 h 444"/>
                <a:gd name="T2" fmla="*/ 271 w 298"/>
                <a:gd name="T3" fmla="*/ 46 h 444"/>
                <a:gd name="T4" fmla="*/ 165 w 298"/>
                <a:gd name="T5" fmla="*/ 0 h 444"/>
                <a:gd name="T6" fmla="*/ 84 w 298"/>
                <a:gd name="T7" fmla="*/ 19 h 444"/>
                <a:gd name="T8" fmla="*/ 52 w 298"/>
                <a:gd name="T9" fmla="*/ 43 h 444"/>
                <a:gd name="T10" fmla="*/ 52 w 298"/>
                <a:gd name="T11" fmla="*/ 8 h 444"/>
                <a:gd name="T12" fmla="*/ 0 w 298"/>
                <a:gd name="T13" fmla="*/ 8 h 444"/>
                <a:gd name="T14" fmla="*/ 0 w 298"/>
                <a:gd name="T15" fmla="*/ 444 h 444"/>
                <a:gd name="T16" fmla="*/ 56 w 298"/>
                <a:gd name="T17" fmla="*/ 429 h 444"/>
                <a:gd name="T18" fmla="*/ 56 w 298"/>
                <a:gd name="T19" fmla="*/ 294 h 444"/>
                <a:gd name="T20" fmla="*/ 138 w 298"/>
                <a:gd name="T21" fmla="*/ 310 h 444"/>
                <a:gd name="T22" fmla="*/ 262 w 298"/>
                <a:gd name="T23" fmla="*/ 259 h 444"/>
                <a:gd name="T24" fmla="*/ 298 w 298"/>
                <a:gd name="T25" fmla="*/ 146 h 444"/>
                <a:gd name="T26" fmla="*/ 241 w 298"/>
                <a:gd name="T27" fmla="*/ 144 h 444"/>
                <a:gd name="T28" fmla="*/ 217 w 298"/>
                <a:gd name="T29" fmla="*/ 227 h 444"/>
                <a:gd name="T30" fmla="*/ 130 w 298"/>
                <a:gd name="T31" fmla="*/ 265 h 444"/>
                <a:gd name="T32" fmla="*/ 56 w 298"/>
                <a:gd name="T33" fmla="*/ 247 h 444"/>
                <a:gd name="T34" fmla="*/ 56 w 298"/>
                <a:gd name="T35" fmla="*/ 132 h 444"/>
                <a:gd name="T36" fmla="*/ 62 w 298"/>
                <a:gd name="T37" fmla="*/ 96 h 444"/>
                <a:gd name="T38" fmla="*/ 98 w 298"/>
                <a:gd name="T39" fmla="*/ 59 h 444"/>
                <a:gd name="T40" fmla="*/ 154 w 298"/>
                <a:gd name="T41" fmla="*/ 45 h 444"/>
                <a:gd name="T42" fmla="*/ 220 w 298"/>
                <a:gd name="T43" fmla="*/ 73 h 444"/>
                <a:gd name="T44" fmla="*/ 241 w 298"/>
                <a:gd name="T45" fmla="*/ 1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44">
                  <a:moveTo>
                    <a:pt x="298" y="146"/>
                  </a:moveTo>
                  <a:cubicBezTo>
                    <a:pt x="298" y="104"/>
                    <a:pt x="289" y="71"/>
                    <a:pt x="271" y="46"/>
                  </a:cubicBezTo>
                  <a:cubicBezTo>
                    <a:pt x="248" y="15"/>
                    <a:pt x="213" y="0"/>
                    <a:pt x="165" y="0"/>
                  </a:cubicBezTo>
                  <a:cubicBezTo>
                    <a:pt x="133" y="0"/>
                    <a:pt x="107" y="6"/>
                    <a:pt x="84" y="19"/>
                  </a:cubicBezTo>
                  <a:cubicBezTo>
                    <a:pt x="75" y="24"/>
                    <a:pt x="64" y="32"/>
                    <a:pt x="52" y="43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56" y="429"/>
                    <a:pt x="56" y="429"/>
                    <a:pt x="56" y="429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77" y="304"/>
                    <a:pt x="104" y="310"/>
                    <a:pt x="138" y="310"/>
                  </a:cubicBezTo>
                  <a:cubicBezTo>
                    <a:pt x="193" y="310"/>
                    <a:pt x="234" y="293"/>
                    <a:pt x="262" y="259"/>
                  </a:cubicBezTo>
                  <a:cubicBezTo>
                    <a:pt x="286" y="231"/>
                    <a:pt x="298" y="193"/>
                    <a:pt x="298" y="146"/>
                  </a:cubicBezTo>
                  <a:moveTo>
                    <a:pt x="241" y="144"/>
                  </a:moveTo>
                  <a:cubicBezTo>
                    <a:pt x="241" y="177"/>
                    <a:pt x="233" y="205"/>
                    <a:pt x="217" y="227"/>
                  </a:cubicBezTo>
                  <a:cubicBezTo>
                    <a:pt x="199" y="252"/>
                    <a:pt x="170" y="265"/>
                    <a:pt x="130" y="265"/>
                  </a:cubicBezTo>
                  <a:cubicBezTo>
                    <a:pt x="100" y="265"/>
                    <a:pt x="76" y="259"/>
                    <a:pt x="56" y="247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16"/>
                    <a:pt x="58" y="105"/>
                    <a:pt x="62" y="96"/>
                  </a:cubicBezTo>
                  <a:cubicBezTo>
                    <a:pt x="69" y="81"/>
                    <a:pt x="81" y="69"/>
                    <a:pt x="98" y="59"/>
                  </a:cubicBezTo>
                  <a:cubicBezTo>
                    <a:pt x="115" y="49"/>
                    <a:pt x="134" y="45"/>
                    <a:pt x="154" y="45"/>
                  </a:cubicBezTo>
                  <a:cubicBezTo>
                    <a:pt x="183" y="45"/>
                    <a:pt x="205" y="54"/>
                    <a:pt x="220" y="73"/>
                  </a:cubicBezTo>
                  <a:cubicBezTo>
                    <a:pt x="234" y="90"/>
                    <a:pt x="241" y="114"/>
                    <a:pt x="241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2" name="Freeform 36"/>
            <p:cNvSpPr>
              <a:spLocks/>
            </p:cNvSpPr>
            <p:nvPr/>
          </p:nvSpPr>
          <p:spPr bwMode="auto">
            <a:xfrm>
              <a:off x="4141" y="417"/>
              <a:ext cx="35" cy="51"/>
            </a:xfrm>
            <a:custGeom>
              <a:avLst/>
              <a:gdLst>
                <a:gd name="T0" fmla="*/ 56 w 198"/>
                <a:gd name="T1" fmla="*/ 295 h 295"/>
                <a:gd name="T2" fmla="*/ 56 w 198"/>
                <a:gd name="T3" fmla="*/ 107 h 295"/>
                <a:gd name="T4" fmla="*/ 125 w 198"/>
                <a:gd name="T5" fmla="*/ 62 h 295"/>
                <a:gd name="T6" fmla="*/ 196 w 198"/>
                <a:gd name="T7" fmla="*/ 47 h 295"/>
                <a:gd name="T8" fmla="*/ 198 w 198"/>
                <a:gd name="T9" fmla="*/ 0 h 295"/>
                <a:gd name="T10" fmla="*/ 125 w 198"/>
                <a:gd name="T11" fmla="*/ 13 h 295"/>
                <a:gd name="T12" fmla="*/ 53 w 198"/>
                <a:gd name="T13" fmla="*/ 55 h 295"/>
                <a:gd name="T14" fmla="*/ 53 w 198"/>
                <a:gd name="T15" fmla="*/ 2 h 295"/>
                <a:gd name="T16" fmla="*/ 0 w 198"/>
                <a:gd name="T17" fmla="*/ 2 h 295"/>
                <a:gd name="T18" fmla="*/ 0 w 198"/>
                <a:gd name="T19" fmla="*/ 295 h 295"/>
                <a:gd name="T20" fmla="*/ 56 w 198"/>
                <a:gd name="T2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95">
                  <a:moveTo>
                    <a:pt x="56" y="295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74" y="89"/>
                    <a:pt x="97" y="74"/>
                    <a:pt x="125" y="62"/>
                  </a:cubicBezTo>
                  <a:cubicBezTo>
                    <a:pt x="146" y="53"/>
                    <a:pt x="170" y="48"/>
                    <a:pt x="196" y="4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70" y="1"/>
                    <a:pt x="145" y="5"/>
                    <a:pt x="125" y="13"/>
                  </a:cubicBezTo>
                  <a:cubicBezTo>
                    <a:pt x="101" y="22"/>
                    <a:pt x="77" y="36"/>
                    <a:pt x="53" y="5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95"/>
                    <a:pt x="0" y="295"/>
                    <a:pt x="0" y="295"/>
                  </a:cubicBezTo>
                  <a:lnTo>
                    <a:pt x="56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3" name="Freeform 37"/>
            <p:cNvSpPr>
              <a:spLocks/>
            </p:cNvSpPr>
            <p:nvPr/>
          </p:nvSpPr>
          <p:spPr bwMode="auto">
            <a:xfrm>
              <a:off x="4210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5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8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7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6" y="52"/>
                    <a:pt x="225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8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4" name="Freeform 38"/>
            <p:cNvSpPr>
              <a:spLocks noEditPoints="1"/>
            </p:cNvSpPr>
            <p:nvPr/>
          </p:nvSpPr>
          <p:spPr bwMode="auto">
            <a:xfrm>
              <a:off x="4271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7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5 w 294"/>
                <a:gd name="T19" fmla="*/ 362 h 442"/>
                <a:gd name="T20" fmla="*/ 140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2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19 w 294"/>
                <a:gd name="T39" fmla="*/ 232 h 442"/>
                <a:gd name="T40" fmla="*/ 140 w 294"/>
                <a:gd name="T41" fmla="*/ 265 h 442"/>
                <a:gd name="T42" fmla="*/ 57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7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8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5" y="362"/>
                  </a:cubicBezTo>
                  <a:cubicBezTo>
                    <a:pt x="213" y="385"/>
                    <a:pt x="185" y="397"/>
                    <a:pt x="140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4" y="442"/>
                    <a:pt x="200" y="438"/>
                    <a:pt x="221" y="430"/>
                  </a:cubicBezTo>
                  <a:cubicBezTo>
                    <a:pt x="253" y="418"/>
                    <a:pt x="274" y="397"/>
                    <a:pt x="282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7" y="197"/>
                    <a:pt x="236" y="202"/>
                  </a:cubicBezTo>
                  <a:cubicBezTo>
                    <a:pt x="234" y="212"/>
                    <a:pt x="228" y="222"/>
                    <a:pt x="219" y="232"/>
                  </a:cubicBezTo>
                  <a:cubicBezTo>
                    <a:pt x="200" y="254"/>
                    <a:pt x="173" y="265"/>
                    <a:pt x="140" y="265"/>
                  </a:cubicBezTo>
                  <a:cubicBezTo>
                    <a:pt x="85" y="265"/>
                    <a:pt x="57" y="233"/>
                    <a:pt x="57" y="168"/>
                  </a:cubicBezTo>
                  <a:cubicBezTo>
                    <a:pt x="57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5" name="Freeform 39"/>
            <p:cNvSpPr>
              <a:spLocks/>
            </p:cNvSpPr>
            <p:nvPr/>
          </p:nvSpPr>
          <p:spPr bwMode="auto">
            <a:xfrm>
              <a:off x="4363" y="416"/>
              <a:ext cx="43" cy="54"/>
            </a:xfrm>
            <a:custGeom>
              <a:avLst/>
              <a:gdLst>
                <a:gd name="T0" fmla="*/ 119 w 250"/>
                <a:gd name="T1" fmla="*/ 310 h 310"/>
                <a:gd name="T2" fmla="*/ 250 w 250"/>
                <a:gd name="T3" fmla="*/ 219 h 310"/>
                <a:gd name="T4" fmla="*/ 224 w 250"/>
                <a:gd name="T5" fmla="*/ 162 h 310"/>
                <a:gd name="T6" fmla="*/ 154 w 250"/>
                <a:gd name="T7" fmla="*/ 130 h 310"/>
                <a:gd name="T8" fmla="*/ 113 w 250"/>
                <a:gd name="T9" fmla="*/ 116 h 310"/>
                <a:gd name="T10" fmla="*/ 87 w 250"/>
                <a:gd name="T11" fmla="*/ 104 h 310"/>
                <a:gd name="T12" fmla="*/ 73 w 250"/>
                <a:gd name="T13" fmla="*/ 81 h 310"/>
                <a:gd name="T14" fmla="*/ 133 w 250"/>
                <a:gd name="T15" fmla="*/ 45 h 310"/>
                <a:gd name="T16" fmla="*/ 216 w 250"/>
                <a:gd name="T17" fmla="*/ 63 h 310"/>
                <a:gd name="T18" fmla="*/ 231 w 250"/>
                <a:gd name="T19" fmla="*/ 16 h 310"/>
                <a:gd name="T20" fmla="*/ 131 w 250"/>
                <a:gd name="T21" fmla="*/ 0 h 310"/>
                <a:gd name="T22" fmla="*/ 48 w 250"/>
                <a:gd name="T23" fmla="*/ 19 h 310"/>
                <a:gd name="T24" fmla="*/ 17 w 250"/>
                <a:gd name="T25" fmla="*/ 81 h 310"/>
                <a:gd name="T26" fmla="*/ 44 w 250"/>
                <a:gd name="T27" fmla="*/ 136 h 310"/>
                <a:gd name="T28" fmla="*/ 120 w 250"/>
                <a:gd name="T29" fmla="*/ 170 h 310"/>
                <a:gd name="T30" fmla="*/ 160 w 250"/>
                <a:gd name="T31" fmla="*/ 183 h 310"/>
                <a:gd name="T32" fmla="*/ 183 w 250"/>
                <a:gd name="T33" fmla="*/ 196 h 310"/>
                <a:gd name="T34" fmla="*/ 193 w 250"/>
                <a:gd name="T35" fmla="*/ 221 h 310"/>
                <a:gd name="T36" fmla="*/ 119 w 250"/>
                <a:gd name="T37" fmla="*/ 265 h 310"/>
                <a:gd name="T38" fmla="*/ 18 w 250"/>
                <a:gd name="T39" fmla="*/ 239 h 310"/>
                <a:gd name="T40" fmla="*/ 0 w 250"/>
                <a:gd name="T41" fmla="*/ 287 h 310"/>
                <a:gd name="T42" fmla="*/ 119 w 250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310">
                  <a:moveTo>
                    <a:pt x="119" y="310"/>
                  </a:moveTo>
                  <a:cubicBezTo>
                    <a:pt x="206" y="310"/>
                    <a:pt x="250" y="279"/>
                    <a:pt x="250" y="219"/>
                  </a:cubicBezTo>
                  <a:cubicBezTo>
                    <a:pt x="250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3" y="113"/>
                    <a:pt x="94" y="109"/>
                    <a:pt x="87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3" y="45"/>
                  </a:cubicBezTo>
                  <a:cubicBezTo>
                    <a:pt x="161" y="45"/>
                    <a:pt x="189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4" y="136"/>
                  </a:cubicBezTo>
                  <a:cubicBezTo>
                    <a:pt x="59" y="147"/>
                    <a:pt x="85" y="158"/>
                    <a:pt x="120" y="170"/>
                  </a:cubicBezTo>
                  <a:cubicBezTo>
                    <a:pt x="140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90" y="202"/>
                    <a:pt x="193" y="210"/>
                    <a:pt x="193" y="221"/>
                  </a:cubicBezTo>
                  <a:cubicBezTo>
                    <a:pt x="193" y="250"/>
                    <a:pt x="168" y="265"/>
                    <a:pt x="119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1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6" name="Freeform 40"/>
            <p:cNvSpPr>
              <a:spLocks/>
            </p:cNvSpPr>
            <p:nvPr/>
          </p:nvSpPr>
          <p:spPr bwMode="auto">
            <a:xfrm>
              <a:off x="4415" y="416"/>
              <a:ext cx="47" cy="54"/>
            </a:xfrm>
            <a:custGeom>
              <a:avLst/>
              <a:gdLst>
                <a:gd name="T0" fmla="*/ 167 w 273"/>
                <a:gd name="T1" fmla="*/ 265 h 310"/>
                <a:gd name="T2" fmla="*/ 81 w 273"/>
                <a:gd name="T3" fmla="*/ 231 h 310"/>
                <a:gd name="T4" fmla="*/ 58 w 273"/>
                <a:gd name="T5" fmla="*/ 157 h 310"/>
                <a:gd name="T6" fmla="*/ 87 w 273"/>
                <a:gd name="T7" fmla="*/ 73 h 310"/>
                <a:gd name="T8" fmla="*/ 164 w 273"/>
                <a:gd name="T9" fmla="*/ 45 h 310"/>
                <a:gd name="T10" fmla="*/ 250 w 273"/>
                <a:gd name="T11" fmla="*/ 66 h 310"/>
                <a:gd name="T12" fmla="*/ 266 w 273"/>
                <a:gd name="T13" fmla="*/ 20 h 310"/>
                <a:gd name="T14" fmla="*/ 162 w 273"/>
                <a:gd name="T15" fmla="*/ 0 h 310"/>
                <a:gd name="T16" fmla="*/ 50 w 273"/>
                <a:gd name="T17" fmla="*/ 34 h 310"/>
                <a:gd name="T18" fmla="*/ 0 w 273"/>
                <a:gd name="T19" fmla="*/ 159 h 310"/>
                <a:gd name="T20" fmla="*/ 39 w 273"/>
                <a:gd name="T21" fmla="*/ 269 h 310"/>
                <a:gd name="T22" fmla="*/ 160 w 273"/>
                <a:gd name="T23" fmla="*/ 310 h 310"/>
                <a:gd name="T24" fmla="*/ 273 w 273"/>
                <a:gd name="T25" fmla="*/ 285 h 310"/>
                <a:gd name="T26" fmla="*/ 254 w 273"/>
                <a:gd name="T27" fmla="*/ 239 h 310"/>
                <a:gd name="T28" fmla="*/ 167 w 273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310">
                  <a:moveTo>
                    <a:pt x="167" y="265"/>
                  </a:moveTo>
                  <a:cubicBezTo>
                    <a:pt x="129" y="265"/>
                    <a:pt x="100" y="253"/>
                    <a:pt x="81" y="231"/>
                  </a:cubicBezTo>
                  <a:cubicBezTo>
                    <a:pt x="65" y="212"/>
                    <a:pt x="58" y="187"/>
                    <a:pt x="58" y="157"/>
                  </a:cubicBezTo>
                  <a:cubicBezTo>
                    <a:pt x="58" y="121"/>
                    <a:pt x="67" y="93"/>
                    <a:pt x="87" y="73"/>
                  </a:cubicBezTo>
                  <a:cubicBezTo>
                    <a:pt x="105" y="54"/>
                    <a:pt x="131" y="45"/>
                    <a:pt x="164" y="45"/>
                  </a:cubicBezTo>
                  <a:cubicBezTo>
                    <a:pt x="194" y="45"/>
                    <a:pt x="222" y="52"/>
                    <a:pt x="250" y="66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34" y="6"/>
                    <a:pt x="200" y="0"/>
                    <a:pt x="162" y="0"/>
                  </a:cubicBezTo>
                  <a:cubicBezTo>
                    <a:pt x="114" y="0"/>
                    <a:pt x="77" y="11"/>
                    <a:pt x="50" y="34"/>
                  </a:cubicBezTo>
                  <a:cubicBezTo>
                    <a:pt x="17" y="63"/>
                    <a:pt x="0" y="104"/>
                    <a:pt x="0" y="159"/>
                  </a:cubicBezTo>
                  <a:cubicBezTo>
                    <a:pt x="0" y="206"/>
                    <a:pt x="13" y="243"/>
                    <a:pt x="39" y="269"/>
                  </a:cubicBezTo>
                  <a:cubicBezTo>
                    <a:pt x="66" y="296"/>
                    <a:pt x="106" y="310"/>
                    <a:pt x="160" y="310"/>
                  </a:cubicBezTo>
                  <a:cubicBezTo>
                    <a:pt x="203" y="310"/>
                    <a:pt x="241" y="301"/>
                    <a:pt x="273" y="285"/>
                  </a:cubicBezTo>
                  <a:cubicBezTo>
                    <a:pt x="254" y="239"/>
                    <a:pt x="254" y="239"/>
                    <a:pt x="254" y="239"/>
                  </a:cubicBezTo>
                  <a:cubicBezTo>
                    <a:pt x="225" y="256"/>
                    <a:pt x="196" y="265"/>
                    <a:pt x="167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7" name="Freeform 41"/>
            <p:cNvSpPr>
              <a:spLocks noEditPoints="1"/>
            </p:cNvSpPr>
            <p:nvPr/>
          </p:nvSpPr>
          <p:spPr bwMode="auto">
            <a:xfrm>
              <a:off x="4494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0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1 w 299"/>
                <a:gd name="T11" fmla="*/ 270 h 310"/>
                <a:gd name="T12" fmla="*/ 168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1 w 299"/>
                <a:gd name="T23" fmla="*/ 222 h 310"/>
                <a:gd name="T24" fmla="*/ 57 w 299"/>
                <a:gd name="T25" fmla="*/ 168 h 310"/>
                <a:gd name="T26" fmla="*/ 297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7 w 299"/>
                <a:gd name="T33" fmla="*/ 125 h 310"/>
                <a:gd name="T34" fmla="*/ 67 w 299"/>
                <a:gd name="T35" fmla="*/ 88 h 310"/>
                <a:gd name="T36" fmla="*/ 153 w 299"/>
                <a:gd name="T37" fmla="*/ 44 h 310"/>
                <a:gd name="T38" fmla="*/ 232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0" y="61"/>
                  </a:cubicBezTo>
                  <a:cubicBezTo>
                    <a:pt x="256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3" y="244"/>
                    <a:pt x="41" y="270"/>
                  </a:cubicBezTo>
                  <a:cubicBezTo>
                    <a:pt x="69" y="296"/>
                    <a:pt x="112" y="310"/>
                    <a:pt x="168" y="310"/>
                  </a:cubicBezTo>
                  <a:cubicBezTo>
                    <a:pt x="214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2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4" y="248"/>
                    <a:pt x="81" y="237"/>
                    <a:pt x="71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8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7" y="125"/>
                    <a:pt x="57" y="125"/>
                    <a:pt x="57" y="125"/>
                  </a:cubicBezTo>
                  <a:cubicBezTo>
                    <a:pt x="59" y="109"/>
                    <a:pt x="63" y="97"/>
                    <a:pt x="67" y="88"/>
                  </a:cubicBezTo>
                  <a:cubicBezTo>
                    <a:pt x="81" y="59"/>
                    <a:pt x="110" y="44"/>
                    <a:pt x="153" y="44"/>
                  </a:cubicBezTo>
                  <a:cubicBezTo>
                    <a:pt x="191" y="44"/>
                    <a:pt x="218" y="57"/>
                    <a:pt x="232" y="82"/>
                  </a:cubicBezTo>
                  <a:cubicBezTo>
                    <a:pt x="238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8" name="Freeform 42"/>
            <p:cNvSpPr>
              <a:spLocks/>
            </p:cNvSpPr>
            <p:nvPr/>
          </p:nvSpPr>
          <p:spPr bwMode="auto">
            <a:xfrm>
              <a:off x="4558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9" name="Freeform 43"/>
            <p:cNvSpPr>
              <a:spLocks/>
            </p:cNvSpPr>
            <p:nvPr/>
          </p:nvSpPr>
          <p:spPr bwMode="auto">
            <a:xfrm>
              <a:off x="461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1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1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2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0" name="Freeform 44"/>
            <p:cNvSpPr>
              <a:spLocks noEditPoints="1"/>
            </p:cNvSpPr>
            <p:nvPr/>
          </p:nvSpPr>
          <p:spPr bwMode="auto">
            <a:xfrm>
              <a:off x="4671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4 w 299"/>
                <a:gd name="T15" fmla="*/ 283 h 310"/>
                <a:gd name="T16" fmla="*/ 273 w 299"/>
                <a:gd name="T17" fmla="*/ 239 h 310"/>
                <a:gd name="T18" fmla="*/ 179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4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9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8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1" name="Freeform 45"/>
            <p:cNvSpPr>
              <a:spLocks/>
            </p:cNvSpPr>
            <p:nvPr/>
          </p:nvSpPr>
          <p:spPr bwMode="auto">
            <a:xfrm>
              <a:off x="4734" y="459"/>
              <a:ext cx="13" cy="20"/>
            </a:xfrm>
            <a:custGeom>
              <a:avLst/>
              <a:gdLst>
                <a:gd name="T0" fmla="*/ 7 w 13"/>
                <a:gd name="T1" fmla="*/ 20 h 20"/>
                <a:gd name="T2" fmla="*/ 13 w 13"/>
                <a:gd name="T3" fmla="*/ 0 h 20"/>
                <a:gd name="T4" fmla="*/ 4 w 13"/>
                <a:gd name="T5" fmla="*/ 0 h 20"/>
                <a:gd name="T6" fmla="*/ 0 w 13"/>
                <a:gd name="T7" fmla="*/ 20 h 20"/>
                <a:gd name="T8" fmla="*/ 7 w 1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7" y="20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2" name="Freeform 46"/>
            <p:cNvSpPr>
              <a:spLocks noEditPoints="1"/>
            </p:cNvSpPr>
            <p:nvPr/>
          </p:nvSpPr>
          <p:spPr bwMode="auto">
            <a:xfrm>
              <a:off x="4776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3" name="Freeform 47"/>
            <p:cNvSpPr>
              <a:spLocks/>
            </p:cNvSpPr>
            <p:nvPr/>
          </p:nvSpPr>
          <p:spPr bwMode="auto">
            <a:xfrm>
              <a:off x="4839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4" name="Freeform 48"/>
            <p:cNvSpPr>
              <a:spLocks/>
            </p:cNvSpPr>
            <p:nvPr/>
          </p:nvSpPr>
          <p:spPr bwMode="auto">
            <a:xfrm>
              <a:off x="4904" y="393"/>
              <a:ext cx="50" cy="75"/>
            </a:xfrm>
            <a:custGeom>
              <a:avLst/>
              <a:gdLst>
                <a:gd name="T0" fmla="*/ 56 w 290"/>
                <a:gd name="T1" fmla="*/ 434 h 434"/>
                <a:gd name="T2" fmla="*/ 56 w 290"/>
                <a:gd name="T3" fmla="*/ 237 h 434"/>
                <a:gd name="T4" fmla="*/ 98 w 290"/>
                <a:gd name="T5" fmla="*/ 203 h 434"/>
                <a:gd name="T6" fmla="*/ 174 w 290"/>
                <a:gd name="T7" fmla="*/ 179 h 434"/>
                <a:gd name="T8" fmla="*/ 224 w 290"/>
                <a:gd name="T9" fmla="*/ 198 h 434"/>
                <a:gd name="T10" fmla="*/ 234 w 290"/>
                <a:gd name="T11" fmla="*/ 247 h 434"/>
                <a:gd name="T12" fmla="*/ 234 w 290"/>
                <a:gd name="T13" fmla="*/ 434 h 434"/>
                <a:gd name="T14" fmla="*/ 290 w 290"/>
                <a:gd name="T15" fmla="*/ 434 h 434"/>
                <a:gd name="T16" fmla="*/ 290 w 290"/>
                <a:gd name="T17" fmla="*/ 250 h 434"/>
                <a:gd name="T18" fmla="*/ 287 w 290"/>
                <a:gd name="T19" fmla="*/ 203 h 434"/>
                <a:gd name="T20" fmla="*/ 252 w 290"/>
                <a:gd name="T21" fmla="*/ 147 h 434"/>
                <a:gd name="T22" fmla="*/ 184 w 290"/>
                <a:gd name="T23" fmla="*/ 133 h 434"/>
                <a:gd name="T24" fmla="*/ 56 w 290"/>
                <a:gd name="T25" fmla="*/ 181 h 434"/>
                <a:gd name="T26" fmla="*/ 56 w 290"/>
                <a:gd name="T27" fmla="*/ 0 h 434"/>
                <a:gd name="T28" fmla="*/ 0 w 290"/>
                <a:gd name="T29" fmla="*/ 16 h 434"/>
                <a:gd name="T30" fmla="*/ 0 w 290"/>
                <a:gd name="T31" fmla="*/ 434 h 434"/>
                <a:gd name="T32" fmla="*/ 56 w 290"/>
                <a:gd name="T3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34">
                  <a:moveTo>
                    <a:pt x="56" y="434"/>
                  </a:moveTo>
                  <a:cubicBezTo>
                    <a:pt x="56" y="237"/>
                    <a:pt x="56" y="237"/>
                    <a:pt x="56" y="237"/>
                  </a:cubicBezTo>
                  <a:cubicBezTo>
                    <a:pt x="66" y="225"/>
                    <a:pt x="80" y="214"/>
                    <a:pt x="98" y="203"/>
                  </a:cubicBezTo>
                  <a:cubicBezTo>
                    <a:pt x="125" y="187"/>
                    <a:pt x="150" y="179"/>
                    <a:pt x="174" y="179"/>
                  </a:cubicBezTo>
                  <a:cubicBezTo>
                    <a:pt x="199" y="179"/>
                    <a:pt x="215" y="185"/>
                    <a:pt x="224" y="198"/>
                  </a:cubicBezTo>
                  <a:cubicBezTo>
                    <a:pt x="231" y="207"/>
                    <a:pt x="234" y="223"/>
                    <a:pt x="234" y="247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90" y="434"/>
                    <a:pt x="290" y="434"/>
                    <a:pt x="290" y="434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30"/>
                    <a:pt x="289" y="215"/>
                    <a:pt x="287" y="203"/>
                  </a:cubicBezTo>
                  <a:cubicBezTo>
                    <a:pt x="283" y="176"/>
                    <a:pt x="272" y="158"/>
                    <a:pt x="252" y="147"/>
                  </a:cubicBezTo>
                  <a:cubicBezTo>
                    <a:pt x="234" y="138"/>
                    <a:pt x="211" y="133"/>
                    <a:pt x="184" y="133"/>
                  </a:cubicBezTo>
                  <a:cubicBezTo>
                    <a:pt x="140" y="133"/>
                    <a:pt x="97" y="149"/>
                    <a:pt x="56" y="18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34"/>
                    <a:pt x="0" y="434"/>
                    <a:pt x="0" y="434"/>
                  </a:cubicBezTo>
                  <a:lnTo>
                    <a:pt x="56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5" name="Freeform 49"/>
            <p:cNvSpPr>
              <a:spLocks noEditPoints="1"/>
            </p:cNvSpPr>
            <p:nvPr/>
          </p:nvSpPr>
          <p:spPr bwMode="auto">
            <a:xfrm>
              <a:off x="4965" y="416"/>
              <a:ext cx="48" cy="54"/>
            </a:xfrm>
            <a:custGeom>
              <a:avLst/>
              <a:gdLst>
                <a:gd name="T0" fmla="*/ 276 w 276"/>
                <a:gd name="T1" fmla="*/ 301 h 310"/>
                <a:gd name="T2" fmla="*/ 276 w 276"/>
                <a:gd name="T3" fmla="*/ 120 h 310"/>
                <a:gd name="T4" fmla="*/ 276 w 276"/>
                <a:gd name="T5" fmla="*/ 84 h 310"/>
                <a:gd name="T6" fmla="*/ 265 w 276"/>
                <a:gd name="T7" fmla="*/ 42 h 310"/>
                <a:gd name="T8" fmla="*/ 151 w 276"/>
                <a:gd name="T9" fmla="*/ 0 h 310"/>
                <a:gd name="T10" fmla="*/ 59 w 276"/>
                <a:gd name="T11" fmla="*/ 13 h 310"/>
                <a:gd name="T12" fmla="*/ 21 w 276"/>
                <a:gd name="T13" fmla="*/ 26 h 310"/>
                <a:gd name="T14" fmla="*/ 38 w 276"/>
                <a:gd name="T15" fmla="*/ 72 h 310"/>
                <a:gd name="T16" fmla="*/ 145 w 276"/>
                <a:gd name="T17" fmla="*/ 45 h 310"/>
                <a:gd name="T18" fmla="*/ 206 w 276"/>
                <a:gd name="T19" fmla="*/ 60 h 310"/>
                <a:gd name="T20" fmla="*/ 220 w 276"/>
                <a:gd name="T21" fmla="*/ 101 h 310"/>
                <a:gd name="T22" fmla="*/ 220 w 276"/>
                <a:gd name="T23" fmla="*/ 114 h 310"/>
                <a:gd name="T24" fmla="*/ 168 w 276"/>
                <a:gd name="T25" fmla="*/ 116 h 310"/>
                <a:gd name="T26" fmla="*/ 47 w 276"/>
                <a:gd name="T27" fmla="*/ 142 h 310"/>
                <a:gd name="T28" fmla="*/ 0 w 276"/>
                <a:gd name="T29" fmla="*/ 222 h 310"/>
                <a:gd name="T30" fmla="*/ 108 w 276"/>
                <a:gd name="T31" fmla="*/ 310 h 310"/>
                <a:gd name="T32" fmla="*/ 224 w 276"/>
                <a:gd name="T33" fmla="*/ 269 h 310"/>
                <a:gd name="T34" fmla="*/ 224 w 276"/>
                <a:gd name="T35" fmla="*/ 301 h 310"/>
                <a:gd name="T36" fmla="*/ 276 w 276"/>
                <a:gd name="T37" fmla="*/ 301 h 310"/>
                <a:gd name="T38" fmla="*/ 221 w 276"/>
                <a:gd name="T39" fmla="*/ 204 h 310"/>
                <a:gd name="T40" fmla="*/ 219 w 276"/>
                <a:gd name="T41" fmla="*/ 220 h 310"/>
                <a:gd name="T42" fmla="*/ 201 w 276"/>
                <a:gd name="T43" fmla="*/ 242 h 310"/>
                <a:gd name="T44" fmla="*/ 120 w 276"/>
                <a:gd name="T45" fmla="*/ 265 h 310"/>
                <a:gd name="T46" fmla="*/ 57 w 276"/>
                <a:gd name="T47" fmla="*/ 219 h 310"/>
                <a:gd name="T48" fmla="*/ 129 w 276"/>
                <a:gd name="T49" fmla="*/ 163 h 310"/>
                <a:gd name="T50" fmla="*/ 221 w 276"/>
                <a:gd name="T51" fmla="*/ 156 h 310"/>
                <a:gd name="T52" fmla="*/ 221 w 276"/>
                <a:gd name="T53" fmla="*/ 2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310">
                  <a:moveTo>
                    <a:pt x="276" y="30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03"/>
                    <a:pt x="276" y="91"/>
                    <a:pt x="276" y="84"/>
                  </a:cubicBezTo>
                  <a:cubicBezTo>
                    <a:pt x="274" y="67"/>
                    <a:pt x="271" y="53"/>
                    <a:pt x="265" y="42"/>
                  </a:cubicBezTo>
                  <a:cubicBezTo>
                    <a:pt x="248" y="14"/>
                    <a:pt x="210" y="0"/>
                    <a:pt x="151" y="0"/>
                  </a:cubicBezTo>
                  <a:cubicBezTo>
                    <a:pt x="117" y="0"/>
                    <a:pt x="86" y="4"/>
                    <a:pt x="59" y="13"/>
                  </a:cubicBezTo>
                  <a:cubicBezTo>
                    <a:pt x="54" y="14"/>
                    <a:pt x="42" y="19"/>
                    <a:pt x="21" y="2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74" y="54"/>
                    <a:pt x="110" y="45"/>
                    <a:pt x="145" y="45"/>
                  </a:cubicBezTo>
                  <a:cubicBezTo>
                    <a:pt x="175" y="45"/>
                    <a:pt x="195" y="50"/>
                    <a:pt x="206" y="60"/>
                  </a:cubicBezTo>
                  <a:cubicBezTo>
                    <a:pt x="215" y="69"/>
                    <a:pt x="220" y="82"/>
                    <a:pt x="220" y="101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197" y="115"/>
                    <a:pt x="179" y="116"/>
                    <a:pt x="168" y="116"/>
                  </a:cubicBezTo>
                  <a:cubicBezTo>
                    <a:pt x="111" y="120"/>
                    <a:pt x="71" y="129"/>
                    <a:pt x="47" y="142"/>
                  </a:cubicBezTo>
                  <a:cubicBezTo>
                    <a:pt x="15" y="159"/>
                    <a:pt x="0" y="186"/>
                    <a:pt x="0" y="222"/>
                  </a:cubicBezTo>
                  <a:cubicBezTo>
                    <a:pt x="0" y="280"/>
                    <a:pt x="36" y="310"/>
                    <a:pt x="108" y="310"/>
                  </a:cubicBezTo>
                  <a:cubicBezTo>
                    <a:pt x="162" y="310"/>
                    <a:pt x="201" y="296"/>
                    <a:pt x="224" y="269"/>
                  </a:cubicBezTo>
                  <a:cubicBezTo>
                    <a:pt x="224" y="301"/>
                    <a:pt x="224" y="301"/>
                    <a:pt x="224" y="301"/>
                  </a:cubicBezTo>
                  <a:lnTo>
                    <a:pt x="276" y="301"/>
                  </a:lnTo>
                  <a:close/>
                  <a:moveTo>
                    <a:pt x="221" y="204"/>
                  </a:moveTo>
                  <a:cubicBezTo>
                    <a:pt x="221" y="211"/>
                    <a:pt x="220" y="216"/>
                    <a:pt x="219" y="220"/>
                  </a:cubicBezTo>
                  <a:cubicBezTo>
                    <a:pt x="216" y="228"/>
                    <a:pt x="210" y="235"/>
                    <a:pt x="201" y="242"/>
                  </a:cubicBezTo>
                  <a:cubicBezTo>
                    <a:pt x="180" y="257"/>
                    <a:pt x="153" y="265"/>
                    <a:pt x="120" y="265"/>
                  </a:cubicBezTo>
                  <a:cubicBezTo>
                    <a:pt x="78" y="265"/>
                    <a:pt x="57" y="250"/>
                    <a:pt x="57" y="219"/>
                  </a:cubicBezTo>
                  <a:cubicBezTo>
                    <a:pt x="57" y="189"/>
                    <a:pt x="81" y="171"/>
                    <a:pt x="129" y="163"/>
                  </a:cubicBezTo>
                  <a:cubicBezTo>
                    <a:pt x="151" y="160"/>
                    <a:pt x="181" y="158"/>
                    <a:pt x="221" y="156"/>
                  </a:cubicBezTo>
                  <a:lnTo>
                    <a:pt x="22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6" name="Freeform 50"/>
            <p:cNvSpPr>
              <a:spLocks/>
            </p:cNvSpPr>
            <p:nvPr/>
          </p:nvSpPr>
          <p:spPr bwMode="auto">
            <a:xfrm>
              <a:off x="5027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7" name="Freeform 51"/>
            <p:cNvSpPr>
              <a:spLocks/>
            </p:cNvSpPr>
            <p:nvPr/>
          </p:nvSpPr>
          <p:spPr bwMode="auto">
            <a:xfrm>
              <a:off x="508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0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0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1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8" name="Freeform 52"/>
            <p:cNvSpPr>
              <a:spLocks/>
            </p:cNvSpPr>
            <p:nvPr/>
          </p:nvSpPr>
          <p:spPr bwMode="auto">
            <a:xfrm>
              <a:off x="5171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1 w 290"/>
                <a:gd name="T21" fmla="*/ 14 h 301"/>
                <a:gd name="T22" fmla="*/ 184 w 290"/>
                <a:gd name="T23" fmla="*/ 0 h 301"/>
                <a:gd name="T24" fmla="*/ 52 w 290"/>
                <a:gd name="T25" fmla="*/ 52 h 301"/>
                <a:gd name="T26" fmla="*/ 52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1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2" y="5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9" name="Freeform 53"/>
            <p:cNvSpPr>
              <a:spLocks noEditPoints="1"/>
            </p:cNvSpPr>
            <p:nvPr/>
          </p:nvSpPr>
          <p:spPr bwMode="auto">
            <a:xfrm>
              <a:off x="5232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8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6 w 294"/>
                <a:gd name="T19" fmla="*/ 362 h 442"/>
                <a:gd name="T20" fmla="*/ 141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3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20 w 294"/>
                <a:gd name="T39" fmla="*/ 232 h 442"/>
                <a:gd name="T40" fmla="*/ 140 w 294"/>
                <a:gd name="T41" fmla="*/ 265 h 442"/>
                <a:gd name="T42" fmla="*/ 58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8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9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6" y="362"/>
                  </a:cubicBezTo>
                  <a:cubicBezTo>
                    <a:pt x="213" y="385"/>
                    <a:pt x="185" y="397"/>
                    <a:pt x="141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5" y="442"/>
                    <a:pt x="201" y="438"/>
                    <a:pt x="221" y="430"/>
                  </a:cubicBezTo>
                  <a:cubicBezTo>
                    <a:pt x="253" y="418"/>
                    <a:pt x="274" y="397"/>
                    <a:pt x="283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8" y="197"/>
                    <a:pt x="236" y="202"/>
                  </a:cubicBezTo>
                  <a:cubicBezTo>
                    <a:pt x="234" y="212"/>
                    <a:pt x="228" y="222"/>
                    <a:pt x="220" y="232"/>
                  </a:cubicBezTo>
                  <a:cubicBezTo>
                    <a:pt x="200" y="254"/>
                    <a:pt x="174" y="265"/>
                    <a:pt x="140" y="265"/>
                  </a:cubicBezTo>
                  <a:cubicBezTo>
                    <a:pt x="85" y="265"/>
                    <a:pt x="58" y="233"/>
                    <a:pt x="58" y="168"/>
                  </a:cubicBezTo>
                  <a:cubicBezTo>
                    <a:pt x="58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  <p:sp>
        <p:nvSpPr>
          <p:cNvPr id="174" name="Rectangle 173"/>
          <p:cNvSpPr/>
          <p:nvPr userDrawn="1"/>
        </p:nvSpPr>
        <p:spPr bwMode="auto">
          <a:xfrm>
            <a:off x="1" y="4571121"/>
            <a:ext cx="6093618" cy="2286881"/>
          </a:xfrm>
          <a:prstGeom prst="rect">
            <a:avLst/>
          </a:prstGeom>
          <a:solidFill>
            <a:srgbClr val="1924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sp>
        <p:nvSpPr>
          <p:cNvPr id="175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5394" y="4663440"/>
            <a:ext cx="5482234" cy="1077018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5395" y="5983526"/>
            <a:ext cx="5482234" cy="696674"/>
          </a:xfrm>
        </p:spPr>
        <p:txBody>
          <a:bodyPr/>
          <a:lstStyle>
            <a:lvl1pPr marL="0" indent="0">
              <a:buFontTx/>
              <a:buNone/>
              <a:defRPr sz="124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177" name="Straight Connector 176"/>
          <p:cNvCxnSpPr/>
          <p:nvPr userDrawn="1"/>
        </p:nvCxnSpPr>
        <p:spPr bwMode="auto">
          <a:xfrm>
            <a:off x="308453" y="5830214"/>
            <a:ext cx="5479176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7938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152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2400300" cy="6858000"/>
          </a:xfrm>
          <a:prstGeom prst="rect">
            <a:avLst/>
          </a:prstGeom>
          <a:solidFill>
            <a:srgbClr val="00B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475" y="0"/>
            <a:ext cx="6867525" cy="6858000"/>
          </a:xfrm>
          <a:prstGeom prst="rect">
            <a:avLst/>
          </a:prstGeom>
        </p:spPr>
      </p:pic>
      <p:sp>
        <p:nvSpPr>
          <p:cNvPr id="119" name="Freeform 5"/>
          <p:cNvSpPr>
            <a:spLocks noEditPoints="1"/>
          </p:cNvSpPr>
          <p:nvPr userDrawn="1"/>
        </p:nvSpPr>
        <p:spPr bwMode="auto">
          <a:xfrm>
            <a:off x="305394" y="403783"/>
            <a:ext cx="1424231" cy="855904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  <p:grpSp>
        <p:nvGrpSpPr>
          <p:cNvPr id="120" name="Group 4"/>
          <p:cNvGrpSpPr>
            <a:grpSpLocks noChangeAspect="1"/>
          </p:cNvGrpSpPr>
          <p:nvPr userDrawn="1"/>
        </p:nvGrpSpPr>
        <p:grpSpPr bwMode="auto">
          <a:xfrm>
            <a:off x="6463769" y="392134"/>
            <a:ext cx="2374710" cy="545711"/>
            <a:chOff x="3872" y="210"/>
            <a:chExt cx="1642" cy="283"/>
          </a:xfrm>
          <a:solidFill>
            <a:schemeClr val="bg1"/>
          </a:solidFill>
        </p:grpSpPr>
        <p:sp>
          <p:nvSpPr>
            <p:cNvPr id="121" name="Freeform 5"/>
            <p:cNvSpPr>
              <a:spLocks noEditPoints="1"/>
            </p:cNvSpPr>
            <p:nvPr/>
          </p:nvSpPr>
          <p:spPr bwMode="auto">
            <a:xfrm>
              <a:off x="4000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4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4 w 621"/>
                <a:gd name="T17" fmla="*/ 499 h 579"/>
                <a:gd name="T18" fmla="*/ 621 w 621"/>
                <a:gd name="T19" fmla="*/ 289 h 579"/>
                <a:gd name="T20" fmla="*/ 489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9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4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2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1" y="552"/>
                    <a:pt x="544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9" y="289"/>
                  </a:moveTo>
                  <a:cubicBezTo>
                    <a:pt x="489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5" y="385"/>
                    <a:pt x="132" y="343"/>
                    <a:pt x="132" y="289"/>
                  </a:cubicBezTo>
                  <a:cubicBezTo>
                    <a:pt x="132" y="236"/>
                    <a:pt x="145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6" y="103"/>
                    <a:pt x="421" y="122"/>
                    <a:pt x="451" y="161"/>
                  </a:cubicBezTo>
                  <a:cubicBezTo>
                    <a:pt x="476" y="193"/>
                    <a:pt x="489" y="236"/>
                    <a:pt x="489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2" name="Freeform 6"/>
            <p:cNvSpPr>
              <a:spLocks/>
            </p:cNvSpPr>
            <p:nvPr/>
          </p:nvSpPr>
          <p:spPr bwMode="auto">
            <a:xfrm>
              <a:off x="4124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4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4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3" name="Freeform 7"/>
            <p:cNvSpPr>
              <a:spLocks/>
            </p:cNvSpPr>
            <p:nvPr/>
          </p:nvSpPr>
          <p:spPr bwMode="auto">
            <a:xfrm>
              <a:off x="4240" y="254"/>
              <a:ext cx="97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9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9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4" name="Freeform 8"/>
            <p:cNvSpPr>
              <a:spLocks/>
            </p:cNvSpPr>
            <p:nvPr/>
          </p:nvSpPr>
          <p:spPr bwMode="auto">
            <a:xfrm>
              <a:off x="4353" y="254"/>
              <a:ext cx="85" cy="101"/>
            </a:xfrm>
            <a:custGeom>
              <a:avLst/>
              <a:gdLst>
                <a:gd name="T0" fmla="*/ 235 w 492"/>
                <a:gd name="T1" fmla="*/ 579 h 579"/>
                <a:gd name="T2" fmla="*/ 492 w 492"/>
                <a:gd name="T3" fmla="*/ 407 h 579"/>
                <a:gd name="T4" fmla="*/ 476 w 492"/>
                <a:gd name="T5" fmla="*/ 338 h 579"/>
                <a:gd name="T6" fmla="*/ 421 w 492"/>
                <a:gd name="T7" fmla="*/ 284 h 579"/>
                <a:gd name="T8" fmla="*/ 232 w 492"/>
                <a:gd name="T9" fmla="*/ 214 h 579"/>
                <a:gd name="T10" fmla="*/ 175 w 492"/>
                <a:gd name="T11" fmla="*/ 188 h 579"/>
                <a:gd name="T12" fmla="*/ 161 w 492"/>
                <a:gd name="T13" fmla="*/ 158 h 579"/>
                <a:gd name="T14" fmla="*/ 262 w 492"/>
                <a:gd name="T15" fmla="*/ 103 h 579"/>
                <a:gd name="T16" fmla="*/ 423 w 492"/>
                <a:gd name="T17" fmla="*/ 133 h 579"/>
                <a:gd name="T18" fmla="*/ 451 w 492"/>
                <a:gd name="T19" fmla="*/ 26 h 579"/>
                <a:gd name="T20" fmla="*/ 255 w 492"/>
                <a:gd name="T21" fmla="*/ 0 h 579"/>
                <a:gd name="T22" fmla="*/ 91 w 492"/>
                <a:gd name="T23" fmla="*/ 37 h 579"/>
                <a:gd name="T24" fmla="*/ 29 w 492"/>
                <a:gd name="T25" fmla="*/ 158 h 579"/>
                <a:gd name="T26" fmla="*/ 79 w 492"/>
                <a:gd name="T27" fmla="*/ 264 h 579"/>
                <a:gd name="T28" fmla="*/ 226 w 492"/>
                <a:gd name="T29" fmla="*/ 329 h 579"/>
                <a:gd name="T30" fmla="*/ 299 w 492"/>
                <a:gd name="T31" fmla="*/ 353 h 579"/>
                <a:gd name="T32" fmla="*/ 341 w 492"/>
                <a:gd name="T33" fmla="*/ 372 h 579"/>
                <a:gd name="T34" fmla="*/ 360 w 492"/>
                <a:gd name="T35" fmla="*/ 409 h 579"/>
                <a:gd name="T36" fmla="*/ 232 w 492"/>
                <a:gd name="T37" fmla="*/ 475 h 579"/>
                <a:gd name="T38" fmla="*/ 34 w 492"/>
                <a:gd name="T39" fmla="*/ 428 h 579"/>
                <a:gd name="T40" fmla="*/ 0 w 492"/>
                <a:gd name="T41" fmla="*/ 539 h 579"/>
                <a:gd name="T42" fmla="*/ 235 w 492"/>
                <a:gd name="T43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579">
                  <a:moveTo>
                    <a:pt x="235" y="579"/>
                  </a:moveTo>
                  <a:cubicBezTo>
                    <a:pt x="406" y="579"/>
                    <a:pt x="492" y="521"/>
                    <a:pt x="492" y="407"/>
                  </a:cubicBezTo>
                  <a:cubicBezTo>
                    <a:pt x="492" y="380"/>
                    <a:pt x="486" y="357"/>
                    <a:pt x="476" y="338"/>
                  </a:cubicBezTo>
                  <a:cubicBezTo>
                    <a:pt x="465" y="318"/>
                    <a:pt x="447" y="300"/>
                    <a:pt x="421" y="284"/>
                  </a:cubicBezTo>
                  <a:cubicBezTo>
                    <a:pt x="394" y="269"/>
                    <a:pt x="332" y="246"/>
                    <a:pt x="232" y="214"/>
                  </a:cubicBezTo>
                  <a:cubicBezTo>
                    <a:pt x="204" y="206"/>
                    <a:pt x="185" y="197"/>
                    <a:pt x="175" y="188"/>
                  </a:cubicBezTo>
                  <a:cubicBezTo>
                    <a:pt x="166" y="180"/>
                    <a:pt x="161" y="170"/>
                    <a:pt x="161" y="158"/>
                  </a:cubicBezTo>
                  <a:cubicBezTo>
                    <a:pt x="161" y="121"/>
                    <a:pt x="195" y="103"/>
                    <a:pt x="262" y="103"/>
                  </a:cubicBezTo>
                  <a:cubicBezTo>
                    <a:pt x="317" y="103"/>
                    <a:pt x="370" y="113"/>
                    <a:pt x="423" y="133"/>
                  </a:cubicBezTo>
                  <a:cubicBezTo>
                    <a:pt x="451" y="26"/>
                    <a:pt x="451" y="26"/>
                    <a:pt x="451" y="26"/>
                  </a:cubicBezTo>
                  <a:cubicBezTo>
                    <a:pt x="388" y="8"/>
                    <a:pt x="323" y="0"/>
                    <a:pt x="255" y="0"/>
                  </a:cubicBezTo>
                  <a:cubicBezTo>
                    <a:pt x="185" y="0"/>
                    <a:pt x="130" y="12"/>
                    <a:pt x="91" y="37"/>
                  </a:cubicBezTo>
                  <a:cubicBezTo>
                    <a:pt x="50" y="63"/>
                    <a:pt x="29" y="104"/>
                    <a:pt x="29" y="158"/>
                  </a:cubicBezTo>
                  <a:cubicBezTo>
                    <a:pt x="29" y="205"/>
                    <a:pt x="45" y="240"/>
                    <a:pt x="79" y="264"/>
                  </a:cubicBezTo>
                  <a:cubicBezTo>
                    <a:pt x="110" y="286"/>
                    <a:pt x="159" y="308"/>
                    <a:pt x="226" y="329"/>
                  </a:cubicBezTo>
                  <a:cubicBezTo>
                    <a:pt x="299" y="353"/>
                    <a:pt x="299" y="353"/>
                    <a:pt x="299" y="353"/>
                  </a:cubicBezTo>
                  <a:cubicBezTo>
                    <a:pt x="315" y="357"/>
                    <a:pt x="329" y="364"/>
                    <a:pt x="341" y="372"/>
                  </a:cubicBezTo>
                  <a:cubicBezTo>
                    <a:pt x="353" y="381"/>
                    <a:pt x="360" y="393"/>
                    <a:pt x="360" y="409"/>
                  </a:cubicBezTo>
                  <a:cubicBezTo>
                    <a:pt x="360" y="453"/>
                    <a:pt x="317" y="475"/>
                    <a:pt x="232" y="475"/>
                  </a:cubicBezTo>
                  <a:cubicBezTo>
                    <a:pt x="163" y="475"/>
                    <a:pt x="97" y="460"/>
                    <a:pt x="34" y="428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3" y="565"/>
                    <a:pt x="141" y="579"/>
                    <a:pt x="235" y="5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5" name="Freeform 9"/>
            <p:cNvSpPr>
              <a:spLocks noEditPoints="1"/>
            </p:cNvSpPr>
            <p:nvPr/>
          </p:nvSpPr>
          <p:spPr bwMode="auto">
            <a:xfrm>
              <a:off x="4452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3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3 w 621"/>
                <a:gd name="T17" fmla="*/ 499 h 579"/>
                <a:gd name="T18" fmla="*/ 621 w 621"/>
                <a:gd name="T19" fmla="*/ 289 h 579"/>
                <a:gd name="T20" fmla="*/ 488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8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3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1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0" y="552"/>
                    <a:pt x="543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8" y="289"/>
                  </a:moveTo>
                  <a:cubicBezTo>
                    <a:pt x="488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4" y="385"/>
                    <a:pt x="132" y="343"/>
                    <a:pt x="132" y="289"/>
                  </a:cubicBezTo>
                  <a:cubicBezTo>
                    <a:pt x="132" y="236"/>
                    <a:pt x="144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5" y="103"/>
                    <a:pt x="421" y="122"/>
                    <a:pt x="451" y="161"/>
                  </a:cubicBezTo>
                  <a:cubicBezTo>
                    <a:pt x="476" y="193"/>
                    <a:pt x="488" y="236"/>
                    <a:pt x="488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6" name="Freeform 10"/>
            <p:cNvSpPr>
              <a:spLocks/>
            </p:cNvSpPr>
            <p:nvPr/>
          </p:nvSpPr>
          <p:spPr bwMode="auto">
            <a:xfrm>
              <a:off x="4576" y="254"/>
              <a:ext cx="96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8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8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7" name="Freeform 11"/>
            <p:cNvSpPr>
              <a:spLocks/>
            </p:cNvSpPr>
            <p:nvPr/>
          </p:nvSpPr>
          <p:spPr bwMode="auto">
            <a:xfrm>
              <a:off x="4741" y="217"/>
              <a:ext cx="151" cy="135"/>
            </a:xfrm>
            <a:custGeom>
              <a:avLst/>
              <a:gdLst>
                <a:gd name="T0" fmla="*/ 22 w 151"/>
                <a:gd name="T1" fmla="*/ 135 h 135"/>
                <a:gd name="T2" fmla="*/ 22 w 151"/>
                <a:gd name="T3" fmla="*/ 38 h 135"/>
                <a:gd name="T4" fmla="*/ 68 w 151"/>
                <a:gd name="T5" fmla="*/ 135 h 135"/>
                <a:gd name="T6" fmla="*/ 83 w 151"/>
                <a:gd name="T7" fmla="*/ 135 h 135"/>
                <a:gd name="T8" fmla="*/ 129 w 151"/>
                <a:gd name="T9" fmla="*/ 38 h 135"/>
                <a:gd name="T10" fmla="*/ 129 w 151"/>
                <a:gd name="T11" fmla="*/ 135 h 135"/>
                <a:gd name="T12" fmla="*/ 151 w 151"/>
                <a:gd name="T13" fmla="*/ 135 h 135"/>
                <a:gd name="T14" fmla="*/ 151 w 151"/>
                <a:gd name="T15" fmla="*/ 0 h 135"/>
                <a:gd name="T16" fmla="*/ 126 w 151"/>
                <a:gd name="T17" fmla="*/ 0 h 135"/>
                <a:gd name="T18" fmla="*/ 76 w 151"/>
                <a:gd name="T19" fmla="*/ 106 h 135"/>
                <a:gd name="T20" fmla="*/ 24 w 151"/>
                <a:gd name="T21" fmla="*/ 0 h 135"/>
                <a:gd name="T22" fmla="*/ 0 w 151"/>
                <a:gd name="T23" fmla="*/ 0 h 135"/>
                <a:gd name="T24" fmla="*/ 0 w 151"/>
                <a:gd name="T25" fmla="*/ 135 h 135"/>
                <a:gd name="T26" fmla="*/ 22 w 15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35">
                  <a:moveTo>
                    <a:pt x="22" y="135"/>
                  </a:moveTo>
                  <a:lnTo>
                    <a:pt x="22" y="38"/>
                  </a:lnTo>
                  <a:lnTo>
                    <a:pt x="68" y="135"/>
                  </a:lnTo>
                  <a:lnTo>
                    <a:pt x="83" y="135"/>
                  </a:lnTo>
                  <a:lnTo>
                    <a:pt x="129" y="38"/>
                  </a:lnTo>
                  <a:lnTo>
                    <a:pt x="129" y="135"/>
                  </a:lnTo>
                  <a:lnTo>
                    <a:pt x="151" y="135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76" y="10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2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8" name="Freeform 12"/>
            <p:cNvSpPr>
              <a:spLocks noEditPoints="1"/>
            </p:cNvSpPr>
            <p:nvPr/>
          </p:nvSpPr>
          <p:spPr bwMode="auto">
            <a:xfrm>
              <a:off x="4910" y="254"/>
              <a:ext cx="94" cy="101"/>
            </a:xfrm>
            <a:custGeom>
              <a:avLst/>
              <a:gdLst>
                <a:gd name="T0" fmla="*/ 541 w 541"/>
                <a:gd name="T1" fmla="*/ 563 h 579"/>
                <a:gd name="T2" fmla="*/ 541 w 541"/>
                <a:gd name="T3" fmla="*/ 229 h 579"/>
                <a:gd name="T4" fmla="*/ 540 w 541"/>
                <a:gd name="T5" fmla="*/ 164 h 579"/>
                <a:gd name="T6" fmla="*/ 518 w 541"/>
                <a:gd name="T7" fmla="*/ 81 h 579"/>
                <a:gd name="T8" fmla="*/ 292 w 541"/>
                <a:gd name="T9" fmla="*/ 0 h 579"/>
                <a:gd name="T10" fmla="*/ 173 w 541"/>
                <a:gd name="T11" fmla="*/ 9 h 579"/>
                <a:gd name="T12" fmla="*/ 74 w 541"/>
                <a:gd name="T13" fmla="*/ 34 h 579"/>
                <a:gd name="T14" fmla="*/ 46 w 541"/>
                <a:gd name="T15" fmla="*/ 42 h 579"/>
                <a:gd name="T16" fmla="*/ 78 w 541"/>
                <a:gd name="T17" fmla="*/ 148 h 579"/>
                <a:gd name="T18" fmla="*/ 276 w 541"/>
                <a:gd name="T19" fmla="*/ 103 h 579"/>
                <a:gd name="T20" fmla="*/ 385 w 541"/>
                <a:gd name="T21" fmla="*/ 128 h 579"/>
                <a:gd name="T22" fmla="*/ 409 w 541"/>
                <a:gd name="T23" fmla="*/ 192 h 579"/>
                <a:gd name="T24" fmla="*/ 409 w 541"/>
                <a:gd name="T25" fmla="*/ 213 h 579"/>
                <a:gd name="T26" fmla="*/ 305 w 541"/>
                <a:gd name="T27" fmla="*/ 217 h 579"/>
                <a:gd name="T28" fmla="*/ 83 w 541"/>
                <a:gd name="T29" fmla="*/ 265 h 579"/>
                <a:gd name="T30" fmla="*/ 0 w 541"/>
                <a:gd name="T31" fmla="*/ 414 h 579"/>
                <a:gd name="T32" fmla="*/ 208 w 541"/>
                <a:gd name="T33" fmla="*/ 579 h 579"/>
                <a:gd name="T34" fmla="*/ 421 w 541"/>
                <a:gd name="T35" fmla="*/ 505 h 579"/>
                <a:gd name="T36" fmla="*/ 421 w 541"/>
                <a:gd name="T37" fmla="*/ 563 h 579"/>
                <a:gd name="T38" fmla="*/ 541 w 541"/>
                <a:gd name="T39" fmla="*/ 563 h 579"/>
                <a:gd name="T40" fmla="*/ 411 w 541"/>
                <a:gd name="T41" fmla="*/ 368 h 579"/>
                <a:gd name="T42" fmla="*/ 408 w 541"/>
                <a:gd name="T43" fmla="*/ 398 h 579"/>
                <a:gd name="T44" fmla="*/ 377 w 541"/>
                <a:gd name="T45" fmla="*/ 436 h 579"/>
                <a:gd name="T46" fmla="*/ 239 w 541"/>
                <a:gd name="T47" fmla="*/ 475 h 579"/>
                <a:gd name="T48" fmla="*/ 132 w 541"/>
                <a:gd name="T49" fmla="*/ 405 h 579"/>
                <a:gd name="T50" fmla="*/ 253 w 541"/>
                <a:gd name="T51" fmla="*/ 318 h 579"/>
                <a:gd name="T52" fmla="*/ 411 w 541"/>
                <a:gd name="T53" fmla="*/ 308 h 579"/>
                <a:gd name="T54" fmla="*/ 411 w 541"/>
                <a:gd name="T55" fmla="*/ 36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1" h="579">
                  <a:moveTo>
                    <a:pt x="541" y="563"/>
                  </a:moveTo>
                  <a:cubicBezTo>
                    <a:pt x="541" y="229"/>
                    <a:pt x="541" y="229"/>
                    <a:pt x="541" y="229"/>
                  </a:cubicBezTo>
                  <a:cubicBezTo>
                    <a:pt x="541" y="197"/>
                    <a:pt x="540" y="175"/>
                    <a:pt x="540" y="164"/>
                  </a:cubicBezTo>
                  <a:cubicBezTo>
                    <a:pt x="537" y="129"/>
                    <a:pt x="530" y="101"/>
                    <a:pt x="518" y="81"/>
                  </a:cubicBezTo>
                  <a:cubicBezTo>
                    <a:pt x="483" y="27"/>
                    <a:pt x="408" y="0"/>
                    <a:pt x="292" y="0"/>
                  </a:cubicBezTo>
                  <a:cubicBezTo>
                    <a:pt x="250" y="0"/>
                    <a:pt x="211" y="3"/>
                    <a:pt x="173" y="9"/>
                  </a:cubicBezTo>
                  <a:cubicBezTo>
                    <a:pt x="148" y="13"/>
                    <a:pt x="115" y="22"/>
                    <a:pt x="74" y="34"/>
                  </a:cubicBezTo>
                  <a:cubicBezTo>
                    <a:pt x="68" y="36"/>
                    <a:pt x="59" y="39"/>
                    <a:pt x="46" y="42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47" y="118"/>
                    <a:pt x="213" y="103"/>
                    <a:pt x="276" y="103"/>
                  </a:cubicBezTo>
                  <a:cubicBezTo>
                    <a:pt x="329" y="103"/>
                    <a:pt x="365" y="111"/>
                    <a:pt x="385" y="128"/>
                  </a:cubicBezTo>
                  <a:cubicBezTo>
                    <a:pt x="401" y="142"/>
                    <a:pt x="409" y="163"/>
                    <a:pt x="409" y="192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365" y="214"/>
                    <a:pt x="330" y="215"/>
                    <a:pt x="305" y="217"/>
                  </a:cubicBezTo>
                  <a:cubicBezTo>
                    <a:pt x="202" y="223"/>
                    <a:pt x="128" y="239"/>
                    <a:pt x="83" y="265"/>
                  </a:cubicBezTo>
                  <a:cubicBezTo>
                    <a:pt x="28" y="297"/>
                    <a:pt x="0" y="347"/>
                    <a:pt x="0" y="414"/>
                  </a:cubicBezTo>
                  <a:cubicBezTo>
                    <a:pt x="0" y="524"/>
                    <a:pt x="69" y="579"/>
                    <a:pt x="208" y="579"/>
                  </a:cubicBezTo>
                  <a:cubicBezTo>
                    <a:pt x="307" y="579"/>
                    <a:pt x="378" y="554"/>
                    <a:pt x="421" y="505"/>
                  </a:cubicBezTo>
                  <a:cubicBezTo>
                    <a:pt x="421" y="563"/>
                    <a:pt x="421" y="563"/>
                    <a:pt x="421" y="563"/>
                  </a:cubicBezTo>
                  <a:lnTo>
                    <a:pt x="541" y="563"/>
                  </a:lnTo>
                  <a:close/>
                  <a:moveTo>
                    <a:pt x="411" y="368"/>
                  </a:moveTo>
                  <a:cubicBezTo>
                    <a:pt x="411" y="382"/>
                    <a:pt x="410" y="391"/>
                    <a:pt x="408" y="398"/>
                  </a:cubicBezTo>
                  <a:cubicBezTo>
                    <a:pt x="403" y="412"/>
                    <a:pt x="393" y="425"/>
                    <a:pt x="377" y="436"/>
                  </a:cubicBezTo>
                  <a:cubicBezTo>
                    <a:pt x="342" y="462"/>
                    <a:pt x="296" y="475"/>
                    <a:pt x="239" y="475"/>
                  </a:cubicBezTo>
                  <a:cubicBezTo>
                    <a:pt x="167" y="475"/>
                    <a:pt x="132" y="452"/>
                    <a:pt x="132" y="405"/>
                  </a:cubicBezTo>
                  <a:cubicBezTo>
                    <a:pt x="132" y="358"/>
                    <a:pt x="172" y="329"/>
                    <a:pt x="253" y="318"/>
                  </a:cubicBezTo>
                  <a:cubicBezTo>
                    <a:pt x="286" y="314"/>
                    <a:pt x="339" y="310"/>
                    <a:pt x="411" y="308"/>
                  </a:cubicBezTo>
                  <a:lnTo>
                    <a:pt x="411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9" name="Freeform 13"/>
            <p:cNvSpPr>
              <a:spLocks/>
            </p:cNvSpPr>
            <p:nvPr/>
          </p:nvSpPr>
          <p:spPr bwMode="auto">
            <a:xfrm>
              <a:off x="5018" y="227"/>
              <a:ext cx="71" cy="128"/>
            </a:xfrm>
            <a:custGeom>
              <a:avLst/>
              <a:gdLst>
                <a:gd name="T0" fmla="*/ 100 w 409"/>
                <a:gd name="T1" fmla="*/ 553 h 738"/>
                <a:gd name="T2" fmla="*/ 107 w 409"/>
                <a:gd name="T3" fmla="*/ 640 h 738"/>
                <a:gd name="T4" fmla="*/ 161 w 409"/>
                <a:gd name="T5" fmla="*/ 718 h 738"/>
                <a:gd name="T6" fmla="*/ 269 w 409"/>
                <a:gd name="T7" fmla="*/ 738 h 738"/>
                <a:gd name="T8" fmla="*/ 409 w 409"/>
                <a:gd name="T9" fmla="*/ 720 h 738"/>
                <a:gd name="T10" fmla="*/ 386 w 409"/>
                <a:gd name="T11" fmla="*/ 620 h 738"/>
                <a:gd name="T12" fmla="*/ 304 w 409"/>
                <a:gd name="T13" fmla="*/ 634 h 738"/>
                <a:gd name="T14" fmla="*/ 236 w 409"/>
                <a:gd name="T15" fmla="*/ 605 h 738"/>
                <a:gd name="T16" fmla="*/ 229 w 409"/>
                <a:gd name="T17" fmla="*/ 516 h 738"/>
                <a:gd name="T18" fmla="*/ 229 w 409"/>
                <a:gd name="T19" fmla="*/ 278 h 738"/>
                <a:gd name="T20" fmla="*/ 387 w 409"/>
                <a:gd name="T21" fmla="*/ 278 h 738"/>
                <a:gd name="T22" fmla="*/ 387 w 409"/>
                <a:gd name="T23" fmla="*/ 175 h 738"/>
                <a:gd name="T24" fmla="*/ 229 w 409"/>
                <a:gd name="T25" fmla="*/ 175 h 738"/>
                <a:gd name="T26" fmla="*/ 229 w 409"/>
                <a:gd name="T27" fmla="*/ 0 h 738"/>
                <a:gd name="T28" fmla="*/ 100 w 409"/>
                <a:gd name="T29" fmla="*/ 36 h 738"/>
                <a:gd name="T30" fmla="*/ 100 w 409"/>
                <a:gd name="T31" fmla="*/ 175 h 738"/>
                <a:gd name="T32" fmla="*/ 0 w 409"/>
                <a:gd name="T33" fmla="*/ 175 h 738"/>
                <a:gd name="T34" fmla="*/ 0 w 409"/>
                <a:gd name="T35" fmla="*/ 278 h 738"/>
                <a:gd name="T36" fmla="*/ 100 w 409"/>
                <a:gd name="T37" fmla="*/ 278 h 738"/>
                <a:gd name="T38" fmla="*/ 100 w 409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738">
                  <a:moveTo>
                    <a:pt x="100" y="553"/>
                  </a:moveTo>
                  <a:cubicBezTo>
                    <a:pt x="100" y="588"/>
                    <a:pt x="102" y="617"/>
                    <a:pt x="107" y="640"/>
                  </a:cubicBezTo>
                  <a:cubicBezTo>
                    <a:pt x="116" y="677"/>
                    <a:pt x="134" y="703"/>
                    <a:pt x="161" y="718"/>
                  </a:cubicBezTo>
                  <a:cubicBezTo>
                    <a:pt x="184" y="731"/>
                    <a:pt x="220" y="738"/>
                    <a:pt x="269" y="738"/>
                  </a:cubicBezTo>
                  <a:cubicBezTo>
                    <a:pt x="315" y="738"/>
                    <a:pt x="361" y="732"/>
                    <a:pt x="409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4" y="634"/>
                  </a:cubicBezTo>
                  <a:cubicBezTo>
                    <a:pt x="266" y="634"/>
                    <a:pt x="244" y="625"/>
                    <a:pt x="236" y="605"/>
                  </a:cubicBezTo>
                  <a:cubicBezTo>
                    <a:pt x="231" y="592"/>
                    <a:pt x="229" y="562"/>
                    <a:pt x="229" y="516"/>
                  </a:cubicBezTo>
                  <a:cubicBezTo>
                    <a:pt x="229" y="278"/>
                    <a:pt x="229" y="278"/>
                    <a:pt x="229" y="278"/>
                  </a:cubicBezTo>
                  <a:cubicBezTo>
                    <a:pt x="387" y="278"/>
                    <a:pt x="387" y="278"/>
                    <a:pt x="387" y="278"/>
                  </a:cubicBezTo>
                  <a:cubicBezTo>
                    <a:pt x="387" y="175"/>
                    <a:pt x="387" y="175"/>
                    <a:pt x="387" y="175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0" name="Freeform 14"/>
            <p:cNvSpPr>
              <a:spLocks/>
            </p:cNvSpPr>
            <p:nvPr/>
          </p:nvSpPr>
          <p:spPr bwMode="auto">
            <a:xfrm>
              <a:off x="5097" y="227"/>
              <a:ext cx="71" cy="128"/>
            </a:xfrm>
            <a:custGeom>
              <a:avLst/>
              <a:gdLst>
                <a:gd name="T0" fmla="*/ 100 w 410"/>
                <a:gd name="T1" fmla="*/ 553 h 738"/>
                <a:gd name="T2" fmla="*/ 108 w 410"/>
                <a:gd name="T3" fmla="*/ 640 h 738"/>
                <a:gd name="T4" fmla="*/ 161 w 410"/>
                <a:gd name="T5" fmla="*/ 718 h 738"/>
                <a:gd name="T6" fmla="*/ 270 w 410"/>
                <a:gd name="T7" fmla="*/ 738 h 738"/>
                <a:gd name="T8" fmla="*/ 410 w 410"/>
                <a:gd name="T9" fmla="*/ 720 h 738"/>
                <a:gd name="T10" fmla="*/ 386 w 410"/>
                <a:gd name="T11" fmla="*/ 620 h 738"/>
                <a:gd name="T12" fmla="*/ 305 w 410"/>
                <a:gd name="T13" fmla="*/ 634 h 738"/>
                <a:gd name="T14" fmla="*/ 237 w 410"/>
                <a:gd name="T15" fmla="*/ 605 h 738"/>
                <a:gd name="T16" fmla="*/ 230 w 410"/>
                <a:gd name="T17" fmla="*/ 516 h 738"/>
                <a:gd name="T18" fmla="*/ 230 w 410"/>
                <a:gd name="T19" fmla="*/ 278 h 738"/>
                <a:gd name="T20" fmla="*/ 388 w 410"/>
                <a:gd name="T21" fmla="*/ 278 h 738"/>
                <a:gd name="T22" fmla="*/ 388 w 410"/>
                <a:gd name="T23" fmla="*/ 175 h 738"/>
                <a:gd name="T24" fmla="*/ 230 w 410"/>
                <a:gd name="T25" fmla="*/ 175 h 738"/>
                <a:gd name="T26" fmla="*/ 230 w 410"/>
                <a:gd name="T27" fmla="*/ 0 h 738"/>
                <a:gd name="T28" fmla="*/ 100 w 410"/>
                <a:gd name="T29" fmla="*/ 36 h 738"/>
                <a:gd name="T30" fmla="*/ 100 w 410"/>
                <a:gd name="T31" fmla="*/ 175 h 738"/>
                <a:gd name="T32" fmla="*/ 0 w 410"/>
                <a:gd name="T33" fmla="*/ 175 h 738"/>
                <a:gd name="T34" fmla="*/ 0 w 410"/>
                <a:gd name="T35" fmla="*/ 278 h 738"/>
                <a:gd name="T36" fmla="*/ 100 w 410"/>
                <a:gd name="T37" fmla="*/ 278 h 738"/>
                <a:gd name="T38" fmla="*/ 100 w 410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738">
                  <a:moveTo>
                    <a:pt x="100" y="553"/>
                  </a:moveTo>
                  <a:cubicBezTo>
                    <a:pt x="100" y="588"/>
                    <a:pt x="103" y="617"/>
                    <a:pt x="108" y="640"/>
                  </a:cubicBezTo>
                  <a:cubicBezTo>
                    <a:pt x="117" y="677"/>
                    <a:pt x="134" y="703"/>
                    <a:pt x="161" y="718"/>
                  </a:cubicBezTo>
                  <a:cubicBezTo>
                    <a:pt x="185" y="731"/>
                    <a:pt x="221" y="738"/>
                    <a:pt x="270" y="738"/>
                  </a:cubicBezTo>
                  <a:cubicBezTo>
                    <a:pt x="315" y="738"/>
                    <a:pt x="362" y="732"/>
                    <a:pt x="410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5" y="634"/>
                  </a:cubicBezTo>
                  <a:cubicBezTo>
                    <a:pt x="267" y="634"/>
                    <a:pt x="244" y="625"/>
                    <a:pt x="237" y="605"/>
                  </a:cubicBezTo>
                  <a:cubicBezTo>
                    <a:pt x="232" y="592"/>
                    <a:pt x="230" y="562"/>
                    <a:pt x="230" y="516"/>
                  </a:cubicBezTo>
                  <a:cubicBezTo>
                    <a:pt x="230" y="278"/>
                    <a:pt x="230" y="278"/>
                    <a:pt x="230" y="278"/>
                  </a:cubicBezTo>
                  <a:cubicBezTo>
                    <a:pt x="388" y="278"/>
                    <a:pt x="388" y="278"/>
                    <a:pt x="388" y="278"/>
                  </a:cubicBezTo>
                  <a:cubicBezTo>
                    <a:pt x="388" y="175"/>
                    <a:pt x="388" y="175"/>
                    <a:pt x="388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1" name="Freeform 15"/>
            <p:cNvSpPr>
              <a:spLocks/>
            </p:cNvSpPr>
            <p:nvPr/>
          </p:nvSpPr>
          <p:spPr bwMode="auto">
            <a:xfrm>
              <a:off x="5183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5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5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2" name="Freeform 16"/>
            <p:cNvSpPr>
              <a:spLocks noEditPoints="1"/>
            </p:cNvSpPr>
            <p:nvPr/>
          </p:nvSpPr>
          <p:spPr bwMode="auto">
            <a:xfrm>
              <a:off x="5297" y="254"/>
              <a:ext cx="99" cy="101"/>
            </a:xfrm>
            <a:custGeom>
              <a:avLst/>
              <a:gdLst>
                <a:gd name="T0" fmla="*/ 573 w 573"/>
                <a:gd name="T1" fmla="*/ 261 h 579"/>
                <a:gd name="T2" fmla="*/ 535 w 573"/>
                <a:gd name="T3" fmla="*/ 108 h 579"/>
                <a:gd name="T4" fmla="*/ 294 w 573"/>
                <a:gd name="T5" fmla="*/ 0 h 579"/>
                <a:gd name="T6" fmla="*/ 67 w 573"/>
                <a:gd name="T7" fmla="*/ 85 h 579"/>
                <a:gd name="T8" fmla="*/ 0 w 573"/>
                <a:gd name="T9" fmla="*/ 296 h 579"/>
                <a:gd name="T10" fmla="*/ 145 w 573"/>
                <a:gd name="T11" fmla="*/ 550 h 579"/>
                <a:gd name="T12" fmla="*/ 324 w 573"/>
                <a:gd name="T13" fmla="*/ 579 h 579"/>
                <a:gd name="T14" fmla="*/ 564 w 573"/>
                <a:gd name="T15" fmla="*/ 537 h 579"/>
                <a:gd name="T16" fmla="*/ 525 w 573"/>
                <a:gd name="T17" fmla="*/ 436 h 579"/>
                <a:gd name="T18" fmla="*/ 459 w 573"/>
                <a:gd name="T19" fmla="*/ 461 h 579"/>
                <a:gd name="T20" fmla="*/ 344 w 573"/>
                <a:gd name="T21" fmla="*/ 475 h 579"/>
                <a:gd name="T22" fmla="*/ 160 w 573"/>
                <a:gd name="T23" fmla="*/ 413 h 579"/>
                <a:gd name="T24" fmla="*/ 131 w 573"/>
                <a:gd name="T25" fmla="*/ 327 h 579"/>
                <a:gd name="T26" fmla="*/ 569 w 573"/>
                <a:gd name="T27" fmla="*/ 327 h 579"/>
                <a:gd name="T28" fmla="*/ 573 w 573"/>
                <a:gd name="T29" fmla="*/ 261 h 579"/>
                <a:gd name="T30" fmla="*/ 452 w 573"/>
                <a:gd name="T31" fmla="*/ 232 h 579"/>
                <a:gd name="T32" fmla="*/ 131 w 573"/>
                <a:gd name="T33" fmla="*/ 232 h 579"/>
                <a:gd name="T34" fmla="*/ 147 w 573"/>
                <a:gd name="T35" fmla="*/ 169 h 579"/>
                <a:gd name="T36" fmla="*/ 292 w 573"/>
                <a:gd name="T37" fmla="*/ 102 h 579"/>
                <a:gd name="T38" fmla="*/ 431 w 573"/>
                <a:gd name="T39" fmla="*/ 160 h 579"/>
                <a:gd name="T40" fmla="*/ 452 w 573"/>
                <a:gd name="T41" fmla="*/ 2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3" h="579">
                  <a:moveTo>
                    <a:pt x="573" y="261"/>
                  </a:moveTo>
                  <a:cubicBezTo>
                    <a:pt x="573" y="200"/>
                    <a:pt x="560" y="149"/>
                    <a:pt x="535" y="108"/>
                  </a:cubicBezTo>
                  <a:cubicBezTo>
                    <a:pt x="490" y="36"/>
                    <a:pt x="410" y="0"/>
                    <a:pt x="294" y="0"/>
                  </a:cubicBezTo>
                  <a:cubicBezTo>
                    <a:pt x="192" y="0"/>
                    <a:pt x="116" y="28"/>
                    <a:pt x="67" y="85"/>
                  </a:cubicBezTo>
                  <a:cubicBezTo>
                    <a:pt x="22" y="137"/>
                    <a:pt x="0" y="208"/>
                    <a:pt x="0" y="296"/>
                  </a:cubicBezTo>
                  <a:cubicBezTo>
                    <a:pt x="0" y="423"/>
                    <a:pt x="48" y="508"/>
                    <a:pt x="145" y="550"/>
                  </a:cubicBezTo>
                  <a:cubicBezTo>
                    <a:pt x="190" y="569"/>
                    <a:pt x="249" y="579"/>
                    <a:pt x="324" y="579"/>
                  </a:cubicBezTo>
                  <a:cubicBezTo>
                    <a:pt x="411" y="579"/>
                    <a:pt x="491" y="565"/>
                    <a:pt x="564" y="537"/>
                  </a:cubicBezTo>
                  <a:cubicBezTo>
                    <a:pt x="525" y="436"/>
                    <a:pt x="525" y="436"/>
                    <a:pt x="525" y="436"/>
                  </a:cubicBezTo>
                  <a:cubicBezTo>
                    <a:pt x="500" y="448"/>
                    <a:pt x="478" y="456"/>
                    <a:pt x="459" y="461"/>
                  </a:cubicBezTo>
                  <a:cubicBezTo>
                    <a:pt x="425" y="471"/>
                    <a:pt x="386" y="475"/>
                    <a:pt x="344" y="475"/>
                  </a:cubicBezTo>
                  <a:cubicBezTo>
                    <a:pt x="254" y="475"/>
                    <a:pt x="192" y="455"/>
                    <a:pt x="160" y="413"/>
                  </a:cubicBezTo>
                  <a:cubicBezTo>
                    <a:pt x="142" y="391"/>
                    <a:pt x="133" y="362"/>
                    <a:pt x="131" y="327"/>
                  </a:cubicBezTo>
                  <a:cubicBezTo>
                    <a:pt x="569" y="327"/>
                    <a:pt x="569" y="327"/>
                    <a:pt x="569" y="327"/>
                  </a:cubicBezTo>
                  <a:cubicBezTo>
                    <a:pt x="572" y="295"/>
                    <a:pt x="573" y="273"/>
                    <a:pt x="573" y="261"/>
                  </a:cubicBezTo>
                  <a:moveTo>
                    <a:pt x="452" y="232"/>
                  </a:moveTo>
                  <a:cubicBezTo>
                    <a:pt x="131" y="232"/>
                    <a:pt x="131" y="232"/>
                    <a:pt x="131" y="232"/>
                  </a:cubicBezTo>
                  <a:cubicBezTo>
                    <a:pt x="134" y="204"/>
                    <a:pt x="139" y="184"/>
                    <a:pt x="147" y="169"/>
                  </a:cubicBezTo>
                  <a:cubicBezTo>
                    <a:pt x="169" y="124"/>
                    <a:pt x="218" y="102"/>
                    <a:pt x="292" y="102"/>
                  </a:cubicBezTo>
                  <a:cubicBezTo>
                    <a:pt x="360" y="102"/>
                    <a:pt x="407" y="121"/>
                    <a:pt x="431" y="160"/>
                  </a:cubicBezTo>
                  <a:cubicBezTo>
                    <a:pt x="441" y="176"/>
                    <a:pt x="448" y="200"/>
                    <a:pt x="452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3" name="Freeform 17"/>
            <p:cNvSpPr>
              <a:spLocks/>
            </p:cNvSpPr>
            <p:nvPr/>
          </p:nvSpPr>
          <p:spPr bwMode="auto">
            <a:xfrm>
              <a:off x="5403" y="257"/>
              <a:ext cx="111" cy="132"/>
            </a:xfrm>
            <a:custGeom>
              <a:avLst/>
              <a:gdLst>
                <a:gd name="T0" fmla="*/ 87 w 111"/>
                <a:gd name="T1" fmla="*/ 0 h 132"/>
                <a:gd name="T2" fmla="*/ 55 w 111"/>
                <a:gd name="T3" fmla="*/ 72 h 132"/>
                <a:gd name="T4" fmla="*/ 25 w 111"/>
                <a:gd name="T5" fmla="*/ 0 h 132"/>
                <a:gd name="T6" fmla="*/ 0 w 111"/>
                <a:gd name="T7" fmla="*/ 0 h 132"/>
                <a:gd name="T8" fmla="*/ 42 w 111"/>
                <a:gd name="T9" fmla="*/ 95 h 132"/>
                <a:gd name="T10" fmla="*/ 23 w 111"/>
                <a:gd name="T11" fmla="*/ 132 h 132"/>
                <a:gd name="T12" fmla="*/ 47 w 111"/>
                <a:gd name="T13" fmla="*/ 132 h 132"/>
                <a:gd name="T14" fmla="*/ 111 w 111"/>
                <a:gd name="T15" fmla="*/ 0 h 132"/>
                <a:gd name="T16" fmla="*/ 87 w 11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32">
                  <a:moveTo>
                    <a:pt x="87" y="0"/>
                  </a:moveTo>
                  <a:lnTo>
                    <a:pt x="55" y="7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2" y="95"/>
                  </a:lnTo>
                  <a:lnTo>
                    <a:pt x="23" y="132"/>
                  </a:lnTo>
                  <a:lnTo>
                    <a:pt x="47" y="132"/>
                  </a:lnTo>
                  <a:lnTo>
                    <a:pt x="111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4" name="Freeform 18"/>
            <p:cNvSpPr>
              <a:spLocks/>
            </p:cNvSpPr>
            <p:nvPr/>
          </p:nvSpPr>
          <p:spPr bwMode="auto">
            <a:xfrm>
              <a:off x="3872" y="217"/>
              <a:ext cx="111" cy="138"/>
            </a:xfrm>
            <a:custGeom>
              <a:avLst/>
              <a:gdLst>
                <a:gd name="T0" fmla="*/ 315 w 644"/>
                <a:gd name="T1" fmla="*/ 797 h 797"/>
                <a:gd name="T2" fmla="*/ 84 w 644"/>
                <a:gd name="T3" fmla="*/ 703 h 797"/>
                <a:gd name="T4" fmla="*/ 0 w 644"/>
                <a:gd name="T5" fmla="*/ 563 h 797"/>
                <a:gd name="T6" fmla="*/ 124 w 644"/>
                <a:gd name="T7" fmla="*/ 528 h 797"/>
                <a:gd name="T8" fmla="*/ 174 w 644"/>
                <a:gd name="T9" fmla="*/ 611 h 797"/>
                <a:gd name="T10" fmla="*/ 315 w 644"/>
                <a:gd name="T11" fmla="*/ 668 h 797"/>
                <a:gd name="T12" fmla="*/ 456 w 644"/>
                <a:gd name="T13" fmla="*/ 618 h 797"/>
                <a:gd name="T14" fmla="*/ 515 w 644"/>
                <a:gd name="T15" fmla="*/ 465 h 797"/>
                <a:gd name="T16" fmla="*/ 515 w 644"/>
                <a:gd name="T17" fmla="*/ 0 h 797"/>
                <a:gd name="T18" fmla="*/ 644 w 644"/>
                <a:gd name="T19" fmla="*/ 0 h 797"/>
                <a:gd name="T20" fmla="*/ 644 w 644"/>
                <a:gd name="T21" fmla="*/ 467 h 797"/>
                <a:gd name="T22" fmla="*/ 644 w 644"/>
                <a:gd name="T23" fmla="*/ 468 h 797"/>
                <a:gd name="T24" fmla="*/ 545 w 644"/>
                <a:gd name="T25" fmla="*/ 711 h 797"/>
                <a:gd name="T26" fmla="*/ 315 w 644"/>
                <a:gd name="T2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797">
                  <a:moveTo>
                    <a:pt x="315" y="797"/>
                  </a:moveTo>
                  <a:cubicBezTo>
                    <a:pt x="228" y="797"/>
                    <a:pt x="145" y="764"/>
                    <a:pt x="84" y="703"/>
                  </a:cubicBezTo>
                  <a:cubicBezTo>
                    <a:pt x="44" y="664"/>
                    <a:pt x="15" y="616"/>
                    <a:pt x="0" y="563"/>
                  </a:cubicBezTo>
                  <a:cubicBezTo>
                    <a:pt x="124" y="528"/>
                    <a:pt x="124" y="528"/>
                    <a:pt x="124" y="528"/>
                  </a:cubicBezTo>
                  <a:cubicBezTo>
                    <a:pt x="133" y="559"/>
                    <a:pt x="150" y="588"/>
                    <a:pt x="174" y="611"/>
                  </a:cubicBezTo>
                  <a:cubicBezTo>
                    <a:pt x="212" y="648"/>
                    <a:pt x="262" y="668"/>
                    <a:pt x="315" y="668"/>
                  </a:cubicBezTo>
                  <a:cubicBezTo>
                    <a:pt x="373" y="668"/>
                    <a:pt x="421" y="651"/>
                    <a:pt x="456" y="618"/>
                  </a:cubicBezTo>
                  <a:cubicBezTo>
                    <a:pt x="493" y="583"/>
                    <a:pt x="513" y="530"/>
                    <a:pt x="515" y="465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467"/>
                    <a:pt x="644" y="467"/>
                    <a:pt x="644" y="467"/>
                  </a:cubicBezTo>
                  <a:cubicBezTo>
                    <a:pt x="644" y="468"/>
                    <a:pt x="644" y="468"/>
                    <a:pt x="644" y="468"/>
                  </a:cubicBezTo>
                  <a:cubicBezTo>
                    <a:pt x="641" y="568"/>
                    <a:pt x="607" y="652"/>
                    <a:pt x="545" y="711"/>
                  </a:cubicBezTo>
                  <a:cubicBezTo>
                    <a:pt x="486" y="767"/>
                    <a:pt x="406" y="797"/>
                    <a:pt x="315" y="7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5" name="Freeform 19"/>
            <p:cNvSpPr>
              <a:spLocks/>
            </p:cNvSpPr>
            <p:nvPr/>
          </p:nvSpPr>
          <p:spPr bwMode="auto">
            <a:xfrm>
              <a:off x="5323" y="393"/>
              <a:ext cx="9" cy="75"/>
            </a:xfrm>
            <a:custGeom>
              <a:avLst/>
              <a:gdLst>
                <a:gd name="T0" fmla="*/ 9 w 9"/>
                <a:gd name="T1" fmla="*/ 75 h 75"/>
                <a:gd name="T2" fmla="*/ 9 w 9"/>
                <a:gd name="T3" fmla="*/ 0 h 75"/>
                <a:gd name="T4" fmla="*/ 0 w 9"/>
                <a:gd name="T5" fmla="*/ 3 h 75"/>
                <a:gd name="T6" fmla="*/ 0 w 9"/>
                <a:gd name="T7" fmla="*/ 75 h 75"/>
                <a:gd name="T8" fmla="*/ 9 w 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5">
                  <a:moveTo>
                    <a:pt x="9" y="75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6" name="Rectangle 20"/>
            <p:cNvSpPr>
              <a:spLocks noChangeArrowheads="1"/>
            </p:cNvSpPr>
            <p:nvPr/>
          </p:nvSpPr>
          <p:spPr bwMode="auto">
            <a:xfrm>
              <a:off x="5348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7" name="Freeform 21"/>
            <p:cNvSpPr>
              <a:spLocks/>
            </p:cNvSpPr>
            <p:nvPr/>
          </p:nvSpPr>
          <p:spPr bwMode="auto">
            <a:xfrm>
              <a:off x="53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5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>
              <a:off x="5368" y="392"/>
              <a:ext cx="39" cy="76"/>
            </a:xfrm>
            <a:custGeom>
              <a:avLst/>
              <a:gdLst>
                <a:gd name="T0" fmla="*/ 212 w 227"/>
                <a:gd name="T1" fmla="*/ 191 h 439"/>
                <a:gd name="T2" fmla="*/ 212 w 227"/>
                <a:gd name="T3" fmla="*/ 146 h 439"/>
                <a:gd name="T4" fmla="*/ 119 w 227"/>
                <a:gd name="T5" fmla="*/ 146 h 439"/>
                <a:gd name="T6" fmla="*/ 119 w 227"/>
                <a:gd name="T7" fmla="*/ 110 h 439"/>
                <a:gd name="T8" fmla="*/ 128 w 227"/>
                <a:gd name="T9" fmla="*/ 64 h 439"/>
                <a:gd name="T10" fmla="*/ 174 w 227"/>
                <a:gd name="T11" fmla="*/ 44 h 439"/>
                <a:gd name="T12" fmla="*/ 216 w 227"/>
                <a:gd name="T13" fmla="*/ 51 h 439"/>
                <a:gd name="T14" fmla="*/ 227 w 227"/>
                <a:gd name="T15" fmla="*/ 8 h 439"/>
                <a:gd name="T16" fmla="*/ 167 w 227"/>
                <a:gd name="T17" fmla="*/ 0 h 439"/>
                <a:gd name="T18" fmla="*/ 83 w 227"/>
                <a:gd name="T19" fmla="*/ 33 h 439"/>
                <a:gd name="T20" fmla="*/ 63 w 227"/>
                <a:gd name="T21" fmla="*/ 112 h 439"/>
                <a:gd name="T22" fmla="*/ 63 w 227"/>
                <a:gd name="T23" fmla="*/ 146 h 439"/>
                <a:gd name="T24" fmla="*/ 0 w 227"/>
                <a:gd name="T25" fmla="*/ 146 h 439"/>
                <a:gd name="T26" fmla="*/ 0 w 227"/>
                <a:gd name="T27" fmla="*/ 191 h 439"/>
                <a:gd name="T28" fmla="*/ 63 w 227"/>
                <a:gd name="T29" fmla="*/ 191 h 439"/>
                <a:gd name="T30" fmla="*/ 63 w 227"/>
                <a:gd name="T31" fmla="*/ 439 h 439"/>
                <a:gd name="T32" fmla="*/ 119 w 227"/>
                <a:gd name="T33" fmla="*/ 439 h 439"/>
                <a:gd name="T34" fmla="*/ 119 w 227"/>
                <a:gd name="T35" fmla="*/ 191 h 439"/>
                <a:gd name="T36" fmla="*/ 212 w 227"/>
                <a:gd name="T37" fmla="*/ 19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39">
                  <a:moveTo>
                    <a:pt x="212" y="191"/>
                  </a:moveTo>
                  <a:cubicBezTo>
                    <a:pt x="212" y="146"/>
                    <a:pt x="212" y="146"/>
                    <a:pt x="212" y="146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9" y="89"/>
                    <a:pt x="122" y="73"/>
                    <a:pt x="128" y="64"/>
                  </a:cubicBezTo>
                  <a:cubicBezTo>
                    <a:pt x="135" y="51"/>
                    <a:pt x="151" y="44"/>
                    <a:pt x="174" y="44"/>
                  </a:cubicBezTo>
                  <a:cubicBezTo>
                    <a:pt x="186" y="44"/>
                    <a:pt x="200" y="47"/>
                    <a:pt x="216" y="51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06" y="2"/>
                    <a:pt x="186" y="0"/>
                    <a:pt x="167" y="0"/>
                  </a:cubicBezTo>
                  <a:cubicBezTo>
                    <a:pt x="128" y="0"/>
                    <a:pt x="100" y="11"/>
                    <a:pt x="83" y="33"/>
                  </a:cubicBezTo>
                  <a:cubicBezTo>
                    <a:pt x="70" y="50"/>
                    <a:pt x="63" y="76"/>
                    <a:pt x="63" y="112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119" y="439"/>
                    <a:pt x="119" y="439"/>
                    <a:pt x="119" y="439"/>
                  </a:cubicBezTo>
                  <a:cubicBezTo>
                    <a:pt x="119" y="191"/>
                    <a:pt x="119" y="191"/>
                    <a:pt x="119" y="191"/>
                  </a:cubicBezTo>
                  <a:lnTo>
                    <a:pt x="212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9" name="Freeform 23"/>
            <p:cNvSpPr>
              <a:spLocks noEditPoints="1"/>
            </p:cNvSpPr>
            <p:nvPr/>
          </p:nvSpPr>
          <p:spPr bwMode="auto">
            <a:xfrm>
              <a:off x="5409" y="416"/>
              <a:ext cx="51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0" name="Rectangle 24"/>
            <p:cNvSpPr>
              <a:spLocks noChangeArrowheads="1"/>
            </p:cNvSpPr>
            <p:nvPr/>
          </p:nvSpPr>
          <p:spPr bwMode="auto">
            <a:xfrm>
              <a:off x="4118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1" name="Freeform 25"/>
            <p:cNvSpPr>
              <a:spLocks/>
            </p:cNvSpPr>
            <p:nvPr/>
          </p:nvSpPr>
          <p:spPr bwMode="auto">
            <a:xfrm>
              <a:off x="4116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2" name="Rectangle 26"/>
            <p:cNvSpPr>
              <a:spLocks noChangeArrowheads="1"/>
            </p:cNvSpPr>
            <p:nvPr/>
          </p:nvSpPr>
          <p:spPr bwMode="auto">
            <a:xfrm>
              <a:off x="4187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3" name="Freeform 27"/>
            <p:cNvSpPr>
              <a:spLocks/>
            </p:cNvSpPr>
            <p:nvPr/>
          </p:nvSpPr>
          <p:spPr bwMode="auto">
            <a:xfrm>
              <a:off x="4185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4" name="Rectangle 28"/>
            <p:cNvSpPr>
              <a:spLocks noChangeArrowheads="1"/>
            </p:cNvSpPr>
            <p:nvPr/>
          </p:nvSpPr>
          <p:spPr bwMode="auto">
            <a:xfrm>
              <a:off x="4473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5" name="Freeform 29"/>
            <p:cNvSpPr>
              <a:spLocks/>
            </p:cNvSpPr>
            <p:nvPr/>
          </p:nvSpPr>
          <p:spPr bwMode="auto">
            <a:xfrm>
              <a:off x="4471" y="397"/>
              <a:ext cx="13" cy="12"/>
            </a:xfrm>
            <a:custGeom>
              <a:avLst/>
              <a:gdLst>
                <a:gd name="T0" fmla="*/ 13 w 76"/>
                <a:gd name="T1" fmla="*/ 9 h 70"/>
                <a:gd name="T2" fmla="*/ 0 w 76"/>
                <a:gd name="T3" fmla="*/ 35 h 70"/>
                <a:gd name="T4" fmla="*/ 10 w 76"/>
                <a:gd name="T5" fmla="*/ 58 h 70"/>
                <a:gd name="T6" fmla="*/ 38 w 76"/>
                <a:gd name="T7" fmla="*/ 70 h 70"/>
                <a:gd name="T8" fmla="*/ 63 w 76"/>
                <a:gd name="T9" fmla="*/ 61 h 70"/>
                <a:gd name="T10" fmla="*/ 76 w 76"/>
                <a:gd name="T11" fmla="*/ 35 h 70"/>
                <a:gd name="T12" fmla="*/ 66 w 76"/>
                <a:gd name="T13" fmla="*/ 11 h 70"/>
                <a:gd name="T14" fmla="*/ 39 w 76"/>
                <a:gd name="T15" fmla="*/ 0 h 70"/>
                <a:gd name="T16" fmla="*/ 13 w 76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0">
                  <a:moveTo>
                    <a:pt x="13" y="9"/>
                  </a:moveTo>
                  <a:cubicBezTo>
                    <a:pt x="5" y="16"/>
                    <a:pt x="0" y="25"/>
                    <a:pt x="0" y="35"/>
                  </a:cubicBezTo>
                  <a:cubicBezTo>
                    <a:pt x="0" y="44"/>
                    <a:pt x="4" y="52"/>
                    <a:pt x="10" y="58"/>
                  </a:cubicBezTo>
                  <a:cubicBezTo>
                    <a:pt x="18" y="66"/>
                    <a:pt x="27" y="70"/>
                    <a:pt x="38" y="70"/>
                  </a:cubicBezTo>
                  <a:cubicBezTo>
                    <a:pt x="48" y="70"/>
                    <a:pt x="56" y="67"/>
                    <a:pt x="63" y="61"/>
                  </a:cubicBezTo>
                  <a:cubicBezTo>
                    <a:pt x="71" y="54"/>
                    <a:pt x="76" y="45"/>
                    <a:pt x="76" y="35"/>
                  </a:cubicBezTo>
                  <a:cubicBezTo>
                    <a:pt x="76" y="26"/>
                    <a:pt x="72" y="18"/>
                    <a:pt x="66" y="11"/>
                  </a:cubicBezTo>
                  <a:cubicBezTo>
                    <a:pt x="59" y="4"/>
                    <a:pt x="49" y="0"/>
                    <a:pt x="39" y="0"/>
                  </a:cubicBezTo>
                  <a:cubicBezTo>
                    <a:pt x="29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6" name="Rectangle 30"/>
            <p:cNvSpPr>
              <a:spLocks noChangeArrowheads="1"/>
            </p:cNvSpPr>
            <p:nvPr/>
          </p:nvSpPr>
          <p:spPr bwMode="auto">
            <a:xfrm>
              <a:off x="5147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7" name="Freeform 31"/>
            <p:cNvSpPr>
              <a:spLocks/>
            </p:cNvSpPr>
            <p:nvPr/>
          </p:nvSpPr>
          <p:spPr bwMode="auto">
            <a:xfrm>
              <a:off x="51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7 w 75"/>
                <a:gd name="T7" fmla="*/ 70 h 70"/>
                <a:gd name="T8" fmla="*/ 62 w 75"/>
                <a:gd name="T9" fmla="*/ 61 h 70"/>
                <a:gd name="T10" fmla="*/ 75 w 75"/>
                <a:gd name="T11" fmla="*/ 35 h 70"/>
                <a:gd name="T12" fmla="*/ 65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6" y="70"/>
                    <a:pt x="37" y="70"/>
                  </a:cubicBezTo>
                  <a:cubicBezTo>
                    <a:pt x="47" y="70"/>
                    <a:pt x="55" y="67"/>
                    <a:pt x="62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5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19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8" name="Rectangle 32"/>
            <p:cNvSpPr>
              <a:spLocks noChangeArrowheads="1"/>
            </p:cNvSpPr>
            <p:nvPr/>
          </p:nvSpPr>
          <p:spPr bwMode="auto">
            <a:xfrm>
              <a:off x="3915" y="396"/>
              <a:ext cx="10" cy="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9" name="Freeform 33"/>
            <p:cNvSpPr>
              <a:spLocks/>
            </p:cNvSpPr>
            <p:nvPr/>
          </p:nvSpPr>
          <p:spPr bwMode="auto">
            <a:xfrm>
              <a:off x="3939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0" name="Freeform 34"/>
            <p:cNvSpPr>
              <a:spLocks/>
            </p:cNvSpPr>
            <p:nvPr/>
          </p:nvSpPr>
          <p:spPr bwMode="auto">
            <a:xfrm>
              <a:off x="3999" y="416"/>
              <a:ext cx="43" cy="54"/>
            </a:xfrm>
            <a:custGeom>
              <a:avLst/>
              <a:gdLst>
                <a:gd name="T0" fmla="*/ 119 w 249"/>
                <a:gd name="T1" fmla="*/ 310 h 310"/>
                <a:gd name="T2" fmla="*/ 249 w 249"/>
                <a:gd name="T3" fmla="*/ 219 h 310"/>
                <a:gd name="T4" fmla="*/ 224 w 249"/>
                <a:gd name="T5" fmla="*/ 162 h 310"/>
                <a:gd name="T6" fmla="*/ 154 w 249"/>
                <a:gd name="T7" fmla="*/ 130 h 310"/>
                <a:gd name="T8" fmla="*/ 113 w 249"/>
                <a:gd name="T9" fmla="*/ 116 h 310"/>
                <a:gd name="T10" fmla="*/ 86 w 249"/>
                <a:gd name="T11" fmla="*/ 104 h 310"/>
                <a:gd name="T12" fmla="*/ 73 w 249"/>
                <a:gd name="T13" fmla="*/ 81 h 310"/>
                <a:gd name="T14" fmla="*/ 132 w 249"/>
                <a:gd name="T15" fmla="*/ 45 h 310"/>
                <a:gd name="T16" fmla="*/ 216 w 249"/>
                <a:gd name="T17" fmla="*/ 63 h 310"/>
                <a:gd name="T18" fmla="*/ 231 w 249"/>
                <a:gd name="T19" fmla="*/ 16 h 310"/>
                <a:gd name="T20" fmla="*/ 131 w 249"/>
                <a:gd name="T21" fmla="*/ 0 h 310"/>
                <a:gd name="T22" fmla="*/ 48 w 249"/>
                <a:gd name="T23" fmla="*/ 19 h 310"/>
                <a:gd name="T24" fmla="*/ 17 w 249"/>
                <a:gd name="T25" fmla="*/ 81 h 310"/>
                <a:gd name="T26" fmla="*/ 43 w 249"/>
                <a:gd name="T27" fmla="*/ 136 h 310"/>
                <a:gd name="T28" fmla="*/ 120 w 249"/>
                <a:gd name="T29" fmla="*/ 170 h 310"/>
                <a:gd name="T30" fmla="*/ 160 w 249"/>
                <a:gd name="T31" fmla="*/ 183 h 310"/>
                <a:gd name="T32" fmla="*/ 183 w 249"/>
                <a:gd name="T33" fmla="*/ 196 h 310"/>
                <a:gd name="T34" fmla="*/ 192 w 249"/>
                <a:gd name="T35" fmla="*/ 221 h 310"/>
                <a:gd name="T36" fmla="*/ 118 w 249"/>
                <a:gd name="T37" fmla="*/ 265 h 310"/>
                <a:gd name="T38" fmla="*/ 18 w 249"/>
                <a:gd name="T39" fmla="*/ 239 h 310"/>
                <a:gd name="T40" fmla="*/ 0 w 249"/>
                <a:gd name="T41" fmla="*/ 287 h 310"/>
                <a:gd name="T42" fmla="*/ 119 w 249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" h="310">
                  <a:moveTo>
                    <a:pt x="119" y="310"/>
                  </a:moveTo>
                  <a:cubicBezTo>
                    <a:pt x="206" y="310"/>
                    <a:pt x="249" y="279"/>
                    <a:pt x="249" y="219"/>
                  </a:cubicBezTo>
                  <a:cubicBezTo>
                    <a:pt x="249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2" y="113"/>
                    <a:pt x="94" y="109"/>
                    <a:pt x="86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2" y="45"/>
                  </a:cubicBezTo>
                  <a:cubicBezTo>
                    <a:pt x="161" y="45"/>
                    <a:pt x="188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3" y="136"/>
                  </a:cubicBezTo>
                  <a:cubicBezTo>
                    <a:pt x="59" y="147"/>
                    <a:pt x="84" y="158"/>
                    <a:pt x="120" y="170"/>
                  </a:cubicBezTo>
                  <a:cubicBezTo>
                    <a:pt x="139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89" y="202"/>
                    <a:pt x="192" y="210"/>
                    <a:pt x="192" y="221"/>
                  </a:cubicBezTo>
                  <a:cubicBezTo>
                    <a:pt x="192" y="250"/>
                    <a:pt x="168" y="265"/>
                    <a:pt x="118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0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1" name="Freeform 35"/>
            <p:cNvSpPr>
              <a:spLocks noEditPoints="1"/>
            </p:cNvSpPr>
            <p:nvPr/>
          </p:nvSpPr>
          <p:spPr bwMode="auto">
            <a:xfrm>
              <a:off x="4053" y="416"/>
              <a:ext cx="52" cy="77"/>
            </a:xfrm>
            <a:custGeom>
              <a:avLst/>
              <a:gdLst>
                <a:gd name="T0" fmla="*/ 298 w 298"/>
                <a:gd name="T1" fmla="*/ 146 h 444"/>
                <a:gd name="T2" fmla="*/ 271 w 298"/>
                <a:gd name="T3" fmla="*/ 46 h 444"/>
                <a:gd name="T4" fmla="*/ 165 w 298"/>
                <a:gd name="T5" fmla="*/ 0 h 444"/>
                <a:gd name="T6" fmla="*/ 84 w 298"/>
                <a:gd name="T7" fmla="*/ 19 h 444"/>
                <a:gd name="T8" fmla="*/ 52 w 298"/>
                <a:gd name="T9" fmla="*/ 43 h 444"/>
                <a:gd name="T10" fmla="*/ 52 w 298"/>
                <a:gd name="T11" fmla="*/ 8 h 444"/>
                <a:gd name="T12" fmla="*/ 0 w 298"/>
                <a:gd name="T13" fmla="*/ 8 h 444"/>
                <a:gd name="T14" fmla="*/ 0 w 298"/>
                <a:gd name="T15" fmla="*/ 444 h 444"/>
                <a:gd name="T16" fmla="*/ 56 w 298"/>
                <a:gd name="T17" fmla="*/ 429 h 444"/>
                <a:gd name="T18" fmla="*/ 56 w 298"/>
                <a:gd name="T19" fmla="*/ 294 h 444"/>
                <a:gd name="T20" fmla="*/ 138 w 298"/>
                <a:gd name="T21" fmla="*/ 310 h 444"/>
                <a:gd name="T22" fmla="*/ 262 w 298"/>
                <a:gd name="T23" fmla="*/ 259 h 444"/>
                <a:gd name="T24" fmla="*/ 298 w 298"/>
                <a:gd name="T25" fmla="*/ 146 h 444"/>
                <a:gd name="T26" fmla="*/ 241 w 298"/>
                <a:gd name="T27" fmla="*/ 144 h 444"/>
                <a:gd name="T28" fmla="*/ 217 w 298"/>
                <a:gd name="T29" fmla="*/ 227 h 444"/>
                <a:gd name="T30" fmla="*/ 130 w 298"/>
                <a:gd name="T31" fmla="*/ 265 h 444"/>
                <a:gd name="T32" fmla="*/ 56 w 298"/>
                <a:gd name="T33" fmla="*/ 247 h 444"/>
                <a:gd name="T34" fmla="*/ 56 w 298"/>
                <a:gd name="T35" fmla="*/ 132 h 444"/>
                <a:gd name="T36" fmla="*/ 62 w 298"/>
                <a:gd name="T37" fmla="*/ 96 h 444"/>
                <a:gd name="T38" fmla="*/ 98 w 298"/>
                <a:gd name="T39" fmla="*/ 59 h 444"/>
                <a:gd name="T40" fmla="*/ 154 w 298"/>
                <a:gd name="T41" fmla="*/ 45 h 444"/>
                <a:gd name="T42" fmla="*/ 220 w 298"/>
                <a:gd name="T43" fmla="*/ 73 h 444"/>
                <a:gd name="T44" fmla="*/ 241 w 298"/>
                <a:gd name="T45" fmla="*/ 1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44">
                  <a:moveTo>
                    <a:pt x="298" y="146"/>
                  </a:moveTo>
                  <a:cubicBezTo>
                    <a:pt x="298" y="104"/>
                    <a:pt x="289" y="71"/>
                    <a:pt x="271" y="46"/>
                  </a:cubicBezTo>
                  <a:cubicBezTo>
                    <a:pt x="248" y="15"/>
                    <a:pt x="213" y="0"/>
                    <a:pt x="165" y="0"/>
                  </a:cubicBezTo>
                  <a:cubicBezTo>
                    <a:pt x="133" y="0"/>
                    <a:pt x="107" y="6"/>
                    <a:pt x="84" y="19"/>
                  </a:cubicBezTo>
                  <a:cubicBezTo>
                    <a:pt x="75" y="24"/>
                    <a:pt x="64" y="32"/>
                    <a:pt x="52" y="43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56" y="429"/>
                    <a:pt x="56" y="429"/>
                    <a:pt x="56" y="429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77" y="304"/>
                    <a:pt x="104" y="310"/>
                    <a:pt x="138" y="310"/>
                  </a:cubicBezTo>
                  <a:cubicBezTo>
                    <a:pt x="193" y="310"/>
                    <a:pt x="234" y="293"/>
                    <a:pt x="262" y="259"/>
                  </a:cubicBezTo>
                  <a:cubicBezTo>
                    <a:pt x="286" y="231"/>
                    <a:pt x="298" y="193"/>
                    <a:pt x="298" y="146"/>
                  </a:cubicBezTo>
                  <a:moveTo>
                    <a:pt x="241" y="144"/>
                  </a:moveTo>
                  <a:cubicBezTo>
                    <a:pt x="241" y="177"/>
                    <a:pt x="233" y="205"/>
                    <a:pt x="217" y="227"/>
                  </a:cubicBezTo>
                  <a:cubicBezTo>
                    <a:pt x="199" y="252"/>
                    <a:pt x="170" y="265"/>
                    <a:pt x="130" y="265"/>
                  </a:cubicBezTo>
                  <a:cubicBezTo>
                    <a:pt x="100" y="265"/>
                    <a:pt x="76" y="259"/>
                    <a:pt x="56" y="247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16"/>
                    <a:pt x="58" y="105"/>
                    <a:pt x="62" y="96"/>
                  </a:cubicBezTo>
                  <a:cubicBezTo>
                    <a:pt x="69" y="81"/>
                    <a:pt x="81" y="69"/>
                    <a:pt x="98" y="59"/>
                  </a:cubicBezTo>
                  <a:cubicBezTo>
                    <a:pt x="115" y="49"/>
                    <a:pt x="134" y="45"/>
                    <a:pt x="154" y="45"/>
                  </a:cubicBezTo>
                  <a:cubicBezTo>
                    <a:pt x="183" y="45"/>
                    <a:pt x="205" y="54"/>
                    <a:pt x="220" y="73"/>
                  </a:cubicBezTo>
                  <a:cubicBezTo>
                    <a:pt x="234" y="90"/>
                    <a:pt x="241" y="114"/>
                    <a:pt x="241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2" name="Freeform 36"/>
            <p:cNvSpPr>
              <a:spLocks/>
            </p:cNvSpPr>
            <p:nvPr/>
          </p:nvSpPr>
          <p:spPr bwMode="auto">
            <a:xfrm>
              <a:off x="4141" y="417"/>
              <a:ext cx="35" cy="51"/>
            </a:xfrm>
            <a:custGeom>
              <a:avLst/>
              <a:gdLst>
                <a:gd name="T0" fmla="*/ 56 w 198"/>
                <a:gd name="T1" fmla="*/ 295 h 295"/>
                <a:gd name="T2" fmla="*/ 56 w 198"/>
                <a:gd name="T3" fmla="*/ 107 h 295"/>
                <a:gd name="T4" fmla="*/ 125 w 198"/>
                <a:gd name="T5" fmla="*/ 62 h 295"/>
                <a:gd name="T6" fmla="*/ 196 w 198"/>
                <a:gd name="T7" fmla="*/ 47 h 295"/>
                <a:gd name="T8" fmla="*/ 198 w 198"/>
                <a:gd name="T9" fmla="*/ 0 h 295"/>
                <a:gd name="T10" fmla="*/ 125 w 198"/>
                <a:gd name="T11" fmla="*/ 13 h 295"/>
                <a:gd name="T12" fmla="*/ 53 w 198"/>
                <a:gd name="T13" fmla="*/ 55 h 295"/>
                <a:gd name="T14" fmla="*/ 53 w 198"/>
                <a:gd name="T15" fmla="*/ 2 h 295"/>
                <a:gd name="T16" fmla="*/ 0 w 198"/>
                <a:gd name="T17" fmla="*/ 2 h 295"/>
                <a:gd name="T18" fmla="*/ 0 w 198"/>
                <a:gd name="T19" fmla="*/ 295 h 295"/>
                <a:gd name="T20" fmla="*/ 56 w 198"/>
                <a:gd name="T2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95">
                  <a:moveTo>
                    <a:pt x="56" y="295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74" y="89"/>
                    <a:pt x="97" y="74"/>
                    <a:pt x="125" y="62"/>
                  </a:cubicBezTo>
                  <a:cubicBezTo>
                    <a:pt x="146" y="53"/>
                    <a:pt x="170" y="48"/>
                    <a:pt x="196" y="4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70" y="1"/>
                    <a:pt x="145" y="5"/>
                    <a:pt x="125" y="13"/>
                  </a:cubicBezTo>
                  <a:cubicBezTo>
                    <a:pt x="101" y="22"/>
                    <a:pt x="77" y="36"/>
                    <a:pt x="53" y="5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95"/>
                    <a:pt x="0" y="295"/>
                    <a:pt x="0" y="295"/>
                  </a:cubicBezTo>
                  <a:lnTo>
                    <a:pt x="56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3" name="Freeform 37"/>
            <p:cNvSpPr>
              <a:spLocks/>
            </p:cNvSpPr>
            <p:nvPr/>
          </p:nvSpPr>
          <p:spPr bwMode="auto">
            <a:xfrm>
              <a:off x="4210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5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8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7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6" y="52"/>
                    <a:pt x="225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8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4" name="Freeform 38"/>
            <p:cNvSpPr>
              <a:spLocks noEditPoints="1"/>
            </p:cNvSpPr>
            <p:nvPr/>
          </p:nvSpPr>
          <p:spPr bwMode="auto">
            <a:xfrm>
              <a:off x="4271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7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5 w 294"/>
                <a:gd name="T19" fmla="*/ 362 h 442"/>
                <a:gd name="T20" fmla="*/ 140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2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19 w 294"/>
                <a:gd name="T39" fmla="*/ 232 h 442"/>
                <a:gd name="T40" fmla="*/ 140 w 294"/>
                <a:gd name="T41" fmla="*/ 265 h 442"/>
                <a:gd name="T42" fmla="*/ 57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7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8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5" y="362"/>
                  </a:cubicBezTo>
                  <a:cubicBezTo>
                    <a:pt x="213" y="385"/>
                    <a:pt x="185" y="397"/>
                    <a:pt x="140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4" y="442"/>
                    <a:pt x="200" y="438"/>
                    <a:pt x="221" y="430"/>
                  </a:cubicBezTo>
                  <a:cubicBezTo>
                    <a:pt x="253" y="418"/>
                    <a:pt x="274" y="397"/>
                    <a:pt x="282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7" y="197"/>
                    <a:pt x="236" y="202"/>
                  </a:cubicBezTo>
                  <a:cubicBezTo>
                    <a:pt x="234" y="212"/>
                    <a:pt x="228" y="222"/>
                    <a:pt x="219" y="232"/>
                  </a:cubicBezTo>
                  <a:cubicBezTo>
                    <a:pt x="200" y="254"/>
                    <a:pt x="173" y="265"/>
                    <a:pt x="140" y="265"/>
                  </a:cubicBezTo>
                  <a:cubicBezTo>
                    <a:pt x="85" y="265"/>
                    <a:pt x="57" y="233"/>
                    <a:pt x="57" y="168"/>
                  </a:cubicBezTo>
                  <a:cubicBezTo>
                    <a:pt x="57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5" name="Freeform 39"/>
            <p:cNvSpPr>
              <a:spLocks/>
            </p:cNvSpPr>
            <p:nvPr/>
          </p:nvSpPr>
          <p:spPr bwMode="auto">
            <a:xfrm>
              <a:off x="4363" y="416"/>
              <a:ext cx="43" cy="54"/>
            </a:xfrm>
            <a:custGeom>
              <a:avLst/>
              <a:gdLst>
                <a:gd name="T0" fmla="*/ 119 w 250"/>
                <a:gd name="T1" fmla="*/ 310 h 310"/>
                <a:gd name="T2" fmla="*/ 250 w 250"/>
                <a:gd name="T3" fmla="*/ 219 h 310"/>
                <a:gd name="T4" fmla="*/ 224 w 250"/>
                <a:gd name="T5" fmla="*/ 162 h 310"/>
                <a:gd name="T6" fmla="*/ 154 w 250"/>
                <a:gd name="T7" fmla="*/ 130 h 310"/>
                <a:gd name="T8" fmla="*/ 113 w 250"/>
                <a:gd name="T9" fmla="*/ 116 h 310"/>
                <a:gd name="T10" fmla="*/ 87 w 250"/>
                <a:gd name="T11" fmla="*/ 104 h 310"/>
                <a:gd name="T12" fmla="*/ 73 w 250"/>
                <a:gd name="T13" fmla="*/ 81 h 310"/>
                <a:gd name="T14" fmla="*/ 133 w 250"/>
                <a:gd name="T15" fmla="*/ 45 h 310"/>
                <a:gd name="T16" fmla="*/ 216 w 250"/>
                <a:gd name="T17" fmla="*/ 63 h 310"/>
                <a:gd name="T18" fmla="*/ 231 w 250"/>
                <a:gd name="T19" fmla="*/ 16 h 310"/>
                <a:gd name="T20" fmla="*/ 131 w 250"/>
                <a:gd name="T21" fmla="*/ 0 h 310"/>
                <a:gd name="T22" fmla="*/ 48 w 250"/>
                <a:gd name="T23" fmla="*/ 19 h 310"/>
                <a:gd name="T24" fmla="*/ 17 w 250"/>
                <a:gd name="T25" fmla="*/ 81 h 310"/>
                <a:gd name="T26" fmla="*/ 44 w 250"/>
                <a:gd name="T27" fmla="*/ 136 h 310"/>
                <a:gd name="T28" fmla="*/ 120 w 250"/>
                <a:gd name="T29" fmla="*/ 170 h 310"/>
                <a:gd name="T30" fmla="*/ 160 w 250"/>
                <a:gd name="T31" fmla="*/ 183 h 310"/>
                <a:gd name="T32" fmla="*/ 183 w 250"/>
                <a:gd name="T33" fmla="*/ 196 h 310"/>
                <a:gd name="T34" fmla="*/ 193 w 250"/>
                <a:gd name="T35" fmla="*/ 221 h 310"/>
                <a:gd name="T36" fmla="*/ 119 w 250"/>
                <a:gd name="T37" fmla="*/ 265 h 310"/>
                <a:gd name="T38" fmla="*/ 18 w 250"/>
                <a:gd name="T39" fmla="*/ 239 h 310"/>
                <a:gd name="T40" fmla="*/ 0 w 250"/>
                <a:gd name="T41" fmla="*/ 287 h 310"/>
                <a:gd name="T42" fmla="*/ 119 w 250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310">
                  <a:moveTo>
                    <a:pt x="119" y="310"/>
                  </a:moveTo>
                  <a:cubicBezTo>
                    <a:pt x="206" y="310"/>
                    <a:pt x="250" y="279"/>
                    <a:pt x="250" y="219"/>
                  </a:cubicBezTo>
                  <a:cubicBezTo>
                    <a:pt x="250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3" y="113"/>
                    <a:pt x="94" y="109"/>
                    <a:pt x="87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3" y="45"/>
                  </a:cubicBezTo>
                  <a:cubicBezTo>
                    <a:pt x="161" y="45"/>
                    <a:pt x="189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4" y="136"/>
                  </a:cubicBezTo>
                  <a:cubicBezTo>
                    <a:pt x="59" y="147"/>
                    <a:pt x="85" y="158"/>
                    <a:pt x="120" y="170"/>
                  </a:cubicBezTo>
                  <a:cubicBezTo>
                    <a:pt x="140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90" y="202"/>
                    <a:pt x="193" y="210"/>
                    <a:pt x="193" y="221"/>
                  </a:cubicBezTo>
                  <a:cubicBezTo>
                    <a:pt x="193" y="250"/>
                    <a:pt x="168" y="265"/>
                    <a:pt x="119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1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6" name="Freeform 40"/>
            <p:cNvSpPr>
              <a:spLocks/>
            </p:cNvSpPr>
            <p:nvPr/>
          </p:nvSpPr>
          <p:spPr bwMode="auto">
            <a:xfrm>
              <a:off x="4415" y="416"/>
              <a:ext cx="47" cy="54"/>
            </a:xfrm>
            <a:custGeom>
              <a:avLst/>
              <a:gdLst>
                <a:gd name="T0" fmla="*/ 167 w 273"/>
                <a:gd name="T1" fmla="*/ 265 h 310"/>
                <a:gd name="T2" fmla="*/ 81 w 273"/>
                <a:gd name="T3" fmla="*/ 231 h 310"/>
                <a:gd name="T4" fmla="*/ 58 w 273"/>
                <a:gd name="T5" fmla="*/ 157 h 310"/>
                <a:gd name="T6" fmla="*/ 87 w 273"/>
                <a:gd name="T7" fmla="*/ 73 h 310"/>
                <a:gd name="T8" fmla="*/ 164 w 273"/>
                <a:gd name="T9" fmla="*/ 45 h 310"/>
                <a:gd name="T10" fmla="*/ 250 w 273"/>
                <a:gd name="T11" fmla="*/ 66 h 310"/>
                <a:gd name="T12" fmla="*/ 266 w 273"/>
                <a:gd name="T13" fmla="*/ 20 h 310"/>
                <a:gd name="T14" fmla="*/ 162 w 273"/>
                <a:gd name="T15" fmla="*/ 0 h 310"/>
                <a:gd name="T16" fmla="*/ 50 w 273"/>
                <a:gd name="T17" fmla="*/ 34 h 310"/>
                <a:gd name="T18" fmla="*/ 0 w 273"/>
                <a:gd name="T19" fmla="*/ 159 h 310"/>
                <a:gd name="T20" fmla="*/ 39 w 273"/>
                <a:gd name="T21" fmla="*/ 269 h 310"/>
                <a:gd name="T22" fmla="*/ 160 w 273"/>
                <a:gd name="T23" fmla="*/ 310 h 310"/>
                <a:gd name="T24" fmla="*/ 273 w 273"/>
                <a:gd name="T25" fmla="*/ 285 h 310"/>
                <a:gd name="T26" fmla="*/ 254 w 273"/>
                <a:gd name="T27" fmla="*/ 239 h 310"/>
                <a:gd name="T28" fmla="*/ 167 w 273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310">
                  <a:moveTo>
                    <a:pt x="167" y="265"/>
                  </a:moveTo>
                  <a:cubicBezTo>
                    <a:pt x="129" y="265"/>
                    <a:pt x="100" y="253"/>
                    <a:pt x="81" y="231"/>
                  </a:cubicBezTo>
                  <a:cubicBezTo>
                    <a:pt x="65" y="212"/>
                    <a:pt x="58" y="187"/>
                    <a:pt x="58" y="157"/>
                  </a:cubicBezTo>
                  <a:cubicBezTo>
                    <a:pt x="58" y="121"/>
                    <a:pt x="67" y="93"/>
                    <a:pt x="87" y="73"/>
                  </a:cubicBezTo>
                  <a:cubicBezTo>
                    <a:pt x="105" y="54"/>
                    <a:pt x="131" y="45"/>
                    <a:pt x="164" y="45"/>
                  </a:cubicBezTo>
                  <a:cubicBezTo>
                    <a:pt x="194" y="45"/>
                    <a:pt x="222" y="52"/>
                    <a:pt x="250" y="66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34" y="6"/>
                    <a:pt x="200" y="0"/>
                    <a:pt x="162" y="0"/>
                  </a:cubicBezTo>
                  <a:cubicBezTo>
                    <a:pt x="114" y="0"/>
                    <a:pt x="77" y="11"/>
                    <a:pt x="50" y="34"/>
                  </a:cubicBezTo>
                  <a:cubicBezTo>
                    <a:pt x="17" y="63"/>
                    <a:pt x="0" y="104"/>
                    <a:pt x="0" y="159"/>
                  </a:cubicBezTo>
                  <a:cubicBezTo>
                    <a:pt x="0" y="206"/>
                    <a:pt x="13" y="243"/>
                    <a:pt x="39" y="269"/>
                  </a:cubicBezTo>
                  <a:cubicBezTo>
                    <a:pt x="66" y="296"/>
                    <a:pt x="106" y="310"/>
                    <a:pt x="160" y="310"/>
                  </a:cubicBezTo>
                  <a:cubicBezTo>
                    <a:pt x="203" y="310"/>
                    <a:pt x="241" y="301"/>
                    <a:pt x="273" y="285"/>
                  </a:cubicBezTo>
                  <a:cubicBezTo>
                    <a:pt x="254" y="239"/>
                    <a:pt x="254" y="239"/>
                    <a:pt x="254" y="239"/>
                  </a:cubicBezTo>
                  <a:cubicBezTo>
                    <a:pt x="225" y="256"/>
                    <a:pt x="196" y="265"/>
                    <a:pt x="167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7" name="Freeform 41"/>
            <p:cNvSpPr>
              <a:spLocks noEditPoints="1"/>
            </p:cNvSpPr>
            <p:nvPr/>
          </p:nvSpPr>
          <p:spPr bwMode="auto">
            <a:xfrm>
              <a:off x="4494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0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1 w 299"/>
                <a:gd name="T11" fmla="*/ 270 h 310"/>
                <a:gd name="T12" fmla="*/ 168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1 w 299"/>
                <a:gd name="T23" fmla="*/ 222 h 310"/>
                <a:gd name="T24" fmla="*/ 57 w 299"/>
                <a:gd name="T25" fmla="*/ 168 h 310"/>
                <a:gd name="T26" fmla="*/ 297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7 w 299"/>
                <a:gd name="T33" fmla="*/ 125 h 310"/>
                <a:gd name="T34" fmla="*/ 67 w 299"/>
                <a:gd name="T35" fmla="*/ 88 h 310"/>
                <a:gd name="T36" fmla="*/ 153 w 299"/>
                <a:gd name="T37" fmla="*/ 44 h 310"/>
                <a:gd name="T38" fmla="*/ 232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0" y="61"/>
                  </a:cubicBezTo>
                  <a:cubicBezTo>
                    <a:pt x="256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3" y="244"/>
                    <a:pt x="41" y="270"/>
                  </a:cubicBezTo>
                  <a:cubicBezTo>
                    <a:pt x="69" y="296"/>
                    <a:pt x="112" y="310"/>
                    <a:pt x="168" y="310"/>
                  </a:cubicBezTo>
                  <a:cubicBezTo>
                    <a:pt x="214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2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4" y="248"/>
                    <a:pt x="81" y="237"/>
                    <a:pt x="71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8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7" y="125"/>
                    <a:pt x="57" y="125"/>
                    <a:pt x="57" y="125"/>
                  </a:cubicBezTo>
                  <a:cubicBezTo>
                    <a:pt x="59" y="109"/>
                    <a:pt x="63" y="97"/>
                    <a:pt x="67" y="88"/>
                  </a:cubicBezTo>
                  <a:cubicBezTo>
                    <a:pt x="81" y="59"/>
                    <a:pt x="110" y="44"/>
                    <a:pt x="153" y="44"/>
                  </a:cubicBezTo>
                  <a:cubicBezTo>
                    <a:pt x="191" y="44"/>
                    <a:pt x="218" y="57"/>
                    <a:pt x="232" y="82"/>
                  </a:cubicBezTo>
                  <a:cubicBezTo>
                    <a:pt x="238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8" name="Freeform 42"/>
            <p:cNvSpPr>
              <a:spLocks/>
            </p:cNvSpPr>
            <p:nvPr/>
          </p:nvSpPr>
          <p:spPr bwMode="auto">
            <a:xfrm>
              <a:off x="4558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9" name="Freeform 43"/>
            <p:cNvSpPr>
              <a:spLocks/>
            </p:cNvSpPr>
            <p:nvPr/>
          </p:nvSpPr>
          <p:spPr bwMode="auto">
            <a:xfrm>
              <a:off x="461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1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1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2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0" name="Freeform 44"/>
            <p:cNvSpPr>
              <a:spLocks noEditPoints="1"/>
            </p:cNvSpPr>
            <p:nvPr/>
          </p:nvSpPr>
          <p:spPr bwMode="auto">
            <a:xfrm>
              <a:off x="4671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4 w 299"/>
                <a:gd name="T15" fmla="*/ 283 h 310"/>
                <a:gd name="T16" fmla="*/ 273 w 299"/>
                <a:gd name="T17" fmla="*/ 239 h 310"/>
                <a:gd name="T18" fmla="*/ 179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4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9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8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1" name="Freeform 45"/>
            <p:cNvSpPr>
              <a:spLocks/>
            </p:cNvSpPr>
            <p:nvPr/>
          </p:nvSpPr>
          <p:spPr bwMode="auto">
            <a:xfrm>
              <a:off x="4734" y="459"/>
              <a:ext cx="13" cy="20"/>
            </a:xfrm>
            <a:custGeom>
              <a:avLst/>
              <a:gdLst>
                <a:gd name="T0" fmla="*/ 7 w 13"/>
                <a:gd name="T1" fmla="*/ 20 h 20"/>
                <a:gd name="T2" fmla="*/ 13 w 13"/>
                <a:gd name="T3" fmla="*/ 0 h 20"/>
                <a:gd name="T4" fmla="*/ 4 w 13"/>
                <a:gd name="T5" fmla="*/ 0 h 20"/>
                <a:gd name="T6" fmla="*/ 0 w 13"/>
                <a:gd name="T7" fmla="*/ 20 h 20"/>
                <a:gd name="T8" fmla="*/ 7 w 1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7" y="20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2" name="Freeform 46"/>
            <p:cNvSpPr>
              <a:spLocks noEditPoints="1"/>
            </p:cNvSpPr>
            <p:nvPr/>
          </p:nvSpPr>
          <p:spPr bwMode="auto">
            <a:xfrm>
              <a:off x="4776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3" name="Freeform 47"/>
            <p:cNvSpPr>
              <a:spLocks/>
            </p:cNvSpPr>
            <p:nvPr/>
          </p:nvSpPr>
          <p:spPr bwMode="auto">
            <a:xfrm>
              <a:off x="4839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4" name="Freeform 48"/>
            <p:cNvSpPr>
              <a:spLocks/>
            </p:cNvSpPr>
            <p:nvPr/>
          </p:nvSpPr>
          <p:spPr bwMode="auto">
            <a:xfrm>
              <a:off x="4904" y="393"/>
              <a:ext cx="50" cy="75"/>
            </a:xfrm>
            <a:custGeom>
              <a:avLst/>
              <a:gdLst>
                <a:gd name="T0" fmla="*/ 56 w 290"/>
                <a:gd name="T1" fmla="*/ 434 h 434"/>
                <a:gd name="T2" fmla="*/ 56 w 290"/>
                <a:gd name="T3" fmla="*/ 237 h 434"/>
                <a:gd name="T4" fmla="*/ 98 w 290"/>
                <a:gd name="T5" fmla="*/ 203 h 434"/>
                <a:gd name="T6" fmla="*/ 174 w 290"/>
                <a:gd name="T7" fmla="*/ 179 h 434"/>
                <a:gd name="T8" fmla="*/ 224 w 290"/>
                <a:gd name="T9" fmla="*/ 198 h 434"/>
                <a:gd name="T10" fmla="*/ 234 w 290"/>
                <a:gd name="T11" fmla="*/ 247 h 434"/>
                <a:gd name="T12" fmla="*/ 234 w 290"/>
                <a:gd name="T13" fmla="*/ 434 h 434"/>
                <a:gd name="T14" fmla="*/ 290 w 290"/>
                <a:gd name="T15" fmla="*/ 434 h 434"/>
                <a:gd name="T16" fmla="*/ 290 w 290"/>
                <a:gd name="T17" fmla="*/ 250 h 434"/>
                <a:gd name="T18" fmla="*/ 287 w 290"/>
                <a:gd name="T19" fmla="*/ 203 h 434"/>
                <a:gd name="T20" fmla="*/ 252 w 290"/>
                <a:gd name="T21" fmla="*/ 147 h 434"/>
                <a:gd name="T22" fmla="*/ 184 w 290"/>
                <a:gd name="T23" fmla="*/ 133 h 434"/>
                <a:gd name="T24" fmla="*/ 56 w 290"/>
                <a:gd name="T25" fmla="*/ 181 h 434"/>
                <a:gd name="T26" fmla="*/ 56 w 290"/>
                <a:gd name="T27" fmla="*/ 0 h 434"/>
                <a:gd name="T28" fmla="*/ 0 w 290"/>
                <a:gd name="T29" fmla="*/ 16 h 434"/>
                <a:gd name="T30" fmla="*/ 0 w 290"/>
                <a:gd name="T31" fmla="*/ 434 h 434"/>
                <a:gd name="T32" fmla="*/ 56 w 290"/>
                <a:gd name="T3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34">
                  <a:moveTo>
                    <a:pt x="56" y="434"/>
                  </a:moveTo>
                  <a:cubicBezTo>
                    <a:pt x="56" y="237"/>
                    <a:pt x="56" y="237"/>
                    <a:pt x="56" y="237"/>
                  </a:cubicBezTo>
                  <a:cubicBezTo>
                    <a:pt x="66" y="225"/>
                    <a:pt x="80" y="214"/>
                    <a:pt x="98" y="203"/>
                  </a:cubicBezTo>
                  <a:cubicBezTo>
                    <a:pt x="125" y="187"/>
                    <a:pt x="150" y="179"/>
                    <a:pt x="174" y="179"/>
                  </a:cubicBezTo>
                  <a:cubicBezTo>
                    <a:pt x="199" y="179"/>
                    <a:pt x="215" y="185"/>
                    <a:pt x="224" y="198"/>
                  </a:cubicBezTo>
                  <a:cubicBezTo>
                    <a:pt x="231" y="207"/>
                    <a:pt x="234" y="223"/>
                    <a:pt x="234" y="247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90" y="434"/>
                    <a:pt x="290" y="434"/>
                    <a:pt x="290" y="434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30"/>
                    <a:pt x="289" y="215"/>
                    <a:pt x="287" y="203"/>
                  </a:cubicBezTo>
                  <a:cubicBezTo>
                    <a:pt x="283" y="176"/>
                    <a:pt x="272" y="158"/>
                    <a:pt x="252" y="147"/>
                  </a:cubicBezTo>
                  <a:cubicBezTo>
                    <a:pt x="234" y="138"/>
                    <a:pt x="211" y="133"/>
                    <a:pt x="184" y="133"/>
                  </a:cubicBezTo>
                  <a:cubicBezTo>
                    <a:pt x="140" y="133"/>
                    <a:pt x="97" y="149"/>
                    <a:pt x="56" y="18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34"/>
                    <a:pt x="0" y="434"/>
                    <a:pt x="0" y="434"/>
                  </a:cubicBezTo>
                  <a:lnTo>
                    <a:pt x="56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5" name="Freeform 49"/>
            <p:cNvSpPr>
              <a:spLocks noEditPoints="1"/>
            </p:cNvSpPr>
            <p:nvPr/>
          </p:nvSpPr>
          <p:spPr bwMode="auto">
            <a:xfrm>
              <a:off x="4965" y="416"/>
              <a:ext cx="48" cy="54"/>
            </a:xfrm>
            <a:custGeom>
              <a:avLst/>
              <a:gdLst>
                <a:gd name="T0" fmla="*/ 276 w 276"/>
                <a:gd name="T1" fmla="*/ 301 h 310"/>
                <a:gd name="T2" fmla="*/ 276 w 276"/>
                <a:gd name="T3" fmla="*/ 120 h 310"/>
                <a:gd name="T4" fmla="*/ 276 w 276"/>
                <a:gd name="T5" fmla="*/ 84 h 310"/>
                <a:gd name="T6" fmla="*/ 265 w 276"/>
                <a:gd name="T7" fmla="*/ 42 h 310"/>
                <a:gd name="T8" fmla="*/ 151 w 276"/>
                <a:gd name="T9" fmla="*/ 0 h 310"/>
                <a:gd name="T10" fmla="*/ 59 w 276"/>
                <a:gd name="T11" fmla="*/ 13 h 310"/>
                <a:gd name="T12" fmla="*/ 21 w 276"/>
                <a:gd name="T13" fmla="*/ 26 h 310"/>
                <a:gd name="T14" fmla="*/ 38 w 276"/>
                <a:gd name="T15" fmla="*/ 72 h 310"/>
                <a:gd name="T16" fmla="*/ 145 w 276"/>
                <a:gd name="T17" fmla="*/ 45 h 310"/>
                <a:gd name="T18" fmla="*/ 206 w 276"/>
                <a:gd name="T19" fmla="*/ 60 h 310"/>
                <a:gd name="T20" fmla="*/ 220 w 276"/>
                <a:gd name="T21" fmla="*/ 101 h 310"/>
                <a:gd name="T22" fmla="*/ 220 w 276"/>
                <a:gd name="T23" fmla="*/ 114 h 310"/>
                <a:gd name="T24" fmla="*/ 168 w 276"/>
                <a:gd name="T25" fmla="*/ 116 h 310"/>
                <a:gd name="T26" fmla="*/ 47 w 276"/>
                <a:gd name="T27" fmla="*/ 142 h 310"/>
                <a:gd name="T28" fmla="*/ 0 w 276"/>
                <a:gd name="T29" fmla="*/ 222 h 310"/>
                <a:gd name="T30" fmla="*/ 108 w 276"/>
                <a:gd name="T31" fmla="*/ 310 h 310"/>
                <a:gd name="T32" fmla="*/ 224 w 276"/>
                <a:gd name="T33" fmla="*/ 269 h 310"/>
                <a:gd name="T34" fmla="*/ 224 w 276"/>
                <a:gd name="T35" fmla="*/ 301 h 310"/>
                <a:gd name="T36" fmla="*/ 276 w 276"/>
                <a:gd name="T37" fmla="*/ 301 h 310"/>
                <a:gd name="T38" fmla="*/ 221 w 276"/>
                <a:gd name="T39" fmla="*/ 204 h 310"/>
                <a:gd name="T40" fmla="*/ 219 w 276"/>
                <a:gd name="T41" fmla="*/ 220 h 310"/>
                <a:gd name="T42" fmla="*/ 201 w 276"/>
                <a:gd name="T43" fmla="*/ 242 h 310"/>
                <a:gd name="T44" fmla="*/ 120 w 276"/>
                <a:gd name="T45" fmla="*/ 265 h 310"/>
                <a:gd name="T46" fmla="*/ 57 w 276"/>
                <a:gd name="T47" fmla="*/ 219 h 310"/>
                <a:gd name="T48" fmla="*/ 129 w 276"/>
                <a:gd name="T49" fmla="*/ 163 h 310"/>
                <a:gd name="T50" fmla="*/ 221 w 276"/>
                <a:gd name="T51" fmla="*/ 156 h 310"/>
                <a:gd name="T52" fmla="*/ 221 w 276"/>
                <a:gd name="T53" fmla="*/ 2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310">
                  <a:moveTo>
                    <a:pt x="276" y="30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03"/>
                    <a:pt x="276" y="91"/>
                    <a:pt x="276" y="84"/>
                  </a:cubicBezTo>
                  <a:cubicBezTo>
                    <a:pt x="274" y="67"/>
                    <a:pt x="271" y="53"/>
                    <a:pt x="265" y="42"/>
                  </a:cubicBezTo>
                  <a:cubicBezTo>
                    <a:pt x="248" y="14"/>
                    <a:pt x="210" y="0"/>
                    <a:pt x="151" y="0"/>
                  </a:cubicBezTo>
                  <a:cubicBezTo>
                    <a:pt x="117" y="0"/>
                    <a:pt x="86" y="4"/>
                    <a:pt x="59" y="13"/>
                  </a:cubicBezTo>
                  <a:cubicBezTo>
                    <a:pt x="54" y="14"/>
                    <a:pt x="42" y="19"/>
                    <a:pt x="21" y="2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74" y="54"/>
                    <a:pt x="110" y="45"/>
                    <a:pt x="145" y="45"/>
                  </a:cubicBezTo>
                  <a:cubicBezTo>
                    <a:pt x="175" y="45"/>
                    <a:pt x="195" y="50"/>
                    <a:pt x="206" y="60"/>
                  </a:cubicBezTo>
                  <a:cubicBezTo>
                    <a:pt x="215" y="69"/>
                    <a:pt x="220" y="82"/>
                    <a:pt x="220" y="101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197" y="115"/>
                    <a:pt x="179" y="116"/>
                    <a:pt x="168" y="116"/>
                  </a:cubicBezTo>
                  <a:cubicBezTo>
                    <a:pt x="111" y="120"/>
                    <a:pt x="71" y="129"/>
                    <a:pt x="47" y="142"/>
                  </a:cubicBezTo>
                  <a:cubicBezTo>
                    <a:pt x="15" y="159"/>
                    <a:pt x="0" y="186"/>
                    <a:pt x="0" y="222"/>
                  </a:cubicBezTo>
                  <a:cubicBezTo>
                    <a:pt x="0" y="280"/>
                    <a:pt x="36" y="310"/>
                    <a:pt x="108" y="310"/>
                  </a:cubicBezTo>
                  <a:cubicBezTo>
                    <a:pt x="162" y="310"/>
                    <a:pt x="201" y="296"/>
                    <a:pt x="224" y="269"/>
                  </a:cubicBezTo>
                  <a:cubicBezTo>
                    <a:pt x="224" y="301"/>
                    <a:pt x="224" y="301"/>
                    <a:pt x="224" y="301"/>
                  </a:cubicBezTo>
                  <a:lnTo>
                    <a:pt x="276" y="301"/>
                  </a:lnTo>
                  <a:close/>
                  <a:moveTo>
                    <a:pt x="221" y="204"/>
                  </a:moveTo>
                  <a:cubicBezTo>
                    <a:pt x="221" y="211"/>
                    <a:pt x="220" y="216"/>
                    <a:pt x="219" y="220"/>
                  </a:cubicBezTo>
                  <a:cubicBezTo>
                    <a:pt x="216" y="228"/>
                    <a:pt x="210" y="235"/>
                    <a:pt x="201" y="242"/>
                  </a:cubicBezTo>
                  <a:cubicBezTo>
                    <a:pt x="180" y="257"/>
                    <a:pt x="153" y="265"/>
                    <a:pt x="120" y="265"/>
                  </a:cubicBezTo>
                  <a:cubicBezTo>
                    <a:pt x="78" y="265"/>
                    <a:pt x="57" y="250"/>
                    <a:pt x="57" y="219"/>
                  </a:cubicBezTo>
                  <a:cubicBezTo>
                    <a:pt x="57" y="189"/>
                    <a:pt x="81" y="171"/>
                    <a:pt x="129" y="163"/>
                  </a:cubicBezTo>
                  <a:cubicBezTo>
                    <a:pt x="151" y="160"/>
                    <a:pt x="181" y="158"/>
                    <a:pt x="221" y="156"/>
                  </a:cubicBezTo>
                  <a:lnTo>
                    <a:pt x="22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6" name="Freeform 50"/>
            <p:cNvSpPr>
              <a:spLocks/>
            </p:cNvSpPr>
            <p:nvPr/>
          </p:nvSpPr>
          <p:spPr bwMode="auto">
            <a:xfrm>
              <a:off x="5027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7" name="Freeform 51"/>
            <p:cNvSpPr>
              <a:spLocks/>
            </p:cNvSpPr>
            <p:nvPr/>
          </p:nvSpPr>
          <p:spPr bwMode="auto">
            <a:xfrm>
              <a:off x="508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0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0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1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8" name="Freeform 52"/>
            <p:cNvSpPr>
              <a:spLocks/>
            </p:cNvSpPr>
            <p:nvPr/>
          </p:nvSpPr>
          <p:spPr bwMode="auto">
            <a:xfrm>
              <a:off x="5171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1 w 290"/>
                <a:gd name="T21" fmla="*/ 14 h 301"/>
                <a:gd name="T22" fmla="*/ 184 w 290"/>
                <a:gd name="T23" fmla="*/ 0 h 301"/>
                <a:gd name="T24" fmla="*/ 52 w 290"/>
                <a:gd name="T25" fmla="*/ 52 h 301"/>
                <a:gd name="T26" fmla="*/ 52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1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2" y="5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9" name="Freeform 53"/>
            <p:cNvSpPr>
              <a:spLocks noEditPoints="1"/>
            </p:cNvSpPr>
            <p:nvPr/>
          </p:nvSpPr>
          <p:spPr bwMode="auto">
            <a:xfrm>
              <a:off x="5232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8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6 w 294"/>
                <a:gd name="T19" fmla="*/ 362 h 442"/>
                <a:gd name="T20" fmla="*/ 141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3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20 w 294"/>
                <a:gd name="T39" fmla="*/ 232 h 442"/>
                <a:gd name="T40" fmla="*/ 140 w 294"/>
                <a:gd name="T41" fmla="*/ 265 h 442"/>
                <a:gd name="T42" fmla="*/ 58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8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9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6" y="362"/>
                  </a:cubicBezTo>
                  <a:cubicBezTo>
                    <a:pt x="213" y="385"/>
                    <a:pt x="185" y="397"/>
                    <a:pt x="141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5" y="442"/>
                    <a:pt x="201" y="438"/>
                    <a:pt x="221" y="430"/>
                  </a:cubicBezTo>
                  <a:cubicBezTo>
                    <a:pt x="253" y="418"/>
                    <a:pt x="274" y="397"/>
                    <a:pt x="283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8" y="197"/>
                    <a:pt x="236" y="202"/>
                  </a:cubicBezTo>
                  <a:cubicBezTo>
                    <a:pt x="234" y="212"/>
                    <a:pt x="228" y="222"/>
                    <a:pt x="220" y="232"/>
                  </a:cubicBezTo>
                  <a:cubicBezTo>
                    <a:pt x="200" y="254"/>
                    <a:pt x="174" y="265"/>
                    <a:pt x="140" y="265"/>
                  </a:cubicBezTo>
                  <a:cubicBezTo>
                    <a:pt x="85" y="265"/>
                    <a:pt x="58" y="233"/>
                    <a:pt x="58" y="168"/>
                  </a:cubicBezTo>
                  <a:cubicBezTo>
                    <a:pt x="58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  <p:sp>
        <p:nvSpPr>
          <p:cNvPr id="174" name="Rectangle 173"/>
          <p:cNvSpPr/>
          <p:nvPr userDrawn="1"/>
        </p:nvSpPr>
        <p:spPr bwMode="auto">
          <a:xfrm>
            <a:off x="1" y="4571121"/>
            <a:ext cx="6093618" cy="2286881"/>
          </a:xfrm>
          <a:prstGeom prst="rect">
            <a:avLst/>
          </a:prstGeom>
          <a:solidFill>
            <a:srgbClr val="1924A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sp>
        <p:nvSpPr>
          <p:cNvPr id="175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5394" y="4663440"/>
            <a:ext cx="5482234" cy="1077018"/>
          </a:xfrm>
        </p:spPr>
        <p:txBody>
          <a:bodyPr anchor="b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6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5395" y="5983526"/>
            <a:ext cx="5482234" cy="696674"/>
          </a:xfrm>
        </p:spPr>
        <p:txBody>
          <a:bodyPr/>
          <a:lstStyle>
            <a:lvl1pPr marL="0" indent="0">
              <a:buFontTx/>
              <a:buNone/>
              <a:defRPr sz="124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177" name="Straight Connector 176"/>
          <p:cNvCxnSpPr/>
          <p:nvPr userDrawn="1"/>
        </p:nvCxnSpPr>
        <p:spPr bwMode="auto">
          <a:xfrm>
            <a:off x="308453" y="5830214"/>
            <a:ext cx="5479176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616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inser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8124825 w 12192000"/>
              <a:gd name="connsiteY3" fmla="*/ 6858000 h 6858000"/>
              <a:gd name="connsiteX4" fmla="*/ 8124825 w 12192000"/>
              <a:gd name="connsiteY4" fmla="*/ 4551099 h 6858000"/>
              <a:gd name="connsiteX5" fmla="*/ 1 w 12192000"/>
              <a:gd name="connsiteY5" fmla="*/ 4551099 h 6858000"/>
              <a:gd name="connsiteX6" fmla="*/ 1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8124825" y="6858000"/>
                </a:lnTo>
                <a:lnTo>
                  <a:pt x="8124825" y="4551099"/>
                </a:lnTo>
                <a:lnTo>
                  <a:pt x="1" y="4551099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" y="4551100"/>
            <a:ext cx="6093618" cy="2306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419101" y="4861747"/>
            <a:ext cx="5283200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14619" y="4698609"/>
            <a:ext cx="5384363" cy="1534430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rgbClr val="1924A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307306" y="6430995"/>
            <a:ext cx="398139" cy="239265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insert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6093618" cy="4565261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419101" y="4861747"/>
            <a:ext cx="5283200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3619" y="1"/>
            <a:ext cx="3050381" cy="6857999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" y="4551100"/>
            <a:ext cx="6093618" cy="2306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14619" y="4698609"/>
            <a:ext cx="5384363" cy="1534430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rgbClr val="1924A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307306" y="6430995"/>
            <a:ext cx="398139" cy="239265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011EB-2DB8-4827-A7A3-2712202365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4551100"/>
            <a:ext cx="6093618" cy="2306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419101" y="4861747"/>
            <a:ext cx="5283200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14619" y="4698609"/>
            <a:ext cx="5384363" cy="1534430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rgbClr val="1924A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307306" y="6430995"/>
            <a:ext cx="398139" cy="239265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419101" y="4861747"/>
            <a:ext cx="5283200" cy="0"/>
          </a:xfrm>
          <a:prstGeom prst="line">
            <a:avLst/>
          </a:prstGeom>
          <a:solidFill>
            <a:srgbClr val="E57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 userDrawn="1"/>
        </p:nvSpPr>
        <p:spPr bwMode="auto">
          <a:xfrm>
            <a:off x="1" y="4551100"/>
            <a:ext cx="6093618" cy="23069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14619" y="4698609"/>
            <a:ext cx="5384363" cy="1534430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rgbClr val="1924A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307306" y="6430995"/>
            <a:ext cx="398139" cy="239265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2190" cy="4564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90" y="0"/>
            <a:ext cx="3051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9925" y="922809"/>
            <a:ext cx="8532019" cy="360000"/>
          </a:xfrm>
        </p:spPr>
        <p:txBody>
          <a:bodyPr tIns="0"/>
          <a:lstStyle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350" b="1" kern="0" cap="none" baseline="0" dirty="0" smtClean="0">
                <a:solidFill>
                  <a:srgbClr val="1924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9925" y="421739"/>
            <a:ext cx="8528084" cy="5010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76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4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9925" y="922809"/>
            <a:ext cx="8532019" cy="360000"/>
          </a:xfrm>
        </p:spPr>
        <p:txBody>
          <a:bodyPr tIns="0"/>
          <a:lstStyle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350" b="1" kern="0" cap="none" baseline="0" dirty="0" smtClean="0">
                <a:solidFill>
                  <a:srgbClr val="1924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9925" y="421739"/>
            <a:ext cx="8528084" cy="5010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5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9925" y="421738"/>
            <a:ext cx="8528084" cy="91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9926" y="1412875"/>
            <a:ext cx="4109079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28930" y="1412875"/>
            <a:ext cx="4109079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4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9926" y="1412875"/>
            <a:ext cx="4109079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28930" y="1412875"/>
            <a:ext cx="4109079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09925" y="922809"/>
            <a:ext cx="8532019" cy="360000"/>
          </a:xfrm>
        </p:spPr>
        <p:txBody>
          <a:bodyPr tIns="0"/>
          <a:lstStyle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350" b="1" kern="0" cap="none" baseline="0" dirty="0" smtClean="0">
                <a:solidFill>
                  <a:srgbClr val="1924A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9925" y="421739"/>
            <a:ext cx="8528084" cy="5010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5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49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093619" y="1511301"/>
            <a:ext cx="3050381" cy="4797425"/>
          </a:xfrm>
          <a:prstGeom prst="rect">
            <a:avLst/>
          </a:prstGeom>
          <a:solidFill>
            <a:srgbClr val="00B3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238992" y="1581923"/>
            <a:ext cx="2615246" cy="4511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9925" y="421738"/>
            <a:ext cx="8528084" cy="91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9925" y="1412875"/>
            <a:ext cx="5512231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6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3619" y="1511301"/>
            <a:ext cx="3050382" cy="47974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9925" y="421738"/>
            <a:ext cx="8528084" cy="911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9925" y="1412875"/>
            <a:ext cx="5512231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7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25" y="1412877"/>
            <a:ext cx="8528084" cy="1872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29002"/>
            <a:ext cx="9144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9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horiz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29002"/>
            <a:ext cx="3048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48000" y="3429002"/>
            <a:ext cx="3048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96000" y="3429002"/>
            <a:ext cx="3048000" cy="28797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9925" y="1412877"/>
            <a:ext cx="8528084" cy="1872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700" y="421738"/>
            <a:ext cx="4668309" cy="91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77867" y="6539891"/>
            <a:ext cx="4576166" cy="17938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 bwMode="auto">
          <a:xfrm>
            <a:off x="-1191" y="0"/>
            <a:ext cx="3879057" cy="6858000"/>
          </a:xfrm>
          <a:custGeom>
            <a:avLst/>
            <a:gdLst>
              <a:gd name="connsiteX0" fmla="*/ 0 w 5172076"/>
              <a:gd name="connsiteY0" fmla="*/ 0 h 6858000"/>
              <a:gd name="connsiteX1" fmla="*/ 5172076 w 5172076"/>
              <a:gd name="connsiteY1" fmla="*/ 0 h 6858000"/>
              <a:gd name="connsiteX2" fmla="*/ 5172076 w 5172076"/>
              <a:gd name="connsiteY2" fmla="*/ 4606397 h 6858000"/>
              <a:gd name="connsiteX3" fmla="*/ 1589 w 5172076"/>
              <a:gd name="connsiteY3" fmla="*/ 4606397 h 6858000"/>
              <a:gd name="connsiteX4" fmla="*/ 1589 w 5172076"/>
              <a:gd name="connsiteY4" fmla="*/ 6308724 h 6858000"/>
              <a:gd name="connsiteX5" fmla="*/ 5172076 w 5172076"/>
              <a:gd name="connsiteY5" fmla="*/ 6308724 h 6858000"/>
              <a:gd name="connsiteX6" fmla="*/ 5172076 w 5172076"/>
              <a:gd name="connsiteY6" fmla="*/ 6858000 h 6858000"/>
              <a:gd name="connsiteX7" fmla="*/ 0 w 517207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2076" h="6858000">
                <a:moveTo>
                  <a:pt x="0" y="0"/>
                </a:moveTo>
                <a:lnTo>
                  <a:pt x="5172076" y="0"/>
                </a:lnTo>
                <a:lnTo>
                  <a:pt x="5172076" y="4606397"/>
                </a:lnTo>
                <a:lnTo>
                  <a:pt x="1589" y="4606397"/>
                </a:lnTo>
                <a:lnTo>
                  <a:pt x="1589" y="6308724"/>
                </a:lnTo>
                <a:lnTo>
                  <a:pt x="5172076" y="6308724"/>
                </a:lnTo>
                <a:lnTo>
                  <a:pt x="517207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4713289"/>
            <a:ext cx="1894285" cy="1487487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07394" y="4713289"/>
            <a:ext cx="1870472" cy="1487487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8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511301"/>
            <a:ext cx="9144000" cy="4797425"/>
          </a:xfrm>
          <a:solidFill>
            <a:schemeClr val="accent6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926" y="421738"/>
            <a:ext cx="4023084" cy="91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7B3C-D768-42B4-A92D-9777A282A47E}" type="slidenum">
              <a:rPr lang="en-GB">
                <a:solidFill>
                  <a:srgbClr val="414B56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14B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79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9144000" cy="165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7000"/>
                </a:schemeClr>
              </a:gs>
              <a:gs pos="82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endParaRPr lang="en-GB" sz="750">
              <a:solidFill>
                <a:srgbClr val="000000"/>
              </a:solidFill>
            </a:endParaRPr>
          </a:p>
        </p:txBody>
      </p:sp>
      <p:sp>
        <p:nvSpPr>
          <p:cNvPr id="116" name="Freeform 5"/>
          <p:cNvSpPr>
            <a:spLocks noEditPoints="1"/>
          </p:cNvSpPr>
          <p:nvPr userDrawn="1"/>
        </p:nvSpPr>
        <p:spPr bwMode="auto">
          <a:xfrm>
            <a:off x="305394" y="403783"/>
            <a:ext cx="1424231" cy="855904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  <p:grpSp>
        <p:nvGrpSpPr>
          <p:cNvPr id="117" name="Group 4"/>
          <p:cNvGrpSpPr>
            <a:grpSpLocks noChangeAspect="1"/>
          </p:cNvGrpSpPr>
          <p:nvPr userDrawn="1"/>
        </p:nvGrpSpPr>
        <p:grpSpPr bwMode="auto">
          <a:xfrm>
            <a:off x="6463769" y="392134"/>
            <a:ext cx="2374710" cy="545711"/>
            <a:chOff x="3872" y="210"/>
            <a:chExt cx="1642" cy="283"/>
          </a:xfrm>
          <a:solidFill>
            <a:srgbClr val="1924AB"/>
          </a:solidFill>
        </p:grpSpPr>
        <p:sp>
          <p:nvSpPr>
            <p:cNvPr id="118" name="Freeform 5"/>
            <p:cNvSpPr>
              <a:spLocks noEditPoints="1"/>
            </p:cNvSpPr>
            <p:nvPr/>
          </p:nvSpPr>
          <p:spPr bwMode="auto">
            <a:xfrm>
              <a:off x="4000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4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4 w 621"/>
                <a:gd name="T17" fmla="*/ 499 h 579"/>
                <a:gd name="T18" fmla="*/ 621 w 621"/>
                <a:gd name="T19" fmla="*/ 289 h 579"/>
                <a:gd name="T20" fmla="*/ 489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9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4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2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1" y="552"/>
                    <a:pt x="544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9" y="289"/>
                  </a:moveTo>
                  <a:cubicBezTo>
                    <a:pt x="489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5" y="385"/>
                    <a:pt x="132" y="343"/>
                    <a:pt x="132" y="289"/>
                  </a:cubicBezTo>
                  <a:cubicBezTo>
                    <a:pt x="132" y="236"/>
                    <a:pt x="145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6" y="103"/>
                    <a:pt x="421" y="122"/>
                    <a:pt x="451" y="161"/>
                  </a:cubicBezTo>
                  <a:cubicBezTo>
                    <a:pt x="476" y="193"/>
                    <a:pt x="489" y="236"/>
                    <a:pt x="489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6"/>
            <p:cNvSpPr>
              <a:spLocks/>
            </p:cNvSpPr>
            <p:nvPr/>
          </p:nvSpPr>
          <p:spPr bwMode="auto">
            <a:xfrm>
              <a:off x="4124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4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4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0" name="Freeform 7"/>
            <p:cNvSpPr>
              <a:spLocks/>
            </p:cNvSpPr>
            <p:nvPr/>
          </p:nvSpPr>
          <p:spPr bwMode="auto">
            <a:xfrm>
              <a:off x="4240" y="254"/>
              <a:ext cx="97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9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9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4353" y="254"/>
              <a:ext cx="85" cy="101"/>
            </a:xfrm>
            <a:custGeom>
              <a:avLst/>
              <a:gdLst>
                <a:gd name="T0" fmla="*/ 235 w 492"/>
                <a:gd name="T1" fmla="*/ 579 h 579"/>
                <a:gd name="T2" fmla="*/ 492 w 492"/>
                <a:gd name="T3" fmla="*/ 407 h 579"/>
                <a:gd name="T4" fmla="*/ 476 w 492"/>
                <a:gd name="T5" fmla="*/ 338 h 579"/>
                <a:gd name="T6" fmla="*/ 421 w 492"/>
                <a:gd name="T7" fmla="*/ 284 h 579"/>
                <a:gd name="T8" fmla="*/ 232 w 492"/>
                <a:gd name="T9" fmla="*/ 214 h 579"/>
                <a:gd name="T10" fmla="*/ 175 w 492"/>
                <a:gd name="T11" fmla="*/ 188 h 579"/>
                <a:gd name="T12" fmla="*/ 161 w 492"/>
                <a:gd name="T13" fmla="*/ 158 h 579"/>
                <a:gd name="T14" fmla="*/ 262 w 492"/>
                <a:gd name="T15" fmla="*/ 103 h 579"/>
                <a:gd name="T16" fmla="*/ 423 w 492"/>
                <a:gd name="T17" fmla="*/ 133 h 579"/>
                <a:gd name="T18" fmla="*/ 451 w 492"/>
                <a:gd name="T19" fmla="*/ 26 h 579"/>
                <a:gd name="T20" fmla="*/ 255 w 492"/>
                <a:gd name="T21" fmla="*/ 0 h 579"/>
                <a:gd name="T22" fmla="*/ 91 w 492"/>
                <a:gd name="T23" fmla="*/ 37 h 579"/>
                <a:gd name="T24" fmla="*/ 29 w 492"/>
                <a:gd name="T25" fmla="*/ 158 h 579"/>
                <a:gd name="T26" fmla="*/ 79 w 492"/>
                <a:gd name="T27" fmla="*/ 264 h 579"/>
                <a:gd name="T28" fmla="*/ 226 w 492"/>
                <a:gd name="T29" fmla="*/ 329 h 579"/>
                <a:gd name="T30" fmla="*/ 299 w 492"/>
                <a:gd name="T31" fmla="*/ 353 h 579"/>
                <a:gd name="T32" fmla="*/ 341 w 492"/>
                <a:gd name="T33" fmla="*/ 372 h 579"/>
                <a:gd name="T34" fmla="*/ 360 w 492"/>
                <a:gd name="T35" fmla="*/ 409 h 579"/>
                <a:gd name="T36" fmla="*/ 232 w 492"/>
                <a:gd name="T37" fmla="*/ 475 h 579"/>
                <a:gd name="T38" fmla="*/ 34 w 492"/>
                <a:gd name="T39" fmla="*/ 428 h 579"/>
                <a:gd name="T40" fmla="*/ 0 w 492"/>
                <a:gd name="T41" fmla="*/ 539 h 579"/>
                <a:gd name="T42" fmla="*/ 235 w 492"/>
                <a:gd name="T43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579">
                  <a:moveTo>
                    <a:pt x="235" y="579"/>
                  </a:moveTo>
                  <a:cubicBezTo>
                    <a:pt x="406" y="579"/>
                    <a:pt x="492" y="521"/>
                    <a:pt x="492" y="407"/>
                  </a:cubicBezTo>
                  <a:cubicBezTo>
                    <a:pt x="492" y="380"/>
                    <a:pt x="486" y="357"/>
                    <a:pt x="476" y="338"/>
                  </a:cubicBezTo>
                  <a:cubicBezTo>
                    <a:pt x="465" y="318"/>
                    <a:pt x="447" y="300"/>
                    <a:pt x="421" y="284"/>
                  </a:cubicBezTo>
                  <a:cubicBezTo>
                    <a:pt x="394" y="269"/>
                    <a:pt x="332" y="246"/>
                    <a:pt x="232" y="214"/>
                  </a:cubicBezTo>
                  <a:cubicBezTo>
                    <a:pt x="204" y="206"/>
                    <a:pt x="185" y="197"/>
                    <a:pt x="175" y="188"/>
                  </a:cubicBezTo>
                  <a:cubicBezTo>
                    <a:pt x="166" y="180"/>
                    <a:pt x="161" y="170"/>
                    <a:pt x="161" y="158"/>
                  </a:cubicBezTo>
                  <a:cubicBezTo>
                    <a:pt x="161" y="121"/>
                    <a:pt x="195" y="103"/>
                    <a:pt x="262" y="103"/>
                  </a:cubicBezTo>
                  <a:cubicBezTo>
                    <a:pt x="317" y="103"/>
                    <a:pt x="370" y="113"/>
                    <a:pt x="423" y="133"/>
                  </a:cubicBezTo>
                  <a:cubicBezTo>
                    <a:pt x="451" y="26"/>
                    <a:pt x="451" y="26"/>
                    <a:pt x="451" y="26"/>
                  </a:cubicBezTo>
                  <a:cubicBezTo>
                    <a:pt x="388" y="8"/>
                    <a:pt x="323" y="0"/>
                    <a:pt x="255" y="0"/>
                  </a:cubicBezTo>
                  <a:cubicBezTo>
                    <a:pt x="185" y="0"/>
                    <a:pt x="130" y="12"/>
                    <a:pt x="91" y="37"/>
                  </a:cubicBezTo>
                  <a:cubicBezTo>
                    <a:pt x="50" y="63"/>
                    <a:pt x="29" y="104"/>
                    <a:pt x="29" y="158"/>
                  </a:cubicBezTo>
                  <a:cubicBezTo>
                    <a:pt x="29" y="205"/>
                    <a:pt x="45" y="240"/>
                    <a:pt x="79" y="264"/>
                  </a:cubicBezTo>
                  <a:cubicBezTo>
                    <a:pt x="110" y="286"/>
                    <a:pt x="159" y="308"/>
                    <a:pt x="226" y="329"/>
                  </a:cubicBezTo>
                  <a:cubicBezTo>
                    <a:pt x="299" y="353"/>
                    <a:pt x="299" y="353"/>
                    <a:pt x="299" y="353"/>
                  </a:cubicBezTo>
                  <a:cubicBezTo>
                    <a:pt x="315" y="357"/>
                    <a:pt x="329" y="364"/>
                    <a:pt x="341" y="372"/>
                  </a:cubicBezTo>
                  <a:cubicBezTo>
                    <a:pt x="353" y="381"/>
                    <a:pt x="360" y="393"/>
                    <a:pt x="360" y="409"/>
                  </a:cubicBezTo>
                  <a:cubicBezTo>
                    <a:pt x="360" y="453"/>
                    <a:pt x="317" y="475"/>
                    <a:pt x="232" y="475"/>
                  </a:cubicBezTo>
                  <a:cubicBezTo>
                    <a:pt x="163" y="475"/>
                    <a:pt x="97" y="460"/>
                    <a:pt x="34" y="428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3" y="565"/>
                    <a:pt x="141" y="579"/>
                    <a:pt x="235" y="5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2" name="Freeform 9"/>
            <p:cNvSpPr>
              <a:spLocks noEditPoints="1"/>
            </p:cNvSpPr>
            <p:nvPr/>
          </p:nvSpPr>
          <p:spPr bwMode="auto">
            <a:xfrm>
              <a:off x="4452" y="254"/>
              <a:ext cx="107" cy="101"/>
            </a:xfrm>
            <a:custGeom>
              <a:avLst/>
              <a:gdLst>
                <a:gd name="T0" fmla="*/ 621 w 621"/>
                <a:gd name="T1" fmla="*/ 289 h 579"/>
                <a:gd name="T2" fmla="*/ 543 w 621"/>
                <a:gd name="T3" fmla="*/ 80 h 579"/>
                <a:gd name="T4" fmla="*/ 315 w 621"/>
                <a:gd name="T5" fmla="*/ 0 h 579"/>
                <a:gd name="T6" fmla="*/ 34 w 621"/>
                <a:gd name="T7" fmla="*/ 138 h 579"/>
                <a:gd name="T8" fmla="*/ 0 w 621"/>
                <a:gd name="T9" fmla="*/ 290 h 579"/>
                <a:gd name="T10" fmla="*/ 16 w 621"/>
                <a:gd name="T11" fmla="*/ 395 h 579"/>
                <a:gd name="T12" fmla="*/ 77 w 621"/>
                <a:gd name="T13" fmla="*/ 499 h 579"/>
                <a:gd name="T14" fmla="*/ 310 w 621"/>
                <a:gd name="T15" fmla="*/ 579 h 579"/>
                <a:gd name="T16" fmla="*/ 543 w 621"/>
                <a:gd name="T17" fmla="*/ 499 h 579"/>
                <a:gd name="T18" fmla="*/ 621 w 621"/>
                <a:gd name="T19" fmla="*/ 289 h 579"/>
                <a:gd name="T20" fmla="*/ 488 w 621"/>
                <a:gd name="T21" fmla="*/ 289 h 579"/>
                <a:gd name="T22" fmla="*/ 451 w 621"/>
                <a:gd name="T23" fmla="*/ 418 h 579"/>
                <a:gd name="T24" fmla="*/ 310 w 621"/>
                <a:gd name="T25" fmla="*/ 475 h 579"/>
                <a:gd name="T26" fmla="*/ 169 w 621"/>
                <a:gd name="T27" fmla="*/ 418 h 579"/>
                <a:gd name="T28" fmla="*/ 132 w 621"/>
                <a:gd name="T29" fmla="*/ 289 h 579"/>
                <a:gd name="T30" fmla="*/ 169 w 621"/>
                <a:gd name="T31" fmla="*/ 161 h 579"/>
                <a:gd name="T32" fmla="*/ 314 w 621"/>
                <a:gd name="T33" fmla="*/ 103 h 579"/>
                <a:gd name="T34" fmla="*/ 451 w 621"/>
                <a:gd name="T35" fmla="*/ 161 h 579"/>
                <a:gd name="T36" fmla="*/ 488 w 621"/>
                <a:gd name="T37" fmla="*/ 28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579">
                  <a:moveTo>
                    <a:pt x="621" y="289"/>
                  </a:moveTo>
                  <a:cubicBezTo>
                    <a:pt x="621" y="201"/>
                    <a:pt x="595" y="131"/>
                    <a:pt x="543" y="80"/>
                  </a:cubicBezTo>
                  <a:cubicBezTo>
                    <a:pt x="490" y="26"/>
                    <a:pt x="414" y="0"/>
                    <a:pt x="315" y="0"/>
                  </a:cubicBezTo>
                  <a:cubicBezTo>
                    <a:pt x="175" y="0"/>
                    <a:pt x="82" y="46"/>
                    <a:pt x="34" y="138"/>
                  </a:cubicBezTo>
                  <a:cubicBezTo>
                    <a:pt x="11" y="183"/>
                    <a:pt x="0" y="234"/>
                    <a:pt x="0" y="290"/>
                  </a:cubicBezTo>
                  <a:cubicBezTo>
                    <a:pt x="0" y="326"/>
                    <a:pt x="5" y="361"/>
                    <a:pt x="16" y="395"/>
                  </a:cubicBezTo>
                  <a:cubicBezTo>
                    <a:pt x="29" y="437"/>
                    <a:pt x="49" y="471"/>
                    <a:pt x="77" y="499"/>
                  </a:cubicBezTo>
                  <a:cubicBezTo>
                    <a:pt x="130" y="552"/>
                    <a:pt x="208" y="579"/>
                    <a:pt x="310" y="579"/>
                  </a:cubicBezTo>
                  <a:cubicBezTo>
                    <a:pt x="413" y="579"/>
                    <a:pt x="490" y="552"/>
                    <a:pt x="543" y="499"/>
                  </a:cubicBezTo>
                  <a:cubicBezTo>
                    <a:pt x="595" y="447"/>
                    <a:pt x="621" y="377"/>
                    <a:pt x="621" y="289"/>
                  </a:cubicBezTo>
                  <a:moveTo>
                    <a:pt x="488" y="289"/>
                  </a:moveTo>
                  <a:cubicBezTo>
                    <a:pt x="488" y="343"/>
                    <a:pt x="476" y="385"/>
                    <a:pt x="451" y="418"/>
                  </a:cubicBezTo>
                  <a:cubicBezTo>
                    <a:pt x="421" y="456"/>
                    <a:pt x="374" y="475"/>
                    <a:pt x="310" y="475"/>
                  </a:cubicBezTo>
                  <a:cubicBezTo>
                    <a:pt x="246" y="475"/>
                    <a:pt x="199" y="456"/>
                    <a:pt x="169" y="418"/>
                  </a:cubicBezTo>
                  <a:cubicBezTo>
                    <a:pt x="144" y="385"/>
                    <a:pt x="132" y="343"/>
                    <a:pt x="132" y="289"/>
                  </a:cubicBezTo>
                  <a:cubicBezTo>
                    <a:pt x="132" y="236"/>
                    <a:pt x="144" y="193"/>
                    <a:pt x="169" y="161"/>
                  </a:cubicBezTo>
                  <a:cubicBezTo>
                    <a:pt x="199" y="122"/>
                    <a:pt x="247" y="103"/>
                    <a:pt x="314" y="103"/>
                  </a:cubicBezTo>
                  <a:cubicBezTo>
                    <a:pt x="375" y="103"/>
                    <a:pt x="421" y="122"/>
                    <a:pt x="451" y="161"/>
                  </a:cubicBezTo>
                  <a:cubicBezTo>
                    <a:pt x="476" y="193"/>
                    <a:pt x="488" y="236"/>
                    <a:pt x="488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3" name="Freeform 10"/>
            <p:cNvSpPr>
              <a:spLocks/>
            </p:cNvSpPr>
            <p:nvPr/>
          </p:nvSpPr>
          <p:spPr bwMode="auto">
            <a:xfrm>
              <a:off x="4576" y="254"/>
              <a:ext cx="96" cy="98"/>
            </a:xfrm>
            <a:custGeom>
              <a:avLst/>
              <a:gdLst>
                <a:gd name="T0" fmla="*/ 129 w 559"/>
                <a:gd name="T1" fmla="*/ 563 h 563"/>
                <a:gd name="T2" fmla="*/ 129 w 559"/>
                <a:gd name="T3" fmla="*/ 210 h 563"/>
                <a:gd name="T4" fmla="*/ 200 w 559"/>
                <a:gd name="T5" fmla="*/ 150 h 563"/>
                <a:gd name="T6" fmla="*/ 328 w 559"/>
                <a:gd name="T7" fmla="*/ 106 h 563"/>
                <a:gd name="T8" fmla="*/ 414 w 559"/>
                <a:gd name="T9" fmla="*/ 141 h 563"/>
                <a:gd name="T10" fmla="*/ 430 w 559"/>
                <a:gd name="T11" fmla="*/ 228 h 563"/>
                <a:gd name="T12" fmla="*/ 430 w 559"/>
                <a:gd name="T13" fmla="*/ 563 h 563"/>
                <a:gd name="T14" fmla="*/ 559 w 559"/>
                <a:gd name="T15" fmla="*/ 563 h 563"/>
                <a:gd name="T16" fmla="*/ 559 w 559"/>
                <a:gd name="T17" fmla="*/ 218 h 563"/>
                <a:gd name="T18" fmla="*/ 538 w 559"/>
                <a:gd name="T19" fmla="*/ 77 h 563"/>
                <a:gd name="T20" fmla="*/ 358 w 559"/>
                <a:gd name="T21" fmla="*/ 0 h 563"/>
                <a:gd name="T22" fmla="*/ 122 w 559"/>
                <a:gd name="T23" fmla="*/ 92 h 563"/>
                <a:gd name="T24" fmla="*/ 122 w 559"/>
                <a:gd name="T25" fmla="*/ 16 h 563"/>
                <a:gd name="T26" fmla="*/ 0 w 559"/>
                <a:gd name="T27" fmla="*/ 16 h 563"/>
                <a:gd name="T28" fmla="*/ 0 w 559"/>
                <a:gd name="T29" fmla="*/ 563 h 563"/>
                <a:gd name="T30" fmla="*/ 129 w 559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563">
                  <a:moveTo>
                    <a:pt x="129" y="563"/>
                  </a:moveTo>
                  <a:cubicBezTo>
                    <a:pt x="129" y="210"/>
                    <a:pt x="129" y="210"/>
                    <a:pt x="129" y="210"/>
                  </a:cubicBezTo>
                  <a:cubicBezTo>
                    <a:pt x="145" y="189"/>
                    <a:pt x="168" y="169"/>
                    <a:pt x="200" y="150"/>
                  </a:cubicBezTo>
                  <a:cubicBezTo>
                    <a:pt x="247" y="121"/>
                    <a:pt x="290" y="106"/>
                    <a:pt x="328" y="106"/>
                  </a:cubicBezTo>
                  <a:cubicBezTo>
                    <a:pt x="370" y="106"/>
                    <a:pt x="399" y="118"/>
                    <a:pt x="414" y="141"/>
                  </a:cubicBezTo>
                  <a:cubicBezTo>
                    <a:pt x="425" y="157"/>
                    <a:pt x="430" y="186"/>
                    <a:pt x="430" y="228"/>
                  </a:cubicBezTo>
                  <a:cubicBezTo>
                    <a:pt x="430" y="563"/>
                    <a:pt x="430" y="563"/>
                    <a:pt x="430" y="563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9" y="218"/>
                    <a:pt x="559" y="218"/>
                    <a:pt x="559" y="218"/>
                  </a:cubicBezTo>
                  <a:cubicBezTo>
                    <a:pt x="559" y="151"/>
                    <a:pt x="552" y="105"/>
                    <a:pt x="538" y="77"/>
                  </a:cubicBezTo>
                  <a:cubicBezTo>
                    <a:pt x="511" y="25"/>
                    <a:pt x="451" y="0"/>
                    <a:pt x="358" y="0"/>
                  </a:cubicBezTo>
                  <a:cubicBezTo>
                    <a:pt x="269" y="0"/>
                    <a:pt x="191" y="30"/>
                    <a:pt x="122" y="92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63"/>
                    <a:pt x="0" y="563"/>
                    <a:pt x="0" y="563"/>
                  </a:cubicBezTo>
                  <a:lnTo>
                    <a:pt x="129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4" name="Freeform 11"/>
            <p:cNvSpPr>
              <a:spLocks/>
            </p:cNvSpPr>
            <p:nvPr/>
          </p:nvSpPr>
          <p:spPr bwMode="auto">
            <a:xfrm>
              <a:off x="4741" y="217"/>
              <a:ext cx="151" cy="135"/>
            </a:xfrm>
            <a:custGeom>
              <a:avLst/>
              <a:gdLst>
                <a:gd name="T0" fmla="*/ 22 w 151"/>
                <a:gd name="T1" fmla="*/ 135 h 135"/>
                <a:gd name="T2" fmla="*/ 22 w 151"/>
                <a:gd name="T3" fmla="*/ 38 h 135"/>
                <a:gd name="T4" fmla="*/ 68 w 151"/>
                <a:gd name="T5" fmla="*/ 135 h 135"/>
                <a:gd name="T6" fmla="*/ 83 w 151"/>
                <a:gd name="T7" fmla="*/ 135 h 135"/>
                <a:gd name="T8" fmla="*/ 129 w 151"/>
                <a:gd name="T9" fmla="*/ 38 h 135"/>
                <a:gd name="T10" fmla="*/ 129 w 151"/>
                <a:gd name="T11" fmla="*/ 135 h 135"/>
                <a:gd name="T12" fmla="*/ 151 w 151"/>
                <a:gd name="T13" fmla="*/ 135 h 135"/>
                <a:gd name="T14" fmla="*/ 151 w 151"/>
                <a:gd name="T15" fmla="*/ 0 h 135"/>
                <a:gd name="T16" fmla="*/ 126 w 151"/>
                <a:gd name="T17" fmla="*/ 0 h 135"/>
                <a:gd name="T18" fmla="*/ 76 w 151"/>
                <a:gd name="T19" fmla="*/ 106 h 135"/>
                <a:gd name="T20" fmla="*/ 24 w 151"/>
                <a:gd name="T21" fmla="*/ 0 h 135"/>
                <a:gd name="T22" fmla="*/ 0 w 151"/>
                <a:gd name="T23" fmla="*/ 0 h 135"/>
                <a:gd name="T24" fmla="*/ 0 w 151"/>
                <a:gd name="T25" fmla="*/ 135 h 135"/>
                <a:gd name="T26" fmla="*/ 22 w 151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35">
                  <a:moveTo>
                    <a:pt x="22" y="135"/>
                  </a:moveTo>
                  <a:lnTo>
                    <a:pt x="22" y="38"/>
                  </a:lnTo>
                  <a:lnTo>
                    <a:pt x="68" y="135"/>
                  </a:lnTo>
                  <a:lnTo>
                    <a:pt x="83" y="135"/>
                  </a:lnTo>
                  <a:lnTo>
                    <a:pt x="129" y="38"/>
                  </a:lnTo>
                  <a:lnTo>
                    <a:pt x="129" y="135"/>
                  </a:lnTo>
                  <a:lnTo>
                    <a:pt x="151" y="135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76" y="10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2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5" name="Freeform 12"/>
            <p:cNvSpPr>
              <a:spLocks noEditPoints="1"/>
            </p:cNvSpPr>
            <p:nvPr/>
          </p:nvSpPr>
          <p:spPr bwMode="auto">
            <a:xfrm>
              <a:off x="4910" y="254"/>
              <a:ext cx="94" cy="101"/>
            </a:xfrm>
            <a:custGeom>
              <a:avLst/>
              <a:gdLst>
                <a:gd name="T0" fmla="*/ 541 w 541"/>
                <a:gd name="T1" fmla="*/ 563 h 579"/>
                <a:gd name="T2" fmla="*/ 541 w 541"/>
                <a:gd name="T3" fmla="*/ 229 h 579"/>
                <a:gd name="T4" fmla="*/ 540 w 541"/>
                <a:gd name="T5" fmla="*/ 164 h 579"/>
                <a:gd name="T6" fmla="*/ 518 w 541"/>
                <a:gd name="T7" fmla="*/ 81 h 579"/>
                <a:gd name="T8" fmla="*/ 292 w 541"/>
                <a:gd name="T9" fmla="*/ 0 h 579"/>
                <a:gd name="T10" fmla="*/ 173 w 541"/>
                <a:gd name="T11" fmla="*/ 9 h 579"/>
                <a:gd name="T12" fmla="*/ 74 w 541"/>
                <a:gd name="T13" fmla="*/ 34 h 579"/>
                <a:gd name="T14" fmla="*/ 46 w 541"/>
                <a:gd name="T15" fmla="*/ 42 h 579"/>
                <a:gd name="T16" fmla="*/ 78 w 541"/>
                <a:gd name="T17" fmla="*/ 148 h 579"/>
                <a:gd name="T18" fmla="*/ 276 w 541"/>
                <a:gd name="T19" fmla="*/ 103 h 579"/>
                <a:gd name="T20" fmla="*/ 385 w 541"/>
                <a:gd name="T21" fmla="*/ 128 h 579"/>
                <a:gd name="T22" fmla="*/ 409 w 541"/>
                <a:gd name="T23" fmla="*/ 192 h 579"/>
                <a:gd name="T24" fmla="*/ 409 w 541"/>
                <a:gd name="T25" fmla="*/ 213 h 579"/>
                <a:gd name="T26" fmla="*/ 305 w 541"/>
                <a:gd name="T27" fmla="*/ 217 h 579"/>
                <a:gd name="T28" fmla="*/ 83 w 541"/>
                <a:gd name="T29" fmla="*/ 265 h 579"/>
                <a:gd name="T30" fmla="*/ 0 w 541"/>
                <a:gd name="T31" fmla="*/ 414 h 579"/>
                <a:gd name="T32" fmla="*/ 208 w 541"/>
                <a:gd name="T33" fmla="*/ 579 h 579"/>
                <a:gd name="T34" fmla="*/ 421 w 541"/>
                <a:gd name="T35" fmla="*/ 505 h 579"/>
                <a:gd name="T36" fmla="*/ 421 w 541"/>
                <a:gd name="T37" fmla="*/ 563 h 579"/>
                <a:gd name="T38" fmla="*/ 541 w 541"/>
                <a:gd name="T39" fmla="*/ 563 h 579"/>
                <a:gd name="T40" fmla="*/ 411 w 541"/>
                <a:gd name="T41" fmla="*/ 368 h 579"/>
                <a:gd name="T42" fmla="*/ 408 w 541"/>
                <a:gd name="T43" fmla="*/ 398 h 579"/>
                <a:gd name="T44" fmla="*/ 377 w 541"/>
                <a:gd name="T45" fmla="*/ 436 h 579"/>
                <a:gd name="T46" fmla="*/ 239 w 541"/>
                <a:gd name="T47" fmla="*/ 475 h 579"/>
                <a:gd name="T48" fmla="*/ 132 w 541"/>
                <a:gd name="T49" fmla="*/ 405 h 579"/>
                <a:gd name="T50" fmla="*/ 253 w 541"/>
                <a:gd name="T51" fmla="*/ 318 h 579"/>
                <a:gd name="T52" fmla="*/ 411 w 541"/>
                <a:gd name="T53" fmla="*/ 308 h 579"/>
                <a:gd name="T54" fmla="*/ 411 w 541"/>
                <a:gd name="T55" fmla="*/ 36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1" h="579">
                  <a:moveTo>
                    <a:pt x="541" y="563"/>
                  </a:moveTo>
                  <a:cubicBezTo>
                    <a:pt x="541" y="229"/>
                    <a:pt x="541" y="229"/>
                    <a:pt x="541" y="229"/>
                  </a:cubicBezTo>
                  <a:cubicBezTo>
                    <a:pt x="541" y="197"/>
                    <a:pt x="540" y="175"/>
                    <a:pt x="540" y="164"/>
                  </a:cubicBezTo>
                  <a:cubicBezTo>
                    <a:pt x="537" y="129"/>
                    <a:pt x="530" y="101"/>
                    <a:pt x="518" y="81"/>
                  </a:cubicBezTo>
                  <a:cubicBezTo>
                    <a:pt x="483" y="27"/>
                    <a:pt x="408" y="0"/>
                    <a:pt x="292" y="0"/>
                  </a:cubicBezTo>
                  <a:cubicBezTo>
                    <a:pt x="250" y="0"/>
                    <a:pt x="211" y="3"/>
                    <a:pt x="173" y="9"/>
                  </a:cubicBezTo>
                  <a:cubicBezTo>
                    <a:pt x="148" y="13"/>
                    <a:pt x="115" y="22"/>
                    <a:pt x="74" y="34"/>
                  </a:cubicBezTo>
                  <a:cubicBezTo>
                    <a:pt x="68" y="36"/>
                    <a:pt x="59" y="39"/>
                    <a:pt x="46" y="42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147" y="118"/>
                    <a:pt x="213" y="103"/>
                    <a:pt x="276" y="103"/>
                  </a:cubicBezTo>
                  <a:cubicBezTo>
                    <a:pt x="329" y="103"/>
                    <a:pt x="365" y="111"/>
                    <a:pt x="385" y="128"/>
                  </a:cubicBezTo>
                  <a:cubicBezTo>
                    <a:pt x="401" y="142"/>
                    <a:pt x="409" y="163"/>
                    <a:pt x="409" y="192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365" y="214"/>
                    <a:pt x="330" y="215"/>
                    <a:pt x="305" y="217"/>
                  </a:cubicBezTo>
                  <a:cubicBezTo>
                    <a:pt x="202" y="223"/>
                    <a:pt x="128" y="239"/>
                    <a:pt x="83" y="265"/>
                  </a:cubicBezTo>
                  <a:cubicBezTo>
                    <a:pt x="28" y="297"/>
                    <a:pt x="0" y="347"/>
                    <a:pt x="0" y="414"/>
                  </a:cubicBezTo>
                  <a:cubicBezTo>
                    <a:pt x="0" y="524"/>
                    <a:pt x="69" y="579"/>
                    <a:pt x="208" y="579"/>
                  </a:cubicBezTo>
                  <a:cubicBezTo>
                    <a:pt x="307" y="579"/>
                    <a:pt x="378" y="554"/>
                    <a:pt x="421" y="505"/>
                  </a:cubicBezTo>
                  <a:cubicBezTo>
                    <a:pt x="421" y="563"/>
                    <a:pt x="421" y="563"/>
                    <a:pt x="421" y="563"/>
                  </a:cubicBezTo>
                  <a:lnTo>
                    <a:pt x="541" y="563"/>
                  </a:lnTo>
                  <a:close/>
                  <a:moveTo>
                    <a:pt x="411" y="368"/>
                  </a:moveTo>
                  <a:cubicBezTo>
                    <a:pt x="411" y="382"/>
                    <a:pt x="410" y="391"/>
                    <a:pt x="408" y="398"/>
                  </a:cubicBezTo>
                  <a:cubicBezTo>
                    <a:pt x="403" y="412"/>
                    <a:pt x="393" y="425"/>
                    <a:pt x="377" y="436"/>
                  </a:cubicBezTo>
                  <a:cubicBezTo>
                    <a:pt x="342" y="462"/>
                    <a:pt x="296" y="475"/>
                    <a:pt x="239" y="475"/>
                  </a:cubicBezTo>
                  <a:cubicBezTo>
                    <a:pt x="167" y="475"/>
                    <a:pt x="132" y="452"/>
                    <a:pt x="132" y="405"/>
                  </a:cubicBezTo>
                  <a:cubicBezTo>
                    <a:pt x="132" y="358"/>
                    <a:pt x="172" y="329"/>
                    <a:pt x="253" y="318"/>
                  </a:cubicBezTo>
                  <a:cubicBezTo>
                    <a:pt x="286" y="314"/>
                    <a:pt x="339" y="310"/>
                    <a:pt x="411" y="308"/>
                  </a:cubicBezTo>
                  <a:lnTo>
                    <a:pt x="411" y="3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6" name="Freeform 13"/>
            <p:cNvSpPr>
              <a:spLocks/>
            </p:cNvSpPr>
            <p:nvPr/>
          </p:nvSpPr>
          <p:spPr bwMode="auto">
            <a:xfrm>
              <a:off x="5018" y="227"/>
              <a:ext cx="71" cy="128"/>
            </a:xfrm>
            <a:custGeom>
              <a:avLst/>
              <a:gdLst>
                <a:gd name="T0" fmla="*/ 100 w 409"/>
                <a:gd name="T1" fmla="*/ 553 h 738"/>
                <a:gd name="T2" fmla="*/ 107 w 409"/>
                <a:gd name="T3" fmla="*/ 640 h 738"/>
                <a:gd name="T4" fmla="*/ 161 w 409"/>
                <a:gd name="T5" fmla="*/ 718 h 738"/>
                <a:gd name="T6" fmla="*/ 269 w 409"/>
                <a:gd name="T7" fmla="*/ 738 h 738"/>
                <a:gd name="T8" fmla="*/ 409 w 409"/>
                <a:gd name="T9" fmla="*/ 720 h 738"/>
                <a:gd name="T10" fmla="*/ 386 w 409"/>
                <a:gd name="T11" fmla="*/ 620 h 738"/>
                <a:gd name="T12" fmla="*/ 304 w 409"/>
                <a:gd name="T13" fmla="*/ 634 h 738"/>
                <a:gd name="T14" fmla="*/ 236 w 409"/>
                <a:gd name="T15" fmla="*/ 605 h 738"/>
                <a:gd name="T16" fmla="*/ 229 w 409"/>
                <a:gd name="T17" fmla="*/ 516 h 738"/>
                <a:gd name="T18" fmla="*/ 229 w 409"/>
                <a:gd name="T19" fmla="*/ 278 h 738"/>
                <a:gd name="T20" fmla="*/ 387 w 409"/>
                <a:gd name="T21" fmla="*/ 278 h 738"/>
                <a:gd name="T22" fmla="*/ 387 w 409"/>
                <a:gd name="T23" fmla="*/ 175 h 738"/>
                <a:gd name="T24" fmla="*/ 229 w 409"/>
                <a:gd name="T25" fmla="*/ 175 h 738"/>
                <a:gd name="T26" fmla="*/ 229 w 409"/>
                <a:gd name="T27" fmla="*/ 0 h 738"/>
                <a:gd name="T28" fmla="*/ 100 w 409"/>
                <a:gd name="T29" fmla="*/ 36 h 738"/>
                <a:gd name="T30" fmla="*/ 100 w 409"/>
                <a:gd name="T31" fmla="*/ 175 h 738"/>
                <a:gd name="T32" fmla="*/ 0 w 409"/>
                <a:gd name="T33" fmla="*/ 175 h 738"/>
                <a:gd name="T34" fmla="*/ 0 w 409"/>
                <a:gd name="T35" fmla="*/ 278 h 738"/>
                <a:gd name="T36" fmla="*/ 100 w 409"/>
                <a:gd name="T37" fmla="*/ 278 h 738"/>
                <a:gd name="T38" fmla="*/ 100 w 409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" h="738">
                  <a:moveTo>
                    <a:pt x="100" y="553"/>
                  </a:moveTo>
                  <a:cubicBezTo>
                    <a:pt x="100" y="588"/>
                    <a:pt x="102" y="617"/>
                    <a:pt x="107" y="640"/>
                  </a:cubicBezTo>
                  <a:cubicBezTo>
                    <a:pt x="116" y="677"/>
                    <a:pt x="134" y="703"/>
                    <a:pt x="161" y="718"/>
                  </a:cubicBezTo>
                  <a:cubicBezTo>
                    <a:pt x="184" y="731"/>
                    <a:pt x="220" y="738"/>
                    <a:pt x="269" y="738"/>
                  </a:cubicBezTo>
                  <a:cubicBezTo>
                    <a:pt x="315" y="738"/>
                    <a:pt x="361" y="732"/>
                    <a:pt x="409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4" y="634"/>
                  </a:cubicBezTo>
                  <a:cubicBezTo>
                    <a:pt x="266" y="634"/>
                    <a:pt x="244" y="625"/>
                    <a:pt x="236" y="605"/>
                  </a:cubicBezTo>
                  <a:cubicBezTo>
                    <a:pt x="231" y="592"/>
                    <a:pt x="229" y="562"/>
                    <a:pt x="229" y="516"/>
                  </a:cubicBezTo>
                  <a:cubicBezTo>
                    <a:pt x="229" y="278"/>
                    <a:pt x="229" y="278"/>
                    <a:pt x="229" y="278"/>
                  </a:cubicBezTo>
                  <a:cubicBezTo>
                    <a:pt x="387" y="278"/>
                    <a:pt x="387" y="278"/>
                    <a:pt x="387" y="278"/>
                  </a:cubicBezTo>
                  <a:cubicBezTo>
                    <a:pt x="387" y="175"/>
                    <a:pt x="387" y="175"/>
                    <a:pt x="387" y="175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7" name="Freeform 14"/>
            <p:cNvSpPr>
              <a:spLocks/>
            </p:cNvSpPr>
            <p:nvPr/>
          </p:nvSpPr>
          <p:spPr bwMode="auto">
            <a:xfrm>
              <a:off x="5097" y="227"/>
              <a:ext cx="71" cy="128"/>
            </a:xfrm>
            <a:custGeom>
              <a:avLst/>
              <a:gdLst>
                <a:gd name="T0" fmla="*/ 100 w 410"/>
                <a:gd name="T1" fmla="*/ 553 h 738"/>
                <a:gd name="T2" fmla="*/ 108 w 410"/>
                <a:gd name="T3" fmla="*/ 640 h 738"/>
                <a:gd name="T4" fmla="*/ 161 w 410"/>
                <a:gd name="T5" fmla="*/ 718 h 738"/>
                <a:gd name="T6" fmla="*/ 270 w 410"/>
                <a:gd name="T7" fmla="*/ 738 h 738"/>
                <a:gd name="T8" fmla="*/ 410 w 410"/>
                <a:gd name="T9" fmla="*/ 720 h 738"/>
                <a:gd name="T10" fmla="*/ 386 w 410"/>
                <a:gd name="T11" fmla="*/ 620 h 738"/>
                <a:gd name="T12" fmla="*/ 305 w 410"/>
                <a:gd name="T13" fmla="*/ 634 h 738"/>
                <a:gd name="T14" fmla="*/ 237 w 410"/>
                <a:gd name="T15" fmla="*/ 605 h 738"/>
                <a:gd name="T16" fmla="*/ 230 w 410"/>
                <a:gd name="T17" fmla="*/ 516 h 738"/>
                <a:gd name="T18" fmla="*/ 230 w 410"/>
                <a:gd name="T19" fmla="*/ 278 h 738"/>
                <a:gd name="T20" fmla="*/ 388 w 410"/>
                <a:gd name="T21" fmla="*/ 278 h 738"/>
                <a:gd name="T22" fmla="*/ 388 w 410"/>
                <a:gd name="T23" fmla="*/ 175 h 738"/>
                <a:gd name="T24" fmla="*/ 230 w 410"/>
                <a:gd name="T25" fmla="*/ 175 h 738"/>
                <a:gd name="T26" fmla="*/ 230 w 410"/>
                <a:gd name="T27" fmla="*/ 0 h 738"/>
                <a:gd name="T28" fmla="*/ 100 w 410"/>
                <a:gd name="T29" fmla="*/ 36 h 738"/>
                <a:gd name="T30" fmla="*/ 100 w 410"/>
                <a:gd name="T31" fmla="*/ 175 h 738"/>
                <a:gd name="T32" fmla="*/ 0 w 410"/>
                <a:gd name="T33" fmla="*/ 175 h 738"/>
                <a:gd name="T34" fmla="*/ 0 w 410"/>
                <a:gd name="T35" fmla="*/ 278 h 738"/>
                <a:gd name="T36" fmla="*/ 100 w 410"/>
                <a:gd name="T37" fmla="*/ 278 h 738"/>
                <a:gd name="T38" fmla="*/ 100 w 410"/>
                <a:gd name="T39" fmla="*/ 55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0" h="738">
                  <a:moveTo>
                    <a:pt x="100" y="553"/>
                  </a:moveTo>
                  <a:cubicBezTo>
                    <a:pt x="100" y="588"/>
                    <a:pt x="103" y="617"/>
                    <a:pt x="108" y="640"/>
                  </a:cubicBezTo>
                  <a:cubicBezTo>
                    <a:pt x="117" y="677"/>
                    <a:pt x="134" y="703"/>
                    <a:pt x="161" y="718"/>
                  </a:cubicBezTo>
                  <a:cubicBezTo>
                    <a:pt x="185" y="731"/>
                    <a:pt x="221" y="738"/>
                    <a:pt x="270" y="738"/>
                  </a:cubicBezTo>
                  <a:cubicBezTo>
                    <a:pt x="315" y="738"/>
                    <a:pt x="362" y="732"/>
                    <a:pt x="410" y="720"/>
                  </a:cubicBezTo>
                  <a:cubicBezTo>
                    <a:pt x="386" y="620"/>
                    <a:pt x="386" y="620"/>
                    <a:pt x="386" y="620"/>
                  </a:cubicBezTo>
                  <a:cubicBezTo>
                    <a:pt x="360" y="630"/>
                    <a:pt x="333" y="634"/>
                    <a:pt x="305" y="634"/>
                  </a:cubicBezTo>
                  <a:cubicBezTo>
                    <a:pt x="267" y="634"/>
                    <a:pt x="244" y="625"/>
                    <a:pt x="237" y="605"/>
                  </a:cubicBezTo>
                  <a:cubicBezTo>
                    <a:pt x="232" y="592"/>
                    <a:pt x="230" y="562"/>
                    <a:pt x="230" y="516"/>
                  </a:cubicBezTo>
                  <a:cubicBezTo>
                    <a:pt x="230" y="278"/>
                    <a:pt x="230" y="278"/>
                    <a:pt x="230" y="278"/>
                  </a:cubicBezTo>
                  <a:cubicBezTo>
                    <a:pt x="388" y="278"/>
                    <a:pt x="388" y="278"/>
                    <a:pt x="388" y="278"/>
                  </a:cubicBezTo>
                  <a:cubicBezTo>
                    <a:pt x="388" y="175"/>
                    <a:pt x="388" y="175"/>
                    <a:pt x="388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100" y="278"/>
                    <a:pt x="100" y="278"/>
                    <a:pt x="100" y="278"/>
                  </a:cubicBezTo>
                  <a:lnTo>
                    <a:pt x="100" y="5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8" name="Freeform 15"/>
            <p:cNvSpPr>
              <a:spLocks/>
            </p:cNvSpPr>
            <p:nvPr/>
          </p:nvSpPr>
          <p:spPr bwMode="auto">
            <a:xfrm>
              <a:off x="5183" y="210"/>
              <a:ext cx="97" cy="142"/>
            </a:xfrm>
            <a:custGeom>
              <a:avLst/>
              <a:gdLst>
                <a:gd name="T0" fmla="*/ 130 w 560"/>
                <a:gd name="T1" fmla="*/ 819 h 819"/>
                <a:gd name="T2" fmla="*/ 130 w 560"/>
                <a:gd name="T3" fmla="*/ 466 h 819"/>
                <a:gd name="T4" fmla="*/ 199 w 560"/>
                <a:gd name="T5" fmla="*/ 405 h 819"/>
                <a:gd name="T6" fmla="*/ 328 w 560"/>
                <a:gd name="T7" fmla="*/ 362 h 819"/>
                <a:gd name="T8" fmla="*/ 415 w 560"/>
                <a:gd name="T9" fmla="*/ 397 h 819"/>
                <a:gd name="T10" fmla="*/ 431 w 560"/>
                <a:gd name="T11" fmla="*/ 485 h 819"/>
                <a:gd name="T12" fmla="*/ 431 w 560"/>
                <a:gd name="T13" fmla="*/ 819 h 819"/>
                <a:gd name="T14" fmla="*/ 560 w 560"/>
                <a:gd name="T15" fmla="*/ 819 h 819"/>
                <a:gd name="T16" fmla="*/ 560 w 560"/>
                <a:gd name="T17" fmla="*/ 474 h 819"/>
                <a:gd name="T18" fmla="*/ 538 w 560"/>
                <a:gd name="T19" fmla="*/ 333 h 819"/>
                <a:gd name="T20" fmla="*/ 358 w 560"/>
                <a:gd name="T21" fmla="*/ 256 h 819"/>
                <a:gd name="T22" fmla="*/ 130 w 560"/>
                <a:gd name="T23" fmla="*/ 338 h 819"/>
                <a:gd name="T24" fmla="*/ 130 w 560"/>
                <a:gd name="T25" fmla="*/ 0 h 819"/>
                <a:gd name="T26" fmla="*/ 0 w 560"/>
                <a:gd name="T27" fmla="*/ 37 h 819"/>
                <a:gd name="T28" fmla="*/ 0 w 560"/>
                <a:gd name="T29" fmla="*/ 819 h 819"/>
                <a:gd name="T30" fmla="*/ 130 w 560"/>
                <a:gd name="T31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0" h="819">
                  <a:moveTo>
                    <a:pt x="130" y="819"/>
                  </a:moveTo>
                  <a:cubicBezTo>
                    <a:pt x="130" y="466"/>
                    <a:pt x="130" y="466"/>
                    <a:pt x="130" y="466"/>
                  </a:cubicBezTo>
                  <a:cubicBezTo>
                    <a:pt x="144" y="446"/>
                    <a:pt x="167" y="425"/>
                    <a:pt x="199" y="405"/>
                  </a:cubicBezTo>
                  <a:cubicBezTo>
                    <a:pt x="245" y="377"/>
                    <a:pt x="288" y="362"/>
                    <a:pt x="328" y="362"/>
                  </a:cubicBezTo>
                  <a:cubicBezTo>
                    <a:pt x="371" y="362"/>
                    <a:pt x="400" y="374"/>
                    <a:pt x="415" y="397"/>
                  </a:cubicBezTo>
                  <a:cubicBezTo>
                    <a:pt x="425" y="414"/>
                    <a:pt x="431" y="443"/>
                    <a:pt x="431" y="485"/>
                  </a:cubicBezTo>
                  <a:cubicBezTo>
                    <a:pt x="431" y="819"/>
                    <a:pt x="431" y="819"/>
                    <a:pt x="431" y="819"/>
                  </a:cubicBezTo>
                  <a:cubicBezTo>
                    <a:pt x="560" y="819"/>
                    <a:pt x="560" y="819"/>
                    <a:pt x="560" y="819"/>
                  </a:cubicBezTo>
                  <a:cubicBezTo>
                    <a:pt x="560" y="474"/>
                    <a:pt x="560" y="474"/>
                    <a:pt x="560" y="474"/>
                  </a:cubicBezTo>
                  <a:cubicBezTo>
                    <a:pt x="560" y="408"/>
                    <a:pt x="553" y="361"/>
                    <a:pt x="538" y="333"/>
                  </a:cubicBezTo>
                  <a:cubicBezTo>
                    <a:pt x="511" y="281"/>
                    <a:pt x="451" y="256"/>
                    <a:pt x="358" y="256"/>
                  </a:cubicBezTo>
                  <a:cubicBezTo>
                    <a:pt x="276" y="256"/>
                    <a:pt x="200" y="283"/>
                    <a:pt x="130" y="338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819"/>
                    <a:pt x="0" y="819"/>
                    <a:pt x="0" y="819"/>
                  </a:cubicBezTo>
                  <a:lnTo>
                    <a:pt x="130" y="8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29" name="Freeform 16"/>
            <p:cNvSpPr>
              <a:spLocks noEditPoints="1"/>
            </p:cNvSpPr>
            <p:nvPr/>
          </p:nvSpPr>
          <p:spPr bwMode="auto">
            <a:xfrm>
              <a:off x="5297" y="254"/>
              <a:ext cx="99" cy="101"/>
            </a:xfrm>
            <a:custGeom>
              <a:avLst/>
              <a:gdLst>
                <a:gd name="T0" fmla="*/ 573 w 573"/>
                <a:gd name="T1" fmla="*/ 261 h 579"/>
                <a:gd name="T2" fmla="*/ 535 w 573"/>
                <a:gd name="T3" fmla="*/ 108 h 579"/>
                <a:gd name="T4" fmla="*/ 294 w 573"/>
                <a:gd name="T5" fmla="*/ 0 h 579"/>
                <a:gd name="T6" fmla="*/ 67 w 573"/>
                <a:gd name="T7" fmla="*/ 85 h 579"/>
                <a:gd name="T8" fmla="*/ 0 w 573"/>
                <a:gd name="T9" fmla="*/ 296 h 579"/>
                <a:gd name="T10" fmla="*/ 145 w 573"/>
                <a:gd name="T11" fmla="*/ 550 h 579"/>
                <a:gd name="T12" fmla="*/ 324 w 573"/>
                <a:gd name="T13" fmla="*/ 579 h 579"/>
                <a:gd name="T14" fmla="*/ 564 w 573"/>
                <a:gd name="T15" fmla="*/ 537 h 579"/>
                <a:gd name="T16" fmla="*/ 525 w 573"/>
                <a:gd name="T17" fmla="*/ 436 h 579"/>
                <a:gd name="T18" fmla="*/ 459 w 573"/>
                <a:gd name="T19" fmla="*/ 461 h 579"/>
                <a:gd name="T20" fmla="*/ 344 w 573"/>
                <a:gd name="T21" fmla="*/ 475 h 579"/>
                <a:gd name="T22" fmla="*/ 160 w 573"/>
                <a:gd name="T23" fmla="*/ 413 h 579"/>
                <a:gd name="T24" fmla="*/ 131 w 573"/>
                <a:gd name="T25" fmla="*/ 327 h 579"/>
                <a:gd name="T26" fmla="*/ 569 w 573"/>
                <a:gd name="T27" fmla="*/ 327 h 579"/>
                <a:gd name="T28" fmla="*/ 573 w 573"/>
                <a:gd name="T29" fmla="*/ 261 h 579"/>
                <a:gd name="T30" fmla="*/ 452 w 573"/>
                <a:gd name="T31" fmla="*/ 232 h 579"/>
                <a:gd name="T32" fmla="*/ 131 w 573"/>
                <a:gd name="T33" fmla="*/ 232 h 579"/>
                <a:gd name="T34" fmla="*/ 147 w 573"/>
                <a:gd name="T35" fmla="*/ 169 h 579"/>
                <a:gd name="T36" fmla="*/ 292 w 573"/>
                <a:gd name="T37" fmla="*/ 102 h 579"/>
                <a:gd name="T38" fmla="*/ 431 w 573"/>
                <a:gd name="T39" fmla="*/ 160 h 579"/>
                <a:gd name="T40" fmla="*/ 452 w 573"/>
                <a:gd name="T41" fmla="*/ 2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3" h="579">
                  <a:moveTo>
                    <a:pt x="573" y="261"/>
                  </a:moveTo>
                  <a:cubicBezTo>
                    <a:pt x="573" y="200"/>
                    <a:pt x="560" y="149"/>
                    <a:pt x="535" y="108"/>
                  </a:cubicBezTo>
                  <a:cubicBezTo>
                    <a:pt x="490" y="36"/>
                    <a:pt x="410" y="0"/>
                    <a:pt x="294" y="0"/>
                  </a:cubicBezTo>
                  <a:cubicBezTo>
                    <a:pt x="192" y="0"/>
                    <a:pt x="116" y="28"/>
                    <a:pt x="67" y="85"/>
                  </a:cubicBezTo>
                  <a:cubicBezTo>
                    <a:pt x="22" y="137"/>
                    <a:pt x="0" y="208"/>
                    <a:pt x="0" y="296"/>
                  </a:cubicBezTo>
                  <a:cubicBezTo>
                    <a:pt x="0" y="423"/>
                    <a:pt x="48" y="508"/>
                    <a:pt x="145" y="550"/>
                  </a:cubicBezTo>
                  <a:cubicBezTo>
                    <a:pt x="190" y="569"/>
                    <a:pt x="249" y="579"/>
                    <a:pt x="324" y="579"/>
                  </a:cubicBezTo>
                  <a:cubicBezTo>
                    <a:pt x="411" y="579"/>
                    <a:pt x="491" y="565"/>
                    <a:pt x="564" y="537"/>
                  </a:cubicBezTo>
                  <a:cubicBezTo>
                    <a:pt x="525" y="436"/>
                    <a:pt x="525" y="436"/>
                    <a:pt x="525" y="436"/>
                  </a:cubicBezTo>
                  <a:cubicBezTo>
                    <a:pt x="500" y="448"/>
                    <a:pt x="478" y="456"/>
                    <a:pt x="459" y="461"/>
                  </a:cubicBezTo>
                  <a:cubicBezTo>
                    <a:pt x="425" y="471"/>
                    <a:pt x="386" y="475"/>
                    <a:pt x="344" y="475"/>
                  </a:cubicBezTo>
                  <a:cubicBezTo>
                    <a:pt x="254" y="475"/>
                    <a:pt x="192" y="455"/>
                    <a:pt x="160" y="413"/>
                  </a:cubicBezTo>
                  <a:cubicBezTo>
                    <a:pt x="142" y="391"/>
                    <a:pt x="133" y="362"/>
                    <a:pt x="131" y="327"/>
                  </a:cubicBezTo>
                  <a:cubicBezTo>
                    <a:pt x="569" y="327"/>
                    <a:pt x="569" y="327"/>
                    <a:pt x="569" y="327"/>
                  </a:cubicBezTo>
                  <a:cubicBezTo>
                    <a:pt x="572" y="295"/>
                    <a:pt x="573" y="273"/>
                    <a:pt x="573" y="261"/>
                  </a:cubicBezTo>
                  <a:moveTo>
                    <a:pt x="452" y="232"/>
                  </a:moveTo>
                  <a:cubicBezTo>
                    <a:pt x="131" y="232"/>
                    <a:pt x="131" y="232"/>
                    <a:pt x="131" y="232"/>
                  </a:cubicBezTo>
                  <a:cubicBezTo>
                    <a:pt x="134" y="204"/>
                    <a:pt x="139" y="184"/>
                    <a:pt x="147" y="169"/>
                  </a:cubicBezTo>
                  <a:cubicBezTo>
                    <a:pt x="169" y="124"/>
                    <a:pt x="218" y="102"/>
                    <a:pt x="292" y="102"/>
                  </a:cubicBezTo>
                  <a:cubicBezTo>
                    <a:pt x="360" y="102"/>
                    <a:pt x="407" y="121"/>
                    <a:pt x="431" y="160"/>
                  </a:cubicBezTo>
                  <a:cubicBezTo>
                    <a:pt x="441" y="176"/>
                    <a:pt x="448" y="200"/>
                    <a:pt x="452" y="2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0" name="Freeform 17"/>
            <p:cNvSpPr>
              <a:spLocks/>
            </p:cNvSpPr>
            <p:nvPr/>
          </p:nvSpPr>
          <p:spPr bwMode="auto">
            <a:xfrm>
              <a:off x="5403" y="257"/>
              <a:ext cx="111" cy="132"/>
            </a:xfrm>
            <a:custGeom>
              <a:avLst/>
              <a:gdLst>
                <a:gd name="T0" fmla="*/ 87 w 111"/>
                <a:gd name="T1" fmla="*/ 0 h 132"/>
                <a:gd name="T2" fmla="*/ 55 w 111"/>
                <a:gd name="T3" fmla="*/ 72 h 132"/>
                <a:gd name="T4" fmla="*/ 25 w 111"/>
                <a:gd name="T5" fmla="*/ 0 h 132"/>
                <a:gd name="T6" fmla="*/ 0 w 111"/>
                <a:gd name="T7" fmla="*/ 0 h 132"/>
                <a:gd name="T8" fmla="*/ 42 w 111"/>
                <a:gd name="T9" fmla="*/ 95 h 132"/>
                <a:gd name="T10" fmla="*/ 23 w 111"/>
                <a:gd name="T11" fmla="*/ 132 h 132"/>
                <a:gd name="T12" fmla="*/ 47 w 111"/>
                <a:gd name="T13" fmla="*/ 132 h 132"/>
                <a:gd name="T14" fmla="*/ 111 w 111"/>
                <a:gd name="T15" fmla="*/ 0 h 132"/>
                <a:gd name="T16" fmla="*/ 87 w 111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32">
                  <a:moveTo>
                    <a:pt x="87" y="0"/>
                  </a:moveTo>
                  <a:lnTo>
                    <a:pt x="55" y="7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2" y="95"/>
                  </a:lnTo>
                  <a:lnTo>
                    <a:pt x="23" y="132"/>
                  </a:lnTo>
                  <a:lnTo>
                    <a:pt x="47" y="132"/>
                  </a:lnTo>
                  <a:lnTo>
                    <a:pt x="111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1" name="Freeform 18"/>
            <p:cNvSpPr>
              <a:spLocks/>
            </p:cNvSpPr>
            <p:nvPr/>
          </p:nvSpPr>
          <p:spPr bwMode="auto">
            <a:xfrm>
              <a:off x="3872" y="217"/>
              <a:ext cx="111" cy="138"/>
            </a:xfrm>
            <a:custGeom>
              <a:avLst/>
              <a:gdLst>
                <a:gd name="T0" fmla="*/ 315 w 644"/>
                <a:gd name="T1" fmla="*/ 797 h 797"/>
                <a:gd name="T2" fmla="*/ 84 w 644"/>
                <a:gd name="T3" fmla="*/ 703 h 797"/>
                <a:gd name="T4" fmla="*/ 0 w 644"/>
                <a:gd name="T5" fmla="*/ 563 h 797"/>
                <a:gd name="T6" fmla="*/ 124 w 644"/>
                <a:gd name="T7" fmla="*/ 528 h 797"/>
                <a:gd name="T8" fmla="*/ 174 w 644"/>
                <a:gd name="T9" fmla="*/ 611 h 797"/>
                <a:gd name="T10" fmla="*/ 315 w 644"/>
                <a:gd name="T11" fmla="*/ 668 h 797"/>
                <a:gd name="T12" fmla="*/ 456 w 644"/>
                <a:gd name="T13" fmla="*/ 618 h 797"/>
                <a:gd name="T14" fmla="*/ 515 w 644"/>
                <a:gd name="T15" fmla="*/ 465 h 797"/>
                <a:gd name="T16" fmla="*/ 515 w 644"/>
                <a:gd name="T17" fmla="*/ 0 h 797"/>
                <a:gd name="T18" fmla="*/ 644 w 644"/>
                <a:gd name="T19" fmla="*/ 0 h 797"/>
                <a:gd name="T20" fmla="*/ 644 w 644"/>
                <a:gd name="T21" fmla="*/ 467 h 797"/>
                <a:gd name="T22" fmla="*/ 644 w 644"/>
                <a:gd name="T23" fmla="*/ 468 h 797"/>
                <a:gd name="T24" fmla="*/ 545 w 644"/>
                <a:gd name="T25" fmla="*/ 711 h 797"/>
                <a:gd name="T26" fmla="*/ 315 w 644"/>
                <a:gd name="T2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797">
                  <a:moveTo>
                    <a:pt x="315" y="797"/>
                  </a:moveTo>
                  <a:cubicBezTo>
                    <a:pt x="228" y="797"/>
                    <a:pt x="145" y="764"/>
                    <a:pt x="84" y="703"/>
                  </a:cubicBezTo>
                  <a:cubicBezTo>
                    <a:pt x="44" y="664"/>
                    <a:pt x="15" y="616"/>
                    <a:pt x="0" y="563"/>
                  </a:cubicBezTo>
                  <a:cubicBezTo>
                    <a:pt x="124" y="528"/>
                    <a:pt x="124" y="528"/>
                    <a:pt x="124" y="528"/>
                  </a:cubicBezTo>
                  <a:cubicBezTo>
                    <a:pt x="133" y="559"/>
                    <a:pt x="150" y="588"/>
                    <a:pt x="174" y="611"/>
                  </a:cubicBezTo>
                  <a:cubicBezTo>
                    <a:pt x="212" y="648"/>
                    <a:pt x="262" y="668"/>
                    <a:pt x="315" y="668"/>
                  </a:cubicBezTo>
                  <a:cubicBezTo>
                    <a:pt x="373" y="668"/>
                    <a:pt x="421" y="651"/>
                    <a:pt x="456" y="618"/>
                  </a:cubicBezTo>
                  <a:cubicBezTo>
                    <a:pt x="493" y="583"/>
                    <a:pt x="513" y="530"/>
                    <a:pt x="515" y="465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467"/>
                    <a:pt x="644" y="467"/>
                    <a:pt x="644" y="467"/>
                  </a:cubicBezTo>
                  <a:cubicBezTo>
                    <a:pt x="644" y="468"/>
                    <a:pt x="644" y="468"/>
                    <a:pt x="644" y="468"/>
                  </a:cubicBezTo>
                  <a:cubicBezTo>
                    <a:pt x="641" y="568"/>
                    <a:pt x="607" y="652"/>
                    <a:pt x="545" y="711"/>
                  </a:cubicBezTo>
                  <a:cubicBezTo>
                    <a:pt x="486" y="767"/>
                    <a:pt x="406" y="797"/>
                    <a:pt x="315" y="7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2" name="Freeform 19"/>
            <p:cNvSpPr>
              <a:spLocks/>
            </p:cNvSpPr>
            <p:nvPr/>
          </p:nvSpPr>
          <p:spPr bwMode="auto">
            <a:xfrm>
              <a:off x="5323" y="393"/>
              <a:ext cx="9" cy="75"/>
            </a:xfrm>
            <a:custGeom>
              <a:avLst/>
              <a:gdLst>
                <a:gd name="T0" fmla="*/ 9 w 9"/>
                <a:gd name="T1" fmla="*/ 75 h 75"/>
                <a:gd name="T2" fmla="*/ 9 w 9"/>
                <a:gd name="T3" fmla="*/ 0 h 75"/>
                <a:gd name="T4" fmla="*/ 0 w 9"/>
                <a:gd name="T5" fmla="*/ 3 h 75"/>
                <a:gd name="T6" fmla="*/ 0 w 9"/>
                <a:gd name="T7" fmla="*/ 75 h 75"/>
                <a:gd name="T8" fmla="*/ 9 w 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5">
                  <a:moveTo>
                    <a:pt x="9" y="75"/>
                  </a:moveTo>
                  <a:lnTo>
                    <a:pt x="9" y="0"/>
                  </a:lnTo>
                  <a:lnTo>
                    <a:pt x="0" y="3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3" name="Rectangle 20"/>
            <p:cNvSpPr>
              <a:spLocks noChangeArrowheads="1"/>
            </p:cNvSpPr>
            <p:nvPr/>
          </p:nvSpPr>
          <p:spPr bwMode="auto">
            <a:xfrm>
              <a:off x="5348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53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5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5" name="Freeform 22"/>
            <p:cNvSpPr>
              <a:spLocks/>
            </p:cNvSpPr>
            <p:nvPr/>
          </p:nvSpPr>
          <p:spPr bwMode="auto">
            <a:xfrm>
              <a:off x="5368" y="392"/>
              <a:ext cx="39" cy="76"/>
            </a:xfrm>
            <a:custGeom>
              <a:avLst/>
              <a:gdLst>
                <a:gd name="T0" fmla="*/ 212 w 227"/>
                <a:gd name="T1" fmla="*/ 191 h 439"/>
                <a:gd name="T2" fmla="*/ 212 w 227"/>
                <a:gd name="T3" fmla="*/ 146 h 439"/>
                <a:gd name="T4" fmla="*/ 119 w 227"/>
                <a:gd name="T5" fmla="*/ 146 h 439"/>
                <a:gd name="T6" fmla="*/ 119 w 227"/>
                <a:gd name="T7" fmla="*/ 110 h 439"/>
                <a:gd name="T8" fmla="*/ 128 w 227"/>
                <a:gd name="T9" fmla="*/ 64 h 439"/>
                <a:gd name="T10" fmla="*/ 174 w 227"/>
                <a:gd name="T11" fmla="*/ 44 h 439"/>
                <a:gd name="T12" fmla="*/ 216 w 227"/>
                <a:gd name="T13" fmla="*/ 51 h 439"/>
                <a:gd name="T14" fmla="*/ 227 w 227"/>
                <a:gd name="T15" fmla="*/ 8 h 439"/>
                <a:gd name="T16" fmla="*/ 167 w 227"/>
                <a:gd name="T17" fmla="*/ 0 h 439"/>
                <a:gd name="T18" fmla="*/ 83 w 227"/>
                <a:gd name="T19" fmla="*/ 33 h 439"/>
                <a:gd name="T20" fmla="*/ 63 w 227"/>
                <a:gd name="T21" fmla="*/ 112 h 439"/>
                <a:gd name="T22" fmla="*/ 63 w 227"/>
                <a:gd name="T23" fmla="*/ 146 h 439"/>
                <a:gd name="T24" fmla="*/ 0 w 227"/>
                <a:gd name="T25" fmla="*/ 146 h 439"/>
                <a:gd name="T26" fmla="*/ 0 w 227"/>
                <a:gd name="T27" fmla="*/ 191 h 439"/>
                <a:gd name="T28" fmla="*/ 63 w 227"/>
                <a:gd name="T29" fmla="*/ 191 h 439"/>
                <a:gd name="T30" fmla="*/ 63 w 227"/>
                <a:gd name="T31" fmla="*/ 439 h 439"/>
                <a:gd name="T32" fmla="*/ 119 w 227"/>
                <a:gd name="T33" fmla="*/ 439 h 439"/>
                <a:gd name="T34" fmla="*/ 119 w 227"/>
                <a:gd name="T35" fmla="*/ 191 h 439"/>
                <a:gd name="T36" fmla="*/ 212 w 227"/>
                <a:gd name="T37" fmla="*/ 19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439">
                  <a:moveTo>
                    <a:pt x="212" y="191"/>
                  </a:moveTo>
                  <a:cubicBezTo>
                    <a:pt x="212" y="146"/>
                    <a:pt x="212" y="146"/>
                    <a:pt x="212" y="146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119" y="89"/>
                    <a:pt x="122" y="73"/>
                    <a:pt x="128" y="64"/>
                  </a:cubicBezTo>
                  <a:cubicBezTo>
                    <a:pt x="135" y="51"/>
                    <a:pt x="151" y="44"/>
                    <a:pt x="174" y="44"/>
                  </a:cubicBezTo>
                  <a:cubicBezTo>
                    <a:pt x="186" y="44"/>
                    <a:pt x="200" y="47"/>
                    <a:pt x="216" y="51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06" y="2"/>
                    <a:pt x="186" y="0"/>
                    <a:pt x="167" y="0"/>
                  </a:cubicBezTo>
                  <a:cubicBezTo>
                    <a:pt x="128" y="0"/>
                    <a:pt x="100" y="11"/>
                    <a:pt x="83" y="33"/>
                  </a:cubicBezTo>
                  <a:cubicBezTo>
                    <a:pt x="70" y="50"/>
                    <a:pt x="63" y="76"/>
                    <a:pt x="63" y="112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63" y="191"/>
                    <a:pt x="63" y="191"/>
                    <a:pt x="63" y="191"/>
                  </a:cubicBezTo>
                  <a:cubicBezTo>
                    <a:pt x="63" y="439"/>
                    <a:pt x="63" y="439"/>
                    <a:pt x="63" y="439"/>
                  </a:cubicBezTo>
                  <a:cubicBezTo>
                    <a:pt x="119" y="439"/>
                    <a:pt x="119" y="439"/>
                    <a:pt x="119" y="439"/>
                  </a:cubicBezTo>
                  <a:cubicBezTo>
                    <a:pt x="119" y="191"/>
                    <a:pt x="119" y="191"/>
                    <a:pt x="119" y="191"/>
                  </a:cubicBezTo>
                  <a:lnTo>
                    <a:pt x="212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6" name="Freeform 23"/>
            <p:cNvSpPr>
              <a:spLocks noEditPoints="1"/>
            </p:cNvSpPr>
            <p:nvPr/>
          </p:nvSpPr>
          <p:spPr bwMode="auto">
            <a:xfrm>
              <a:off x="5409" y="416"/>
              <a:ext cx="51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4118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8" name="Freeform 25"/>
            <p:cNvSpPr>
              <a:spLocks/>
            </p:cNvSpPr>
            <p:nvPr/>
          </p:nvSpPr>
          <p:spPr bwMode="auto">
            <a:xfrm>
              <a:off x="4116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39" name="Rectangle 26"/>
            <p:cNvSpPr>
              <a:spLocks noChangeArrowheads="1"/>
            </p:cNvSpPr>
            <p:nvPr/>
          </p:nvSpPr>
          <p:spPr bwMode="auto">
            <a:xfrm>
              <a:off x="4187" y="417"/>
              <a:ext cx="9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0" name="Freeform 27"/>
            <p:cNvSpPr>
              <a:spLocks/>
            </p:cNvSpPr>
            <p:nvPr/>
          </p:nvSpPr>
          <p:spPr bwMode="auto">
            <a:xfrm>
              <a:off x="4185" y="397"/>
              <a:ext cx="13" cy="12"/>
            </a:xfrm>
            <a:custGeom>
              <a:avLst/>
              <a:gdLst>
                <a:gd name="T0" fmla="*/ 13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8 w 75"/>
                <a:gd name="T7" fmla="*/ 70 h 70"/>
                <a:gd name="T8" fmla="*/ 63 w 75"/>
                <a:gd name="T9" fmla="*/ 61 h 70"/>
                <a:gd name="T10" fmla="*/ 75 w 75"/>
                <a:gd name="T11" fmla="*/ 35 h 70"/>
                <a:gd name="T12" fmla="*/ 66 w 75"/>
                <a:gd name="T13" fmla="*/ 11 h 70"/>
                <a:gd name="T14" fmla="*/ 38 w 75"/>
                <a:gd name="T15" fmla="*/ 0 h 70"/>
                <a:gd name="T16" fmla="*/ 13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3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7" y="70"/>
                    <a:pt x="38" y="70"/>
                  </a:cubicBezTo>
                  <a:cubicBezTo>
                    <a:pt x="47" y="70"/>
                    <a:pt x="56" y="67"/>
                    <a:pt x="63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6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1" name="Rectangle 28"/>
            <p:cNvSpPr>
              <a:spLocks noChangeArrowheads="1"/>
            </p:cNvSpPr>
            <p:nvPr/>
          </p:nvSpPr>
          <p:spPr bwMode="auto">
            <a:xfrm>
              <a:off x="4473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2" name="Freeform 29"/>
            <p:cNvSpPr>
              <a:spLocks/>
            </p:cNvSpPr>
            <p:nvPr/>
          </p:nvSpPr>
          <p:spPr bwMode="auto">
            <a:xfrm>
              <a:off x="4471" y="397"/>
              <a:ext cx="13" cy="12"/>
            </a:xfrm>
            <a:custGeom>
              <a:avLst/>
              <a:gdLst>
                <a:gd name="T0" fmla="*/ 13 w 76"/>
                <a:gd name="T1" fmla="*/ 9 h 70"/>
                <a:gd name="T2" fmla="*/ 0 w 76"/>
                <a:gd name="T3" fmla="*/ 35 h 70"/>
                <a:gd name="T4" fmla="*/ 10 w 76"/>
                <a:gd name="T5" fmla="*/ 58 h 70"/>
                <a:gd name="T6" fmla="*/ 38 w 76"/>
                <a:gd name="T7" fmla="*/ 70 h 70"/>
                <a:gd name="T8" fmla="*/ 63 w 76"/>
                <a:gd name="T9" fmla="*/ 61 h 70"/>
                <a:gd name="T10" fmla="*/ 76 w 76"/>
                <a:gd name="T11" fmla="*/ 35 h 70"/>
                <a:gd name="T12" fmla="*/ 66 w 76"/>
                <a:gd name="T13" fmla="*/ 11 h 70"/>
                <a:gd name="T14" fmla="*/ 39 w 76"/>
                <a:gd name="T15" fmla="*/ 0 h 70"/>
                <a:gd name="T16" fmla="*/ 13 w 76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0">
                  <a:moveTo>
                    <a:pt x="13" y="9"/>
                  </a:moveTo>
                  <a:cubicBezTo>
                    <a:pt x="5" y="16"/>
                    <a:pt x="0" y="25"/>
                    <a:pt x="0" y="35"/>
                  </a:cubicBezTo>
                  <a:cubicBezTo>
                    <a:pt x="0" y="44"/>
                    <a:pt x="4" y="52"/>
                    <a:pt x="10" y="58"/>
                  </a:cubicBezTo>
                  <a:cubicBezTo>
                    <a:pt x="18" y="66"/>
                    <a:pt x="27" y="70"/>
                    <a:pt x="38" y="70"/>
                  </a:cubicBezTo>
                  <a:cubicBezTo>
                    <a:pt x="48" y="70"/>
                    <a:pt x="56" y="67"/>
                    <a:pt x="63" y="61"/>
                  </a:cubicBezTo>
                  <a:cubicBezTo>
                    <a:pt x="71" y="54"/>
                    <a:pt x="76" y="45"/>
                    <a:pt x="76" y="35"/>
                  </a:cubicBezTo>
                  <a:cubicBezTo>
                    <a:pt x="76" y="26"/>
                    <a:pt x="72" y="18"/>
                    <a:pt x="66" y="11"/>
                  </a:cubicBezTo>
                  <a:cubicBezTo>
                    <a:pt x="59" y="4"/>
                    <a:pt x="49" y="0"/>
                    <a:pt x="39" y="0"/>
                  </a:cubicBezTo>
                  <a:cubicBezTo>
                    <a:pt x="29" y="0"/>
                    <a:pt x="20" y="3"/>
                    <a:pt x="13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3" name="Rectangle 30"/>
            <p:cNvSpPr>
              <a:spLocks noChangeArrowheads="1"/>
            </p:cNvSpPr>
            <p:nvPr/>
          </p:nvSpPr>
          <p:spPr bwMode="auto">
            <a:xfrm>
              <a:off x="5147" y="417"/>
              <a:ext cx="10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4" name="Freeform 31"/>
            <p:cNvSpPr>
              <a:spLocks/>
            </p:cNvSpPr>
            <p:nvPr/>
          </p:nvSpPr>
          <p:spPr bwMode="auto">
            <a:xfrm>
              <a:off x="5146" y="397"/>
              <a:ext cx="13" cy="12"/>
            </a:xfrm>
            <a:custGeom>
              <a:avLst/>
              <a:gdLst>
                <a:gd name="T0" fmla="*/ 12 w 75"/>
                <a:gd name="T1" fmla="*/ 9 h 70"/>
                <a:gd name="T2" fmla="*/ 0 w 75"/>
                <a:gd name="T3" fmla="*/ 35 h 70"/>
                <a:gd name="T4" fmla="*/ 10 w 75"/>
                <a:gd name="T5" fmla="*/ 58 h 70"/>
                <a:gd name="T6" fmla="*/ 37 w 75"/>
                <a:gd name="T7" fmla="*/ 70 h 70"/>
                <a:gd name="T8" fmla="*/ 62 w 75"/>
                <a:gd name="T9" fmla="*/ 61 h 70"/>
                <a:gd name="T10" fmla="*/ 75 w 75"/>
                <a:gd name="T11" fmla="*/ 35 h 70"/>
                <a:gd name="T12" fmla="*/ 65 w 75"/>
                <a:gd name="T13" fmla="*/ 11 h 70"/>
                <a:gd name="T14" fmla="*/ 38 w 75"/>
                <a:gd name="T15" fmla="*/ 0 h 70"/>
                <a:gd name="T16" fmla="*/ 12 w 75"/>
                <a:gd name="T1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0">
                  <a:moveTo>
                    <a:pt x="12" y="9"/>
                  </a:moveTo>
                  <a:cubicBezTo>
                    <a:pt x="4" y="16"/>
                    <a:pt x="0" y="25"/>
                    <a:pt x="0" y="35"/>
                  </a:cubicBezTo>
                  <a:cubicBezTo>
                    <a:pt x="0" y="44"/>
                    <a:pt x="3" y="52"/>
                    <a:pt x="10" y="58"/>
                  </a:cubicBezTo>
                  <a:cubicBezTo>
                    <a:pt x="17" y="66"/>
                    <a:pt x="26" y="70"/>
                    <a:pt x="37" y="70"/>
                  </a:cubicBezTo>
                  <a:cubicBezTo>
                    <a:pt x="47" y="70"/>
                    <a:pt x="55" y="67"/>
                    <a:pt x="62" y="61"/>
                  </a:cubicBezTo>
                  <a:cubicBezTo>
                    <a:pt x="71" y="54"/>
                    <a:pt x="75" y="45"/>
                    <a:pt x="75" y="35"/>
                  </a:cubicBezTo>
                  <a:cubicBezTo>
                    <a:pt x="75" y="26"/>
                    <a:pt x="72" y="18"/>
                    <a:pt x="65" y="11"/>
                  </a:cubicBezTo>
                  <a:cubicBezTo>
                    <a:pt x="58" y="4"/>
                    <a:pt x="49" y="0"/>
                    <a:pt x="38" y="0"/>
                  </a:cubicBezTo>
                  <a:cubicBezTo>
                    <a:pt x="28" y="0"/>
                    <a:pt x="19" y="3"/>
                    <a:pt x="1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5" name="Rectangle 32"/>
            <p:cNvSpPr>
              <a:spLocks noChangeArrowheads="1"/>
            </p:cNvSpPr>
            <p:nvPr/>
          </p:nvSpPr>
          <p:spPr bwMode="auto">
            <a:xfrm>
              <a:off x="3915" y="396"/>
              <a:ext cx="10" cy="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6" name="Freeform 33"/>
            <p:cNvSpPr>
              <a:spLocks/>
            </p:cNvSpPr>
            <p:nvPr/>
          </p:nvSpPr>
          <p:spPr bwMode="auto">
            <a:xfrm>
              <a:off x="3939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7" name="Freeform 34"/>
            <p:cNvSpPr>
              <a:spLocks/>
            </p:cNvSpPr>
            <p:nvPr/>
          </p:nvSpPr>
          <p:spPr bwMode="auto">
            <a:xfrm>
              <a:off x="3999" y="416"/>
              <a:ext cx="43" cy="54"/>
            </a:xfrm>
            <a:custGeom>
              <a:avLst/>
              <a:gdLst>
                <a:gd name="T0" fmla="*/ 119 w 249"/>
                <a:gd name="T1" fmla="*/ 310 h 310"/>
                <a:gd name="T2" fmla="*/ 249 w 249"/>
                <a:gd name="T3" fmla="*/ 219 h 310"/>
                <a:gd name="T4" fmla="*/ 224 w 249"/>
                <a:gd name="T5" fmla="*/ 162 h 310"/>
                <a:gd name="T6" fmla="*/ 154 w 249"/>
                <a:gd name="T7" fmla="*/ 130 h 310"/>
                <a:gd name="T8" fmla="*/ 113 w 249"/>
                <a:gd name="T9" fmla="*/ 116 h 310"/>
                <a:gd name="T10" fmla="*/ 86 w 249"/>
                <a:gd name="T11" fmla="*/ 104 h 310"/>
                <a:gd name="T12" fmla="*/ 73 w 249"/>
                <a:gd name="T13" fmla="*/ 81 h 310"/>
                <a:gd name="T14" fmla="*/ 132 w 249"/>
                <a:gd name="T15" fmla="*/ 45 h 310"/>
                <a:gd name="T16" fmla="*/ 216 w 249"/>
                <a:gd name="T17" fmla="*/ 63 h 310"/>
                <a:gd name="T18" fmla="*/ 231 w 249"/>
                <a:gd name="T19" fmla="*/ 16 h 310"/>
                <a:gd name="T20" fmla="*/ 131 w 249"/>
                <a:gd name="T21" fmla="*/ 0 h 310"/>
                <a:gd name="T22" fmla="*/ 48 w 249"/>
                <a:gd name="T23" fmla="*/ 19 h 310"/>
                <a:gd name="T24" fmla="*/ 17 w 249"/>
                <a:gd name="T25" fmla="*/ 81 h 310"/>
                <a:gd name="T26" fmla="*/ 43 w 249"/>
                <a:gd name="T27" fmla="*/ 136 h 310"/>
                <a:gd name="T28" fmla="*/ 120 w 249"/>
                <a:gd name="T29" fmla="*/ 170 h 310"/>
                <a:gd name="T30" fmla="*/ 160 w 249"/>
                <a:gd name="T31" fmla="*/ 183 h 310"/>
                <a:gd name="T32" fmla="*/ 183 w 249"/>
                <a:gd name="T33" fmla="*/ 196 h 310"/>
                <a:gd name="T34" fmla="*/ 192 w 249"/>
                <a:gd name="T35" fmla="*/ 221 h 310"/>
                <a:gd name="T36" fmla="*/ 118 w 249"/>
                <a:gd name="T37" fmla="*/ 265 h 310"/>
                <a:gd name="T38" fmla="*/ 18 w 249"/>
                <a:gd name="T39" fmla="*/ 239 h 310"/>
                <a:gd name="T40" fmla="*/ 0 w 249"/>
                <a:gd name="T41" fmla="*/ 287 h 310"/>
                <a:gd name="T42" fmla="*/ 119 w 249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" h="310">
                  <a:moveTo>
                    <a:pt x="119" y="310"/>
                  </a:moveTo>
                  <a:cubicBezTo>
                    <a:pt x="206" y="310"/>
                    <a:pt x="249" y="279"/>
                    <a:pt x="249" y="219"/>
                  </a:cubicBezTo>
                  <a:cubicBezTo>
                    <a:pt x="249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2" y="113"/>
                    <a:pt x="94" y="109"/>
                    <a:pt x="86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2" y="45"/>
                  </a:cubicBezTo>
                  <a:cubicBezTo>
                    <a:pt x="161" y="45"/>
                    <a:pt x="188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3" y="136"/>
                  </a:cubicBezTo>
                  <a:cubicBezTo>
                    <a:pt x="59" y="147"/>
                    <a:pt x="84" y="158"/>
                    <a:pt x="120" y="170"/>
                  </a:cubicBezTo>
                  <a:cubicBezTo>
                    <a:pt x="139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89" y="202"/>
                    <a:pt x="192" y="210"/>
                    <a:pt x="192" y="221"/>
                  </a:cubicBezTo>
                  <a:cubicBezTo>
                    <a:pt x="192" y="250"/>
                    <a:pt x="168" y="265"/>
                    <a:pt x="118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0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8" name="Freeform 35"/>
            <p:cNvSpPr>
              <a:spLocks noEditPoints="1"/>
            </p:cNvSpPr>
            <p:nvPr/>
          </p:nvSpPr>
          <p:spPr bwMode="auto">
            <a:xfrm>
              <a:off x="4053" y="416"/>
              <a:ext cx="52" cy="77"/>
            </a:xfrm>
            <a:custGeom>
              <a:avLst/>
              <a:gdLst>
                <a:gd name="T0" fmla="*/ 298 w 298"/>
                <a:gd name="T1" fmla="*/ 146 h 444"/>
                <a:gd name="T2" fmla="*/ 271 w 298"/>
                <a:gd name="T3" fmla="*/ 46 h 444"/>
                <a:gd name="T4" fmla="*/ 165 w 298"/>
                <a:gd name="T5" fmla="*/ 0 h 444"/>
                <a:gd name="T6" fmla="*/ 84 w 298"/>
                <a:gd name="T7" fmla="*/ 19 h 444"/>
                <a:gd name="T8" fmla="*/ 52 w 298"/>
                <a:gd name="T9" fmla="*/ 43 h 444"/>
                <a:gd name="T10" fmla="*/ 52 w 298"/>
                <a:gd name="T11" fmla="*/ 8 h 444"/>
                <a:gd name="T12" fmla="*/ 0 w 298"/>
                <a:gd name="T13" fmla="*/ 8 h 444"/>
                <a:gd name="T14" fmla="*/ 0 w 298"/>
                <a:gd name="T15" fmla="*/ 444 h 444"/>
                <a:gd name="T16" fmla="*/ 56 w 298"/>
                <a:gd name="T17" fmla="*/ 429 h 444"/>
                <a:gd name="T18" fmla="*/ 56 w 298"/>
                <a:gd name="T19" fmla="*/ 294 h 444"/>
                <a:gd name="T20" fmla="*/ 138 w 298"/>
                <a:gd name="T21" fmla="*/ 310 h 444"/>
                <a:gd name="T22" fmla="*/ 262 w 298"/>
                <a:gd name="T23" fmla="*/ 259 h 444"/>
                <a:gd name="T24" fmla="*/ 298 w 298"/>
                <a:gd name="T25" fmla="*/ 146 h 444"/>
                <a:gd name="T26" fmla="*/ 241 w 298"/>
                <a:gd name="T27" fmla="*/ 144 h 444"/>
                <a:gd name="T28" fmla="*/ 217 w 298"/>
                <a:gd name="T29" fmla="*/ 227 h 444"/>
                <a:gd name="T30" fmla="*/ 130 w 298"/>
                <a:gd name="T31" fmla="*/ 265 h 444"/>
                <a:gd name="T32" fmla="*/ 56 w 298"/>
                <a:gd name="T33" fmla="*/ 247 h 444"/>
                <a:gd name="T34" fmla="*/ 56 w 298"/>
                <a:gd name="T35" fmla="*/ 132 h 444"/>
                <a:gd name="T36" fmla="*/ 62 w 298"/>
                <a:gd name="T37" fmla="*/ 96 h 444"/>
                <a:gd name="T38" fmla="*/ 98 w 298"/>
                <a:gd name="T39" fmla="*/ 59 h 444"/>
                <a:gd name="T40" fmla="*/ 154 w 298"/>
                <a:gd name="T41" fmla="*/ 45 h 444"/>
                <a:gd name="T42" fmla="*/ 220 w 298"/>
                <a:gd name="T43" fmla="*/ 73 h 444"/>
                <a:gd name="T44" fmla="*/ 241 w 298"/>
                <a:gd name="T45" fmla="*/ 1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44">
                  <a:moveTo>
                    <a:pt x="298" y="146"/>
                  </a:moveTo>
                  <a:cubicBezTo>
                    <a:pt x="298" y="104"/>
                    <a:pt x="289" y="71"/>
                    <a:pt x="271" y="46"/>
                  </a:cubicBezTo>
                  <a:cubicBezTo>
                    <a:pt x="248" y="15"/>
                    <a:pt x="213" y="0"/>
                    <a:pt x="165" y="0"/>
                  </a:cubicBezTo>
                  <a:cubicBezTo>
                    <a:pt x="133" y="0"/>
                    <a:pt x="107" y="6"/>
                    <a:pt x="84" y="19"/>
                  </a:cubicBezTo>
                  <a:cubicBezTo>
                    <a:pt x="75" y="24"/>
                    <a:pt x="64" y="32"/>
                    <a:pt x="52" y="43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56" y="429"/>
                    <a:pt x="56" y="429"/>
                    <a:pt x="56" y="429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77" y="304"/>
                    <a:pt x="104" y="310"/>
                    <a:pt x="138" y="310"/>
                  </a:cubicBezTo>
                  <a:cubicBezTo>
                    <a:pt x="193" y="310"/>
                    <a:pt x="234" y="293"/>
                    <a:pt x="262" y="259"/>
                  </a:cubicBezTo>
                  <a:cubicBezTo>
                    <a:pt x="286" y="231"/>
                    <a:pt x="298" y="193"/>
                    <a:pt x="298" y="146"/>
                  </a:cubicBezTo>
                  <a:moveTo>
                    <a:pt x="241" y="144"/>
                  </a:moveTo>
                  <a:cubicBezTo>
                    <a:pt x="241" y="177"/>
                    <a:pt x="233" y="205"/>
                    <a:pt x="217" y="227"/>
                  </a:cubicBezTo>
                  <a:cubicBezTo>
                    <a:pt x="199" y="252"/>
                    <a:pt x="170" y="265"/>
                    <a:pt x="130" y="265"/>
                  </a:cubicBezTo>
                  <a:cubicBezTo>
                    <a:pt x="100" y="265"/>
                    <a:pt x="76" y="259"/>
                    <a:pt x="56" y="247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16"/>
                    <a:pt x="58" y="105"/>
                    <a:pt x="62" y="96"/>
                  </a:cubicBezTo>
                  <a:cubicBezTo>
                    <a:pt x="69" y="81"/>
                    <a:pt x="81" y="69"/>
                    <a:pt x="98" y="59"/>
                  </a:cubicBezTo>
                  <a:cubicBezTo>
                    <a:pt x="115" y="49"/>
                    <a:pt x="134" y="45"/>
                    <a:pt x="154" y="45"/>
                  </a:cubicBezTo>
                  <a:cubicBezTo>
                    <a:pt x="183" y="45"/>
                    <a:pt x="205" y="54"/>
                    <a:pt x="220" y="73"/>
                  </a:cubicBezTo>
                  <a:cubicBezTo>
                    <a:pt x="234" y="90"/>
                    <a:pt x="241" y="114"/>
                    <a:pt x="241" y="1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49" name="Freeform 36"/>
            <p:cNvSpPr>
              <a:spLocks/>
            </p:cNvSpPr>
            <p:nvPr/>
          </p:nvSpPr>
          <p:spPr bwMode="auto">
            <a:xfrm>
              <a:off x="4141" y="417"/>
              <a:ext cx="35" cy="51"/>
            </a:xfrm>
            <a:custGeom>
              <a:avLst/>
              <a:gdLst>
                <a:gd name="T0" fmla="*/ 56 w 198"/>
                <a:gd name="T1" fmla="*/ 295 h 295"/>
                <a:gd name="T2" fmla="*/ 56 w 198"/>
                <a:gd name="T3" fmla="*/ 107 h 295"/>
                <a:gd name="T4" fmla="*/ 125 w 198"/>
                <a:gd name="T5" fmla="*/ 62 h 295"/>
                <a:gd name="T6" fmla="*/ 196 w 198"/>
                <a:gd name="T7" fmla="*/ 47 h 295"/>
                <a:gd name="T8" fmla="*/ 198 w 198"/>
                <a:gd name="T9" fmla="*/ 0 h 295"/>
                <a:gd name="T10" fmla="*/ 125 w 198"/>
                <a:gd name="T11" fmla="*/ 13 h 295"/>
                <a:gd name="T12" fmla="*/ 53 w 198"/>
                <a:gd name="T13" fmla="*/ 55 h 295"/>
                <a:gd name="T14" fmla="*/ 53 w 198"/>
                <a:gd name="T15" fmla="*/ 2 h 295"/>
                <a:gd name="T16" fmla="*/ 0 w 198"/>
                <a:gd name="T17" fmla="*/ 2 h 295"/>
                <a:gd name="T18" fmla="*/ 0 w 198"/>
                <a:gd name="T19" fmla="*/ 295 h 295"/>
                <a:gd name="T20" fmla="*/ 56 w 198"/>
                <a:gd name="T2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95">
                  <a:moveTo>
                    <a:pt x="56" y="295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74" y="89"/>
                    <a:pt x="97" y="74"/>
                    <a:pt x="125" y="62"/>
                  </a:cubicBezTo>
                  <a:cubicBezTo>
                    <a:pt x="146" y="53"/>
                    <a:pt x="170" y="48"/>
                    <a:pt x="196" y="4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70" y="1"/>
                    <a:pt x="145" y="5"/>
                    <a:pt x="125" y="13"/>
                  </a:cubicBezTo>
                  <a:cubicBezTo>
                    <a:pt x="101" y="22"/>
                    <a:pt x="77" y="36"/>
                    <a:pt x="53" y="5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95"/>
                    <a:pt x="0" y="295"/>
                    <a:pt x="0" y="295"/>
                  </a:cubicBezTo>
                  <a:lnTo>
                    <a:pt x="56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0" name="Freeform 37"/>
            <p:cNvSpPr>
              <a:spLocks/>
            </p:cNvSpPr>
            <p:nvPr/>
          </p:nvSpPr>
          <p:spPr bwMode="auto">
            <a:xfrm>
              <a:off x="4210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5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8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7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6" y="52"/>
                    <a:pt x="225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8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1" name="Freeform 38"/>
            <p:cNvSpPr>
              <a:spLocks noEditPoints="1"/>
            </p:cNvSpPr>
            <p:nvPr/>
          </p:nvSpPr>
          <p:spPr bwMode="auto">
            <a:xfrm>
              <a:off x="4271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7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5 w 294"/>
                <a:gd name="T19" fmla="*/ 362 h 442"/>
                <a:gd name="T20" fmla="*/ 140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2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19 w 294"/>
                <a:gd name="T39" fmla="*/ 232 h 442"/>
                <a:gd name="T40" fmla="*/ 140 w 294"/>
                <a:gd name="T41" fmla="*/ 265 h 442"/>
                <a:gd name="T42" fmla="*/ 57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7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8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5" y="362"/>
                  </a:cubicBezTo>
                  <a:cubicBezTo>
                    <a:pt x="213" y="385"/>
                    <a:pt x="185" y="397"/>
                    <a:pt x="140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4" y="442"/>
                    <a:pt x="200" y="438"/>
                    <a:pt x="221" y="430"/>
                  </a:cubicBezTo>
                  <a:cubicBezTo>
                    <a:pt x="253" y="418"/>
                    <a:pt x="274" y="397"/>
                    <a:pt x="282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7" y="197"/>
                    <a:pt x="236" y="202"/>
                  </a:cubicBezTo>
                  <a:cubicBezTo>
                    <a:pt x="234" y="212"/>
                    <a:pt x="228" y="222"/>
                    <a:pt x="219" y="232"/>
                  </a:cubicBezTo>
                  <a:cubicBezTo>
                    <a:pt x="200" y="254"/>
                    <a:pt x="173" y="265"/>
                    <a:pt x="140" y="265"/>
                  </a:cubicBezTo>
                  <a:cubicBezTo>
                    <a:pt x="85" y="265"/>
                    <a:pt x="57" y="233"/>
                    <a:pt x="57" y="168"/>
                  </a:cubicBezTo>
                  <a:cubicBezTo>
                    <a:pt x="57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2" name="Freeform 39"/>
            <p:cNvSpPr>
              <a:spLocks/>
            </p:cNvSpPr>
            <p:nvPr/>
          </p:nvSpPr>
          <p:spPr bwMode="auto">
            <a:xfrm>
              <a:off x="4363" y="416"/>
              <a:ext cx="43" cy="54"/>
            </a:xfrm>
            <a:custGeom>
              <a:avLst/>
              <a:gdLst>
                <a:gd name="T0" fmla="*/ 119 w 250"/>
                <a:gd name="T1" fmla="*/ 310 h 310"/>
                <a:gd name="T2" fmla="*/ 250 w 250"/>
                <a:gd name="T3" fmla="*/ 219 h 310"/>
                <a:gd name="T4" fmla="*/ 224 w 250"/>
                <a:gd name="T5" fmla="*/ 162 h 310"/>
                <a:gd name="T6" fmla="*/ 154 w 250"/>
                <a:gd name="T7" fmla="*/ 130 h 310"/>
                <a:gd name="T8" fmla="*/ 113 w 250"/>
                <a:gd name="T9" fmla="*/ 116 h 310"/>
                <a:gd name="T10" fmla="*/ 87 w 250"/>
                <a:gd name="T11" fmla="*/ 104 h 310"/>
                <a:gd name="T12" fmla="*/ 73 w 250"/>
                <a:gd name="T13" fmla="*/ 81 h 310"/>
                <a:gd name="T14" fmla="*/ 133 w 250"/>
                <a:gd name="T15" fmla="*/ 45 h 310"/>
                <a:gd name="T16" fmla="*/ 216 w 250"/>
                <a:gd name="T17" fmla="*/ 63 h 310"/>
                <a:gd name="T18" fmla="*/ 231 w 250"/>
                <a:gd name="T19" fmla="*/ 16 h 310"/>
                <a:gd name="T20" fmla="*/ 131 w 250"/>
                <a:gd name="T21" fmla="*/ 0 h 310"/>
                <a:gd name="T22" fmla="*/ 48 w 250"/>
                <a:gd name="T23" fmla="*/ 19 h 310"/>
                <a:gd name="T24" fmla="*/ 17 w 250"/>
                <a:gd name="T25" fmla="*/ 81 h 310"/>
                <a:gd name="T26" fmla="*/ 44 w 250"/>
                <a:gd name="T27" fmla="*/ 136 h 310"/>
                <a:gd name="T28" fmla="*/ 120 w 250"/>
                <a:gd name="T29" fmla="*/ 170 h 310"/>
                <a:gd name="T30" fmla="*/ 160 w 250"/>
                <a:gd name="T31" fmla="*/ 183 h 310"/>
                <a:gd name="T32" fmla="*/ 183 w 250"/>
                <a:gd name="T33" fmla="*/ 196 h 310"/>
                <a:gd name="T34" fmla="*/ 193 w 250"/>
                <a:gd name="T35" fmla="*/ 221 h 310"/>
                <a:gd name="T36" fmla="*/ 119 w 250"/>
                <a:gd name="T37" fmla="*/ 265 h 310"/>
                <a:gd name="T38" fmla="*/ 18 w 250"/>
                <a:gd name="T39" fmla="*/ 239 h 310"/>
                <a:gd name="T40" fmla="*/ 0 w 250"/>
                <a:gd name="T41" fmla="*/ 287 h 310"/>
                <a:gd name="T42" fmla="*/ 119 w 250"/>
                <a:gd name="T4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" h="310">
                  <a:moveTo>
                    <a:pt x="119" y="310"/>
                  </a:moveTo>
                  <a:cubicBezTo>
                    <a:pt x="206" y="310"/>
                    <a:pt x="250" y="279"/>
                    <a:pt x="250" y="219"/>
                  </a:cubicBezTo>
                  <a:cubicBezTo>
                    <a:pt x="250" y="194"/>
                    <a:pt x="241" y="175"/>
                    <a:pt x="224" y="162"/>
                  </a:cubicBezTo>
                  <a:cubicBezTo>
                    <a:pt x="210" y="152"/>
                    <a:pt x="187" y="141"/>
                    <a:pt x="154" y="130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03" y="113"/>
                    <a:pt x="94" y="109"/>
                    <a:pt x="87" y="104"/>
                  </a:cubicBezTo>
                  <a:cubicBezTo>
                    <a:pt x="78" y="99"/>
                    <a:pt x="73" y="91"/>
                    <a:pt x="73" y="81"/>
                  </a:cubicBezTo>
                  <a:cubicBezTo>
                    <a:pt x="73" y="57"/>
                    <a:pt x="93" y="45"/>
                    <a:pt x="133" y="45"/>
                  </a:cubicBezTo>
                  <a:cubicBezTo>
                    <a:pt x="161" y="45"/>
                    <a:pt x="189" y="51"/>
                    <a:pt x="216" y="63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199" y="5"/>
                    <a:pt x="166" y="0"/>
                    <a:pt x="131" y="0"/>
                  </a:cubicBezTo>
                  <a:cubicBezTo>
                    <a:pt x="96" y="0"/>
                    <a:pt x="68" y="6"/>
                    <a:pt x="48" y="19"/>
                  </a:cubicBezTo>
                  <a:cubicBezTo>
                    <a:pt x="27" y="33"/>
                    <a:pt x="17" y="53"/>
                    <a:pt x="17" y="81"/>
                  </a:cubicBezTo>
                  <a:cubicBezTo>
                    <a:pt x="17" y="105"/>
                    <a:pt x="26" y="123"/>
                    <a:pt x="44" y="136"/>
                  </a:cubicBezTo>
                  <a:cubicBezTo>
                    <a:pt x="59" y="147"/>
                    <a:pt x="85" y="158"/>
                    <a:pt x="120" y="170"/>
                  </a:cubicBezTo>
                  <a:cubicBezTo>
                    <a:pt x="140" y="176"/>
                    <a:pt x="153" y="181"/>
                    <a:pt x="160" y="183"/>
                  </a:cubicBezTo>
                  <a:cubicBezTo>
                    <a:pt x="169" y="186"/>
                    <a:pt x="177" y="191"/>
                    <a:pt x="183" y="196"/>
                  </a:cubicBezTo>
                  <a:cubicBezTo>
                    <a:pt x="190" y="202"/>
                    <a:pt x="193" y="210"/>
                    <a:pt x="193" y="221"/>
                  </a:cubicBezTo>
                  <a:cubicBezTo>
                    <a:pt x="193" y="250"/>
                    <a:pt x="168" y="265"/>
                    <a:pt x="119" y="265"/>
                  </a:cubicBezTo>
                  <a:cubicBezTo>
                    <a:pt x="81" y="265"/>
                    <a:pt x="48" y="256"/>
                    <a:pt x="18" y="239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31" y="302"/>
                    <a:pt x="71" y="310"/>
                    <a:pt x="119" y="3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3" name="Freeform 40"/>
            <p:cNvSpPr>
              <a:spLocks/>
            </p:cNvSpPr>
            <p:nvPr/>
          </p:nvSpPr>
          <p:spPr bwMode="auto">
            <a:xfrm>
              <a:off x="4415" y="416"/>
              <a:ext cx="47" cy="54"/>
            </a:xfrm>
            <a:custGeom>
              <a:avLst/>
              <a:gdLst>
                <a:gd name="T0" fmla="*/ 167 w 273"/>
                <a:gd name="T1" fmla="*/ 265 h 310"/>
                <a:gd name="T2" fmla="*/ 81 w 273"/>
                <a:gd name="T3" fmla="*/ 231 h 310"/>
                <a:gd name="T4" fmla="*/ 58 w 273"/>
                <a:gd name="T5" fmla="*/ 157 h 310"/>
                <a:gd name="T6" fmla="*/ 87 w 273"/>
                <a:gd name="T7" fmla="*/ 73 h 310"/>
                <a:gd name="T8" fmla="*/ 164 w 273"/>
                <a:gd name="T9" fmla="*/ 45 h 310"/>
                <a:gd name="T10" fmla="*/ 250 w 273"/>
                <a:gd name="T11" fmla="*/ 66 h 310"/>
                <a:gd name="T12" fmla="*/ 266 w 273"/>
                <a:gd name="T13" fmla="*/ 20 h 310"/>
                <a:gd name="T14" fmla="*/ 162 w 273"/>
                <a:gd name="T15" fmla="*/ 0 h 310"/>
                <a:gd name="T16" fmla="*/ 50 w 273"/>
                <a:gd name="T17" fmla="*/ 34 h 310"/>
                <a:gd name="T18" fmla="*/ 0 w 273"/>
                <a:gd name="T19" fmla="*/ 159 h 310"/>
                <a:gd name="T20" fmla="*/ 39 w 273"/>
                <a:gd name="T21" fmla="*/ 269 h 310"/>
                <a:gd name="T22" fmla="*/ 160 w 273"/>
                <a:gd name="T23" fmla="*/ 310 h 310"/>
                <a:gd name="T24" fmla="*/ 273 w 273"/>
                <a:gd name="T25" fmla="*/ 285 h 310"/>
                <a:gd name="T26" fmla="*/ 254 w 273"/>
                <a:gd name="T27" fmla="*/ 239 h 310"/>
                <a:gd name="T28" fmla="*/ 167 w 273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" h="310">
                  <a:moveTo>
                    <a:pt x="167" y="265"/>
                  </a:moveTo>
                  <a:cubicBezTo>
                    <a:pt x="129" y="265"/>
                    <a:pt x="100" y="253"/>
                    <a:pt x="81" y="231"/>
                  </a:cubicBezTo>
                  <a:cubicBezTo>
                    <a:pt x="65" y="212"/>
                    <a:pt x="58" y="187"/>
                    <a:pt x="58" y="157"/>
                  </a:cubicBezTo>
                  <a:cubicBezTo>
                    <a:pt x="58" y="121"/>
                    <a:pt x="67" y="93"/>
                    <a:pt x="87" y="73"/>
                  </a:cubicBezTo>
                  <a:cubicBezTo>
                    <a:pt x="105" y="54"/>
                    <a:pt x="131" y="45"/>
                    <a:pt x="164" y="45"/>
                  </a:cubicBezTo>
                  <a:cubicBezTo>
                    <a:pt x="194" y="45"/>
                    <a:pt x="222" y="52"/>
                    <a:pt x="250" y="66"/>
                  </a:cubicBezTo>
                  <a:cubicBezTo>
                    <a:pt x="266" y="20"/>
                    <a:pt x="266" y="20"/>
                    <a:pt x="266" y="20"/>
                  </a:cubicBezTo>
                  <a:cubicBezTo>
                    <a:pt x="234" y="6"/>
                    <a:pt x="200" y="0"/>
                    <a:pt x="162" y="0"/>
                  </a:cubicBezTo>
                  <a:cubicBezTo>
                    <a:pt x="114" y="0"/>
                    <a:pt x="77" y="11"/>
                    <a:pt x="50" y="34"/>
                  </a:cubicBezTo>
                  <a:cubicBezTo>
                    <a:pt x="17" y="63"/>
                    <a:pt x="0" y="104"/>
                    <a:pt x="0" y="159"/>
                  </a:cubicBezTo>
                  <a:cubicBezTo>
                    <a:pt x="0" y="206"/>
                    <a:pt x="13" y="243"/>
                    <a:pt x="39" y="269"/>
                  </a:cubicBezTo>
                  <a:cubicBezTo>
                    <a:pt x="66" y="296"/>
                    <a:pt x="106" y="310"/>
                    <a:pt x="160" y="310"/>
                  </a:cubicBezTo>
                  <a:cubicBezTo>
                    <a:pt x="203" y="310"/>
                    <a:pt x="241" y="301"/>
                    <a:pt x="273" y="285"/>
                  </a:cubicBezTo>
                  <a:cubicBezTo>
                    <a:pt x="254" y="239"/>
                    <a:pt x="254" y="239"/>
                    <a:pt x="254" y="239"/>
                  </a:cubicBezTo>
                  <a:cubicBezTo>
                    <a:pt x="225" y="256"/>
                    <a:pt x="196" y="265"/>
                    <a:pt x="167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4" name="Freeform 41"/>
            <p:cNvSpPr>
              <a:spLocks noEditPoints="1"/>
            </p:cNvSpPr>
            <p:nvPr/>
          </p:nvSpPr>
          <p:spPr bwMode="auto">
            <a:xfrm>
              <a:off x="4494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0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1 w 299"/>
                <a:gd name="T11" fmla="*/ 270 h 310"/>
                <a:gd name="T12" fmla="*/ 168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1 w 299"/>
                <a:gd name="T23" fmla="*/ 222 h 310"/>
                <a:gd name="T24" fmla="*/ 57 w 299"/>
                <a:gd name="T25" fmla="*/ 168 h 310"/>
                <a:gd name="T26" fmla="*/ 297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7 w 299"/>
                <a:gd name="T33" fmla="*/ 125 h 310"/>
                <a:gd name="T34" fmla="*/ 67 w 299"/>
                <a:gd name="T35" fmla="*/ 88 h 310"/>
                <a:gd name="T36" fmla="*/ 153 w 299"/>
                <a:gd name="T37" fmla="*/ 44 h 310"/>
                <a:gd name="T38" fmla="*/ 232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0" y="61"/>
                  </a:cubicBezTo>
                  <a:cubicBezTo>
                    <a:pt x="256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3" y="244"/>
                    <a:pt x="41" y="270"/>
                  </a:cubicBezTo>
                  <a:cubicBezTo>
                    <a:pt x="69" y="296"/>
                    <a:pt x="112" y="310"/>
                    <a:pt x="168" y="310"/>
                  </a:cubicBezTo>
                  <a:cubicBezTo>
                    <a:pt x="214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2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4" y="248"/>
                    <a:pt x="81" y="237"/>
                    <a:pt x="71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8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7" y="125"/>
                    <a:pt x="57" y="125"/>
                    <a:pt x="57" y="125"/>
                  </a:cubicBezTo>
                  <a:cubicBezTo>
                    <a:pt x="59" y="109"/>
                    <a:pt x="63" y="97"/>
                    <a:pt x="67" y="88"/>
                  </a:cubicBezTo>
                  <a:cubicBezTo>
                    <a:pt x="81" y="59"/>
                    <a:pt x="110" y="44"/>
                    <a:pt x="153" y="44"/>
                  </a:cubicBezTo>
                  <a:cubicBezTo>
                    <a:pt x="191" y="44"/>
                    <a:pt x="218" y="57"/>
                    <a:pt x="232" y="82"/>
                  </a:cubicBezTo>
                  <a:cubicBezTo>
                    <a:pt x="238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5" name="Freeform 42"/>
            <p:cNvSpPr>
              <a:spLocks/>
            </p:cNvSpPr>
            <p:nvPr/>
          </p:nvSpPr>
          <p:spPr bwMode="auto">
            <a:xfrm>
              <a:off x="4558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4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6" name="Freeform 43"/>
            <p:cNvSpPr>
              <a:spLocks/>
            </p:cNvSpPr>
            <p:nvPr/>
          </p:nvSpPr>
          <p:spPr bwMode="auto">
            <a:xfrm>
              <a:off x="461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1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1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2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7" name="Freeform 44"/>
            <p:cNvSpPr>
              <a:spLocks noEditPoints="1"/>
            </p:cNvSpPr>
            <p:nvPr/>
          </p:nvSpPr>
          <p:spPr bwMode="auto">
            <a:xfrm>
              <a:off x="4671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4 w 299"/>
                <a:gd name="T15" fmla="*/ 283 h 310"/>
                <a:gd name="T16" fmla="*/ 273 w 299"/>
                <a:gd name="T17" fmla="*/ 239 h 310"/>
                <a:gd name="T18" fmla="*/ 179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4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9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8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8" name="Freeform 45"/>
            <p:cNvSpPr>
              <a:spLocks/>
            </p:cNvSpPr>
            <p:nvPr/>
          </p:nvSpPr>
          <p:spPr bwMode="auto">
            <a:xfrm>
              <a:off x="4734" y="459"/>
              <a:ext cx="13" cy="20"/>
            </a:xfrm>
            <a:custGeom>
              <a:avLst/>
              <a:gdLst>
                <a:gd name="T0" fmla="*/ 7 w 13"/>
                <a:gd name="T1" fmla="*/ 20 h 20"/>
                <a:gd name="T2" fmla="*/ 13 w 13"/>
                <a:gd name="T3" fmla="*/ 0 h 20"/>
                <a:gd name="T4" fmla="*/ 4 w 13"/>
                <a:gd name="T5" fmla="*/ 0 h 20"/>
                <a:gd name="T6" fmla="*/ 0 w 13"/>
                <a:gd name="T7" fmla="*/ 20 h 20"/>
                <a:gd name="T8" fmla="*/ 7 w 1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7" y="20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20"/>
                  </a:lnTo>
                  <a:lnTo>
                    <a:pt x="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59" name="Freeform 46"/>
            <p:cNvSpPr>
              <a:spLocks noEditPoints="1"/>
            </p:cNvSpPr>
            <p:nvPr/>
          </p:nvSpPr>
          <p:spPr bwMode="auto">
            <a:xfrm>
              <a:off x="4776" y="416"/>
              <a:ext cx="52" cy="54"/>
            </a:xfrm>
            <a:custGeom>
              <a:avLst/>
              <a:gdLst>
                <a:gd name="T0" fmla="*/ 299 w 299"/>
                <a:gd name="T1" fmla="*/ 141 h 310"/>
                <a:gd name="T2" fmla="*/ 281 w 299"/>
                <a:gd name="T3" fmla="*/ 61 h 310"/>
                <a:gd name="T4" fmla="*/ 153 w 299"/>
                <a:gd name="T5" fmla="*/ 0 h 310"/>
                <a:gd name="T6" fmla="*/ 36 w 299"/>
                <a:gd name="T7" fmla="*/ 44 h 310"/>
                <a:gd name="T8" fmla="*/ 0 w 299"/>
                <a:gd name="T9" fmla="*/ 157 h 310"/>
                <a:gd name="T10" fmla="*/ 42 w 299"/>
                <a:gd name="T11" fmla="*/ 270 h 310"/>
                <a:gd name="T12" fmla="*/ 169 w 299"/>
                <a:gd name="T13" fmla="*/ 310 h 310"/>
                <a:gd name="T14" fmla="*/ 293 w 299"/>
                <a:gd name="T15" fmla="*/ 283 h 310"/>
                <a:gd name="T16" fmla="*/ 273 w 299"/>
                <a:gd name="T17" fmla="*/ 239 h 310"/>
                <a:gd name="T18" fmla="*/ 178 w 299"/>
                <a:gd name="T19" fmla="*/ 265 h 310"/>
                <a:gd name="T20" fmla="*/ 111 w 299"/>
                <a:gd name="T21" fmla="*/ 255 h 310"/>
                <a:gd name="T22" fmla="*/ 72 w 299"/>
                <a:gd name="T23" fmla="*/ 222 h 310"/>
                <a:gd name="T24" fmla="*/ 57 w 299"/>
                <a:gd name="T25" fmla="*/ 168 h 310"/>
                <a:gd name="T26" fmla="*/ 298 w 299"/>
                <a:gd name="T27" fmla="*/ 168 h 310"/>
                <a:gd name="T28" fmla="*/ 299 w 299"/>
                <a:gd name="T29" fmla="*/ 141 h 310"/>
                <a:gd name="T30" fmla="*/ 245 w 299"/>
                <a:gd name="T31" fmla="*/ 125 h 310"/>
                <a:gd name="T32" fmla="*/ 58 w 299"/>
                <a:gd name="T33" fmla="*/ 125 h 310"/>
                <a:gd name="T34" fmla="*/ 67 w 299"/>
                <a:gd name="T35" fmla="*/ 88 h 310"/>
                <a:gd name="T36" fmla="*/ 154 w 299"/>
                <a:gd name="T37" fmla="*/ 44 h 310"/>
                <a:gd name="T38" fmla="*/ 233 w 299"/>
                <a:gd name="T39" fmla="*/ 82 h 310"/>
                <a:gd name="T40" fmla="*/ 245 w 299"/>
                <a:gd name="T41" fmla="*/ 12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310">
                  <a:moveTo>
                    <a:pt x="299" y="141"/>
                  </a:moveTo>
                  <a:cubicBezTo>
                    <a:pt x="299" y="109"/>
                    <a:pt x="293" y="83"/>
                    <a:pt x="281" y="61"/>
                  </a:cubicBezTo>
                  <a:cubicBezTo>
                    <a:pt x="257" y="20"/>
                    <a:pt x="214" y="0"/>
                    <a:pt x="153" y="0"/>
                  </a:cubicBezTo>
                  <a:cubicBezTo>
                    <a:pt x="101" y="0"/>
                    <a:pt x="62" y="15"/>
                    <a:pt x="36" y="44"/>
                  </a:cubicBezTo>
                  <a:cubicBezTo>
                    <a:pt x="12" y="72"/>
                    <a:pt x="0" y="110"/>
                    <a:pt x="0" y="157"/>
                  </a:cubicBezTo>
                  <a:cubicBezTo>
                    <a:pt x="0" y="206"/>
                    <a:pt x="14" y="244"/>
                    <a:pt x="42" y="270"/>
                  </a:cubicBezTo>
                  <a:cubicBezTo>
                    <a:pt x="70" y="296"/>
                    <a:pt x="112" y="310"/>
                    <a:pt x="169" y="310"/>
                  </a:cubicBezTo>
                  <a:cubicBezTo>
                    <a:pt x="215" y="310"/>
                    <a:pt x="256" y="301"/>
                    <a:pt x="293" y="283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43" y="256"/>
                    <a:pt x="211" y="265"/>
                    <a:pt x="178" y="265"/>
                  </a:cubicBezTo>
                  <a:cubicBezTo>
                    <a:pt x="150" y="265"/>
                    <a:pt x="128" y="261"/>
                    <a:pt x="111" y="255"/>
                  </a:cubicBezTo>
                  <a:cubicBezTo>
                    <a:pt x="95" y="248"/>
                    <a:pt x="82" y="237"/>
                    <a:pt x="72" y="222"/>
                  </a:cubicBezTo>
                  <a:cubicBezTo>
                    <a:pt x="62" y="207"/>
                    <a:pt x="57" y="189"/>
                    <a:pt x="57" y="168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9" y="156"/>
                    <a:pt x="299" y="147"/>
                    <a:pt x="299" y="141"/>
                  </a:cubicBezTo>
                  <a:moveTo>
                    <a:pt x="245" y="125"/>
                  </a:moveTo>
                  <a:cubicBezTo>
                    <a:pt x="58" y="125"/>
                    <a:pt x="58" y="125"/>
                    <a:pt x="58" y="125"/>
                  </a:cubicBezTo>
                  <a:cubicBezTo>
                    <a:pt x="60" y="109"/>
                    <a:pt x="63" y="97"/>
                    <a:pt x="67" y="88"/>
                  </a:cubicBezTo>
                  <a:cubicBezTo>
                    <a:pt x="81" y="59"/>
                    <a:pt x="110" y="44"/>
                    <a:pt x="154" y="44"/>
                  </a:cubicBezTo>
                  <a:cubicBezTo>
                    <a:pt x="192" y="44"/>
                    <a:pt x="218" y="57"/>
                    <a:pt x="233" y="82"/>
                  </a:cubicBezTo>
                  <a:cubicBezTo>
                    <a:pt x="239" y="92"/>
                    <a:pt x="243" y="107"/>
                    <a:pt x="245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4839" y="416"/>
              <a:ext cx="51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9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1" y="81"/>
                    <a:pt x="99" y="70"/>
                  </a:cubicBezTo>
                  <a:cubicBezTo>
                    <a:pt x="126" y="54"/>
                    <a:pt x="151" y="46"/>
                    <a:pt x="174" y="46"/>
                  </a:cubicBezTo>
                  <a:cubicBezTo>
                    <a:pt x="199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4" y="44"/>
                    <a:pt x="272" y="25"/>
                    <a:pt x="252" y="14"/>
                  </a:cubicBezTo>
                  <a:cubicBezTo>
                    <a:pt x="234" y="5"/>
                    <a:pt x="212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1" name="Freeform 48"/>
            <p:cNvSpPr>
              <a:spLocks/>
            </p:cNvSpPr>
            <p:nvPr/>
          </p:nvSpPr>
          <p:spPr bwMode="auto">
            <a:xfrm>
              <a:off x="4904" y="393"/>
              <a:ext cx="50" cy="75"/>
            </a:xfrm>
            <a:custGeom>
              <a:avLst/>
              <a:gdLst>
                <a:gd name="T0" fmla="*/ 56 w 290"/>
                <a:gd name="T1" fmla="*/ 434 h 434"/>
                <a:gd name="T2" fmla="*/ 56 w 290"/>
                <a:gd name="T3" fmla="*/ 237 h 434"/>
                <a:gd name="T4" fmla="*/ 98 w 290"/>
                <a:gd name="T5" fmla="*/ 203 h 434"/>
                <a:gd name="T6" fmla="*/ 174 w 290"/>
                <a:gd name="T7" fmla="*/ 179 h 434"/>
                <a:gd name="T8" fmla="*/ 224 w 290"/>
                <a:gd name="T9" fmla="*/ 198 h 434"/>
                <a:gd name="T10" fmla="*/ 234 w 290"/>
                <a:gd name="T11" fmla="*/ 247 h 434"/>
                <a:gd name="T12" fmla="*/ 234 w 290"/>
                <a:gd name="T13" fmla="*/ 434 h 434"/>
                <a:gd name="T14" fmla="*/ 290 w 290"/>
                <a:gd name="T15" fmla="*/ 434 h 434"/>
                <a:gd name="T16" fmla="*/ 290 w 290"/>
                <a:gd name="T17" fmla="*/ 250 h 434"/>
                <a:gd name="T18" fmla="*/ 287 w 290"/>
                <a:gd name="T19" fmla="*/ 203 h 434"/>
                <a:gd name="T20" fmla="*/ 252 w 290"/>
                <a:gd name="T21" fmla="*/ 147 h 434"/>
                <a:gd name="T22" fmla="*/ 184 w 290"/>
                <a:gd name="T23" fmla="*/ 133 h 434"/>
                <a:gd name="T24" fmla="*/ 56 w 290"/>
                <a:gd name="T25" fmla="*/ 181 h 434"/>
                <a:gd name="T26" fmla="*/ 56 w 290"/>
                <a:gd name="T27" fmla="*/ 0 h 434"/>
                <a:gd name="T28" fmla="*/ 0 w 290"/>
                <a:gd name="T29" fmla="*/ 16 h 434"/>
                <a:gd name="T30" fmla="*/ 0 w 290"/>
                <a:gd name="T31" fmla="*/ 434 h 434"/>
                <a:gd name="T32" fmla="*/ 56 w 290"/>
                <a:gd name="T33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434">
                  <a:moveTo>
                    <a:pt x="56" y="434"/>
                  </a:moveTo>
                  <a:cubicBezTo>
                    <a:pt x="56" y="237"/>
                    <a:pt x="56" y="237"/>
                    <a:pt x="56" y="237"/>
                  </a:cubicBezTo>
                  <a:cubicBezTo>
                    <a:pt x="66" y="225"/>
                    <a:pt x="80" y="214"/>
                    <a:pt x="98" y="203"/>
                  </a:cubicBezTo>
                  <a:cubicBezTo>
                    <a:pt x="125" y="187"/>
                    <a:pt x="150" y="179"/>
                    <a:pt x="174" y="179"/>
                  </a:cubicBezTo>
                  <a:cubicBezTo>
                    <a:pt x="199" y="179"/>
                    <a:pt x="215" y="185"/>
                    <a:pt x="224" y="198"/>
                  </a:cubicBezTo>
                  <a:cubicBezTo>
                    <a:pt x="231" y="207"/>
                    <a:pt x="234" y="223"/>
                    <a:pt x="234" y="247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90" y="434"/>
                    <a:pt x="290" y="434"/>
                    <a:pt x="290" y="434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30"/>
                    <a:pt x="289" y="215"/>
                    <a:pt x="287" y="203"/>
                  </a:cubicBezTo>
                  <a:cubicBezTo>
                    <a:pt x="283" y="176"/>
                    <a:pt x="272" y="158"/>
                    <a:pt x="252" y="147"/>
                  </a:cubicBezTo>
                  <a:cubicBezTo>
                    <a:pt x="234" y="138"/>
                    <a:pt x="211" y="133"/>
                    <a:pt x="184" y="133"/>
                  </a:cubicBezTo>
                  <a:cubicBezTo>
                    <a:pt x="140" y="133"/>
                    <a:pt x="97" y="149"/>
                    <a:pt x="56" y="18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34"/>
                    <a:pt x="0" y="434"/>
                    <a:pt x="0" y="434"/>
                  </a:cubicBezTo>
                  <a:lnTo>
                    <a:pt x="56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2" name="Freeform 49"/>
            <p:cNvSpPr>
              <a:spLocks noEditPoints="1"/>
            </p:cNvSpPr>
            <p:nvPr/>
          </p:nvSpPr>
          <p:spPr bwMode="auto">
            <a:xfrm>
              <a:off x="4965" y="416"/>
              <a:ext cx="48" cy="54"/>
            </a:xfrm>
            <a:custGeom>
              <a:avLst/>
              <a:gdLst>
                <a:gd name="T0" fmla="*/ 276 w 276"/>
                <a:gd name="T1" fmla="*/ 301 h 310"/>
                <a:gd name="T2" fmla="*/ 276 w 276"/>
                <a:gd name="T3" fmla="*/ 120 h 310"/>
                <a:gd name="T4" fmla="*/ 276 w 276"/>
                <a:gd name="T5" fmla="*/ 84 h 310"/>
                <a:gd name="T6" fmla="*/ 265 w 276"/>
                <a:gd name="T7" fmla="*/ 42 h 310"/>
                <a:gd name="T8" fmla="*/ 151 w 276"/>
                <a:gd name="T9" fmla="*/ 0 h 310"/>
                <a:gd name="T10" fmla="*/ 59 w 276"/>
                <a:gd name="T11" fmla="*/ 13 h 310"/>
                <a:gd name="T12" fmla="*/ 21 w 276"/>
                <a:gd name="T13" fmla="*/ 26 h 310"/>
                <a:gd name="T14" fmla="*/ 38 w 276"/>
                <a:gd name="T15" fmla="*/ 72 h 310"/>
                <a:gd name="T16" fmla="*/ 145 w 276"/>
                <a:gd name="T17" fmla="*/ 45 h 310"/>
                <a:gd name="T18" fmla="*/ 206 w 276"/>
                <a:gd name="T19" fmla="*/ 60 h 310"/>
                <a:gd name="T20" fmla="*/ 220 w 276"/>
                <a:gd name="T21" fmla="*/ 101 h 310"/>
                <a:gd name="T22" fmla="*/ 220 w 276"/>
                <a:gd name="T23" fmla="*/ 114 h 310"/>
                <a:gd name="T24" fmla="*/ 168 w 276"/>
                <a:gd name="T25" fmla="*/ 116 h 310"/>
                <a:gd name="T26" fmla="*/ 47 w 276"/>
                <a:gd name="T27" fmla="*/ 142 h 310"/>
                <a:gd name="T28" fmla="*/ 0 w 276"/>
                <a:gd name="T29" fmla="*/ 222 h 310"/>
                <a:gd name="T30" fmla="*/ 108 w 276"/>
                <a:gd name="T31" fmla="*/ 310 h 310"/>
                <a:gd name="T32" fmla="*/ 224 w 276"/>
                <a:gd name="T33" fmla="*/ 269 h 310"/>
                <a:gd name="T34" fmla="*/ 224 w 276"/>
                <a:gd name="T35" fmla="*/ 301 h 310"/>
                <a:gd name="T36" fmla="*/ 276 w 276"/>
                <a:gd name="T37" fmla="*/ 301 h 310"/>
                <a:gd name="T38" fmla="*/ 221 w 276"/>
                <a:gd name="T39" fmla="*/ 204 h 310"/>
                <a:gd name="T40" fmla="*/ 219 w 276"/>
                <a:gd name="T41" fmla="*/ 220 h 310"/>
                <a:gd name="T42" fmla="*/ 201 w 276"/>
                <a:gd name="T43" fmla="*/ 242 h 310"/>
                <a:gd name="T44" fmla="*/ 120 w 276"/>
                <a:gd name="T45" fmla="*/ 265 h 310"/>
                <a:gd name="T46" fmla="*/ 57 w 276"/>
                <a:gd name="T47" fmla="*/ 219 h 310"/>
                <a:gd name="T48" fmla="*/ 129 w 276"/>
                <a:gd name="T49" fmla="*/ 163 h 310"/>
                <a:gd name="T50" fmla="*/ 221 w 276"/>
                <a:gd name="T51" fmla="*/ 156 h 310"/>
                <a:gd name="T52" fmla="*/ 221 w 276"/>
                <a:gd name="T53" fmla="*/ 20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6" h="310">
                  <a:moveTo>
                    <a:pt x="276" y="30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03"/>
                    <a:pt x="276" y="91"/>
                    <a:pt x="276" y="84"/>
                  </a:cubicBezTo>
                  <a:cubicBezTo>
                    <a:pt x="274" y="67"/>
                    <a:pt x="271" y="53"/>
                    <a:pt x="265" y="42"/>
                  </a:cubicBezTo>
                  <a:cubicBezTo>
                    <a:pt x="248" y="14"/>
                    <a:pt x="210" y="0"/>
                    <a:pt x="151" y="0"/>
                  </a:cubicBezTo>
                  <a:cubicBezTo>
                    <a:pt x="117" y="0"/>
                    <a:pt x="86" y="4"/>
                    <a:pt x="59" y="13"/>
                  </a:cubicBezTo>
                  <a:cubicBezTo>
                    <a:pt x="54" y="14"/>
                    <a:pt x="42" y="19"/>
                    <a:pt x="21" y="2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74" y="54"/>
                    <a:pt x="110" y="45"/>
                    <a:pt x="145" y="45"/>
                  </a:cubicBezTo>
                  <a:cubicBezTo>
                    <a:pt x="175" y="45"/>
                    <a:pt x="195" y="50"/>
                    <a:pt x="206" y="60"/>
                  </a:cubicBezTo>
                  <a:cubicBezTo>
                    <a:pt x="215" y="69"/>
                    <a:pt x="220" y="82"/>
                    <a:pt x="220" y="101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197" y="115"/>
                    <a:pt x="179" y="116"/>
                    <a:pt x="168" y="116"/>
                  </a:cubicBezTo>
                  <a:cubicBezTo>
                    <a:pt x="111" y="120"/>
                    <a:pt x="71" y="129"/>
                    <a:pt x="47" y="142"/>
                  </a:cubicBezTo>
                  <a:cubicBezTo>
                    <a:pt x="15" y="159"/>
                    <a:pt x="0" y="186"/>
                    <a:pt x="0" y="222"/>
                  </a:cubicBezTo>
                  <a:cubicBezTo>
                    <a:pt x="0" y="280"/>
                    <a:pt x="36" y="310"/>
                    <a:pt x="108" y="310"/>
                  </a:cubicBezTo>
                  <a:cubicBezTo>
                    <a:pt x="162" y="310"/>
                    <a:pt x="201" y="296"/>
                    <a:pt x="224" y="269"/>
                  </a:cubicBezTo>
                  <a:cubicBezTo>
                    <a:pt x="224" y="301"/>
                    <a:pt x="224" y="301"/>
                    <a:pt x="224" y="301"/>
                  </a:cubicBezTo>
                  <a:lnTo>
                    <a:pt x="276" y="301"/>
                  </a:lnTo>
                  <a:close/>
                  <a:moveTo>
                    <a:pt x="221" y="204"/>
                  </a:moveTo>
                  <a:cubicBezTo>
                    <a:pt x="221" y="211"/>
                    <a:pt x="220" y="216"/>
                    <a:pt x="219" y="220"/>
                  </a:cubicBezTo>
                  <a:cubicBezTo>
                    <a:pt x="216" y="228"/>
                    <a:pt x="210" y="235"/>
                    <a:pt x="201" y="242"/>
                  </a:cubicBezTo>
                  <a:cubicBezTo>
                    <a:pt x="180" y="257"/>
                    <a:pt x="153" y="265"/>
                    <a:pt x="120" y="265"/>
                  </a:cubicBezTo>
                  <a:cubicBezTo>
                    <a:pt x="78" y="265"/>
                    <a:pt x="57" y="250"/>
                    <a:pt x="57" y="219"/>
                  </a:cubicBezTo>
                  <a:cubicBezTo>
                    <a:pt x="57" y="189"/>
                    <a:pt x="81" y="171"/>
                    <a:pt x="129" y="163"/>
                  </a:cubicBezTo>
                  <a:cubicBezTo>
                    <a:pt x="151" y="160"/>
                    <a:pt x="181" y="158"/>
                    <a:pt x="221" y="156"/>
                  </a:cubicBezTo>
                  <a:lnTo>
                    <a:pt x="221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3" name="Freeform 50"/>
            <p:cNvSpPr>
              <a:spLocks/>
            </p:cNvSpPr>
            <p:nvPr/>
          </p:nvSpPr>
          <p:spPr bwMode="auto">
            <a:xfrm>
              <a:off x="5027" y="416"/>
              <a:ext cx="50" cy="52"/>
            </a:xfrm>
            <a:custGeom>
              <a:avLst/>
              <a:gdLst>
                <a:gd name="T0" fmla="*/ 56 w 290"/>
                <a:gd name="T1" fmla="*/ 301 h 301"/>
                <a:gd name="T2" fmla="*/ 56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2 w 290"/>
                <a:gd name="T21" fmla="*/ 14 h 301"/>
                <a:gd name="T22" fmla="*/ 185 w 290"/>
                <a:gd name="T23" fmla="*/ 0 h 301"/>
                <a:gd name="T24" fmla="*/ 53 w 290"/>
                <a:gd name="T25" fmla="*/ 52 h 301"/>
                <a:gd name="T26" fmla="*/ 53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6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6" y="301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1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2" y="14"/>
                  </a:cubicBezTo>
                  <a:cubicBezTo>
                    <a:pt x="234" y="5"/>
                    <a:pt x="211" y="0"/>
                    <a:pt x="185" y="0"/>
                  </a:cubicBezTo>
                  <a:cubicBezTo>
                    <a:pt x="139" y="0"/>
                    <a:pt x="95" y="17"/>
                    <a:pt x="53" y="5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6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4" name="Freeform 51"/>
            <p:cNvSpPr>
              <a:spLocks/>
            </p:cNvSpPr>
            <p:nvPr/>
          </p:nvSpPr>
          <p:spPr bwMode="auto">
            <a:xfrm>
              <a:off x="5088" y="416"/>
              <a:ext cx="47" cy="54"/>
            </a:xfrm>
            <a:custGeom>
              <a:avLst/>
              <a:gdLst>
                <a:gd name="T0" fmla="*/ 166 w 272"/>
                <a:gd name="T1" fmla="*/ 265 h 310"/>
                <a:gd name="T2" fmla="*/ 80 w 272"/>
                <a:gd name="T3" fmla="*/ 231 h 310"/>
                <a:gd name="T4" fmla="*/ 57 w 272"/>
                <a:gd name="T5" fmla="*/ 157 h 310"/>
                <a:gd name="T6" fmla="*/ 86 w 272"/>
                <a:gd name="T7" fmla="*/ 73 h 310"/>
                <a:gd name="T8" fmla="*/ 163 w 272"/>
                <a:gd name="T9" fmla="*/ 45 h 310"/>
                <a:gd name="T10" fmla="*/ 249 w 272"/>
                <a:gd name="T11" fmla="*/ 66 h 310"/>
                <a:gd name="T12" fmla="*/ 265 w 272"/>
                <a:gd name="T13" fmla="*/ 20 h 310"/>
                <a:gd name="T14" fmla="*/ 161 w 272"/>
                <a:gd name="T15" fmla="*/ 0 h 310"/>
                <a:gd name="T16" fmla="*/ 49 w 272"/>
                <a:gd name="T17" fmla="*/ 34 h 310"/>
                <a:gd name="T18" fmla="*/ 0 w 272"/>
                <a:gd name="T19" fmla="*/ 159 h 310"/>
                <a:gd name="T20" fmla="*/ 38 w 272"/>
                <a:gd name="T21" fmla="*/ 269 h 310"/>
                <a:gd name="T22" fmla="*/ 159 w 272"/>
                <a:gd name="T23" fmla="*/ 310 h 310"/>
                <a:gd name="T24" fmla="*/ 272 w 272"/>
                <a:gd name="T25" fmla="*/ 285 h 310"/>
                <a:gd name="T26" fmla="*/ 253 w 272"/>
                <a:gd name="T27" fmla="*/ 239 h 310"/>
                <a:gd name="T28" fmla="*/ 166 w 272"/>
                <a:gd name="T29" fmla="*/ 26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10">
                  <a:moveTo>
                    <a:pt x="166" y="265"/>
                  </a:moveTo>
                  <a:cubicBezTo>
                    <a:pt x="128" y="265"/>
                    <a:pt x="99" y="253"/>
                    <a:pt x="80" y="231"/>
                  </a:cubicBezTo>
                  <a:cubicBezTo>
                    <a:pt x="65" y="212"/>
                    <a:pt x="57" y="187"/>
                    <a:pt x="57" y="157"/>
                  </a:cubicBezTo>
                  <a:cubicBezTo>
                    <a:pt x="57" y="121"/>
                    <a:pt x="67" y="93"/>
                    <a:pt x="86" y="73"/>
                  </a:cubicBezTo>
                  <a:cubicBezTo>
                    <a:pt x="105" y="54"/>
                    <a:pt x="130" y="45"/>
                    <a:pt x="163" y="45"/>
                  </a:cubicBezTo>
                  <a:cubicBezTo>
                    <a:pt x="193" y="45"/>
                    <a:pt x="221" y="52"/>
                    <a:pt x="249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34" y="6"/>
                    <a:pt x="199" y="0"/>
                    <a:pt x="161" y="0"/>
                  </a:cubicBezTo>
                  <a:cubicBezTo>
                    <a:pt x="113" y="0"/>
                    <a:pt x="76" y="11"/>
                    <a:pt x="49" y="34"/>
                  </a:cubicBezTo>
                  <a:cubicBezTo>
                    <a:pt x="16" y="63"/>
                    <a:pt x="0" y="104"/>
                    <a:pt x="0" y="159"/>
                  </a:cubicBezTo>
                  <a:cubicBezTo>
                    <a:pt x="0" y="206"/>
                    <a:pt x="13" y="243"/>
                    <a:pt x="38" y="269"/>
                  </a:cubicBezTo>
                  <a:cubicBezTo>
                    <a:pt x="65" y="296"/>
                    <a:pt x="105" y="310"/>
                    <a:pt x="159" y="310"/>
                  </a:cubicBezTo>
                  <a:cubicBezTo>
                    <a:pt x="202" y="310"/>
                    <a:pt x="240" y="301"/>
                    <a:pt x="272" y="285"/>
                  </a:cubicBezTo>
                  <a:cubicBezTo>
                    <a:pt x="253" y="239"/>
                    <a:pt x="253" y="239"/>
                    <a:pt x="253" y="239"/>
                  </a:cubicBezTo>
                  <a:cubicBezTo>
                    <a:pt x="224" y="256"/>
                    <a:pt x="196" y="265"/>
                    <a:pt x="166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5" name="Freeform 52"/>
            <p:cNvSpPr>
              <a:spLocks/>
            </p:cNvSpPr>
            <p:nvPr/>
          </p:nvSpPr>
          <p:spPr bwMode="auto">
            <a:xfrm>
              <a:off x="5171" y="416"/>
              <a:ext cx="50" cy="52"/>
            </a:xfrm>
            <a:custGeom>
              <a:avLst/>
              <a:gdLst>
                <a:gd name="T0" fmla="*/ 55 w 290"/>
                <a:gd name="T1" fmla="*/ 301 h 301"/>
                <a:gd name="T2" fmla="*/ 55 w 290"/>
                <a:gd name="T3" fmla="*/ 104 h 301"/>
                <a:gd name="T4" fmla="*/ 98 w 290"/>
                <a:gd name="T5" fmla="*/ 70 h 301"/>
                <a:gd name="T6" fmla="*/ 174 w 290"/>
                <a:gd name="T7" fmla="*/ 46 h 301"/>
                <a:gd name="T8" fmla="*/ 224 w 290"/>
                <a:gd name="T9" fmla="*/ 65 h 301"/>
                <a:gd name="T10" fmla="*/ 234 w 290"/>
                <a:gd name="T11" fmla="*/ 114 h 301"/>
                <a:gd name="T12" fmla="*/ 234 w 290"/>
                <a:gd name="T13" fmla="*/ 301 h 301"/>
                <a:gd name="T14" fmla="*/ 290 w 290"/>
                <a:gd name="T15" fmla="*/ 301 h 301"/>
                <a:gd name="T16" fmla="*/ 290 w 290"/>
                <a:gd name="T17" fmla="*/ 117 h 301"/>
                <a:gd name="T18" fmla="*/ 287 w 290"/>
                <a:gd name="T19" fmla="*/ 70 h 301"/>
                <a:gd name="T20" fmla="*/ 251 w 290"/>
                <a:gd name="T21" fmla="*/ 14 h 301"/>
                <a:gd name="T22" fmla="*/ 184 w 290"/>
                <a:gd name="T23" fmla="*/ 0 h 301"/>
                <a:gd name="T24" fmla="*/ 52 w 290"/>
                <a:gd name="T25" fmla="*/ 52 h 301"/>
                <a:gd name="T26" fmla="*/ 52 w 290"/>
                <a:gd name="T27" fmla="*/ 8 h 301"/>
                <a:gd name="T28" fmla="*/ 0 w 290"/>
                <a:gd name="T29" fmla="*/ 8 h 301"/>
                <a:gd name="T30" fmla="*/ 0 w 290"/>
                <a:gd name="T31" fmla="*/ 301 h 301"/>
                <a:gd name="T32" fmla="*/ 55 w 290"/>
                <a:gd name="T3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301">
                  <a:moveTo>
                    <a:pt x="55" y="301"/>
                  </a:moveTo>
                  <a:cubicBezTo>
                    <a:pt x="55" y="104"/>
                    <a:pt x="55" y="104"/>
                    <a:pt x="55" y="104"/>
                  </a:cubicBezTo>
                  <a:cubicBezTo>
                    <a:pt x="66" y="92"/>
                    <a:pt x="80" y="81"/>
                    <a:pt x="98" y="70"/>
                  </a:cubicBezTo>
                  <a:cubicBezTo>
                    <a:pt x="125" y="54"/>
                    <a:pt x="150" y="46"/>
                    <a:pt x="174" y="46"/>
                  </a:cubicBezTo>
                  <a:cubicBezTo>
                    <a:pt x="198" y="46"/>
                    <a:pt x="215" y="52"/>
                    <a:pt x="224" y="65"/>
                  </a:cubicBezTo>
                  <a:cubicBezTo>
                    <a:pt x="230" y="74"/>
                    <a:pt x="234" y="90"/>
                    <a:pt x="234" y="114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90" y="301"/>
                    <a:pt x="290" y="301"/>
                    <a:pt x="290" y="301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97"/>
                    <a:pt x="289" y="82"/>
                    <a:pt x="287" y="70"/>
                  </a:cubicBezTo>
                  <a:cubicBezTo>
                    <a:pt x="283" y="44"/>
                    <a:pt x="271" y="25"/>
                    <a:pt x="251" y="14"/>
                  </a:cubicBezTo>
                  <a:cubicBezTo>
                    <a:pt x="234" y="5"/>
                    <a:pt x="211" y="0"/>
                    <a:pt x="184" y="0"/>
                  </a:cubicBezTo>
                  <a:cubicBezTo>
                    <a:pt x="138" y="0"/>
                    <a:pt x="94" y="17"/>
                    <a:pt x="52" y="5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5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  <p:sp>
          <p:nvSpPr>
            <p:cNvPr id="166" name="Freeform 53"/>
            <p:cNvSpPr>
              <a:spLocks noEditPoints="1"/>
            </p:cNvSpPr>
            <p:nvPr/>
          </p:nvSpPr>
          <p:spPr bwMode="auto">
            <a:xfrm>
              <a:off x="5232" y="416"/>
              <a:ext cx="51" cy="77"/>
            </a:xfrm>
            <a:custGeom>
              <a:avLst/>
              <a:gdLst>
                <a:gd name="T0" fmla="*/ 294 w 294"/>
                <a:gd name="T1" fmla="*/ 248 h 442"/>
                <a:gd name="T2" fmla="*/ 294 w 294"/>
                <a:gd name="T3" fmla="*/ 18 h 442"/>
                <a:gd name="T4" fmla="*/ 168 w 294"/>
                <a:gd name="T5" fmla="*/ 0 h 442"/>
                <a:gd name="T6" fmla="*/ 36 w 294"/>
                <a:gd name="T7" fmla="*/ 53 h 442"/>
                <a:gd name="T8" fmla="*/ 0 w 294"/>
                <a:gd name="T9" fmla="*/ 170 h 442"/>
                <a:gd name="T10" fmla="*/ 28 w 294"/>
                <a:gd name="T11" fmla="*/ 266 h 442"/>
                <a:gd name="T12" fmla="*/ 132 w 294"/>
                <a:gd name="T13" fmla="*/ 310 h 442"/>
                <a:gd name="T14" fmla="*/ 238 w 294"/>
                <a:gd name="T15" fmla="*/ 268 h 442"/>
                <a:gd name="T16" fmla="*/ 238 w 294"/>
                <a:gd name="T17" fmla="*/ 283 h 442"/>
                <a:gd name="T18" fmla="*/ 226 w 294"/>
                <a:gd name="T19" fmla="*/ 362 h 442"/>
                <a:gd name="T20" fmla="*/ 141 w 294"/>
                <a:gd name="T21" fmla="*/ 397 h 442"/>
                <a:gd name="T22" fmla="*/ 46 w 294"/>
                <a:gd name="T23" fmla="*/ 381 h 442"/>
                <a:gd name="T24" fmla="*/ 30 w 294"/>
                <a:gd name="T25" fmla="*/ 427 h 442"/>
                <a:gd name="T26" fmla="*/ 143 w 294"/>
                <a:gd name="T27" fmla="*/ 442 h 442"/>
                <a:gd name="T28" fmla="*/ 221 w 294"/>
                <a:gd name="T29" fmla="*/ 430 h 442"/>
                <a:gd name="T30" fmla="*/ 283 w 294"/>
                <a:gd name="T31" fmla="*/ 369 h 442"/>
                <a:gd name="T32" fmla="*/ 294 w 294"/>
                <a:gd name="T33" fmla="*/ 248 h 442"/>
                <a:gd name="T34" fmla="*/ 238 w 294"/>
                <a:gd name="T35" fmla="*/ 178 h 442"/>
                <a:gd name="T36" fmla="*/ 236 w 294"/>
                <a:gd name="T37" fmla="*/ 202 h 442"/>
                <a:gd name="T38" fmla="*/ 220 w 294"/>
                <a:gd name="T39" fmla="*/ 232 h 442"/>
                <a:gd name="T40" fmla="*/ 140 w 294"/>
                <a:gd name="T41" fmla="*/ 265 h 442"/>
                <a:gd name="T42" fmla="*/ 58 w 294"/>
                <a:gd name="T43" fmla="*/ 168 h 442"/>
                <a:gd name="T44" fmla="*/ 84 w 294"/>
                <a:gd name="T45" fmla="*/ 80 h 442"/>
                <a:gd name="T46" fmla="*/ 167 w 294"/>
                <a:gd name="T47" fmla="*/ 45 h 442"/>
                <a:gd name="T48" fmla="*/ 238 w 294"/>
                <a:gd name="T49" fmla="*/ 55 h 442"/>
                <a:gd name="T50" fmla="*/ 238 w 294"/>
                <a:gd name="T51" fmla="*/ 17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42">
                  <a:moveTo>
                    <a:pt x="294" y="248"/>
                  </a:moveTo>
                  <a:cubicBezTo>
                    <a:pt x="294" y="18"/>
                    <a:pt x="294" y="18"/>
                    <a:pt x="294" y="18"/>
                  </a:cubicBezTo>
                  <a:cubicBezTo>
                    <a:pt x="246" y="6"/>
                    <a:pt x="204" y="0"/>
                    <a:pt x="168" y="0"/>
                  </a:cubicBezTo>
                  <a:cubicBezTo>
                    <a:pt x="108" y="0"/>
                    <a:pt x="64" y="17"/>
                    <a:pt x="36" y="53"/>
                  </a:cubicBezTo>
                  <a:cubicBezTo>
                    <a:pt x="12" y="83"/>
                    <a:pt x="0" y="122"/>
                    <a:pt x="0" y="170"/>
                  </a:cubicBezTo>
                  <a:cubicBezTo>
                    <a:pt x="0" y="210"/>
                    <a:pt x="9" y="242"/>
                    <a:pt x="28" y="266"/>
                  </a:cubicBezTo>
                  <a:cubicBezTo>
                    <a:pt x="49" y="295"/>
                    <a:pt x="84" y="310"/>
                    <a:pt x="132" y="310"/>
                  </a:cubicBezTo>
                  <a:cubicBezTo>
                    <a:pt x="173" y="310"/>
                    <a:pt x="209" y="296"/>
                    <a:pt x="238" y="268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320"/>
                    <a:pt x="234" y="346"/>
                    <a:pt x="226" y="362"/>
                  </a:cubicBezTo>
                  <a:cubicBezTo>
                    <a:pt x="213" y="385"/>
                    <a:pt x="185" y="397"/>
                    <a:pt x="141" y="397"/>
                  </a:cubicBezTo>
                  <a:cubicBezTo>
                    <a:pt x="106" y="397"/>
                    <a:pt x="75" y="392"/>
                    <a:pt x="46" y="381"/>
                  </a:cubicBezTo>
                  <a:cubicBezTo>
                    <a:pt x="30" y="427"/>
                    <a:pt x="30" y="427"/>
                    <a:pt x="30" y="427"/>
                  </a:cubicBezTo>
                  <a:cubicBezTo>
                    <a:pt x="65" y="437"/>
                    <a:pt x="103" y="442"/>
                    <a:pt x="143" y="442"/>
                  </a:cubicBezTo>
                  <a:cubicBezTo>
                    <a:pt x="175" y="442"/>
                    <a:pt x="201" y="438"/>
                    <a:pt x="221" y="430"/>
                  </a:cubicBezTo>
                  <a:cubicBezTo>
                    <a:pt x="253" y="418"/>
                    <a:pt x="274" y="397"/>
                    <a:pt x="283" y="369"/>
                  </a:cubicBezTo>
                  <a:cubicBezTo>
                    <a:pt x="290" y="345"/>
                    <a:pt x="294" y="304"/>
                    <a:pt x="294" y="248"/>
                  </a:cubicBezTo>
                  <a:moveTo>
                    <a:pt x="238" y="178"/>
                  </a:moveTo>
                  <a:cubicBezTo>
                    <a:pt x="238" y="189"/>
                    <a:pt x="238" y="197"/>
                    <a:pt x="236" y="202"/>
                  </a:cubicBezTo>
                  <a:cubicBezTo>
                    <a:pt x="234" y="212"/>
                    <a:pt x="228" y="222"/>
                    <a:pt x="220" y="232"/>
                  </a:cubicBezTo>
                  <a:cubicBezTo>
                    <a:pt x="200" y="254"/>
                    <a:pt x="174" y="265"/>
                    <a:pt x="140" y="265"/>
                  </a:cubicBezTo>
                  <a:cubicBezTo>
                    <a:pt x="85" y="265"/>
                    <a:pt x="58" y="233"/>
                    <a:pt x="58" y="168"/>
                  </a:cubicBezTo>
                  <a:cubicBezTo>
                    <a:pt x="58" y="132"/>
                    <a:pt x="66" y="102"/>
                    <a:pt x="84" y="80"/>
                  </a:cubicBezTo>
                  <a:cubicBezTo>
                    <a:pt x="103" y="56"/>
                    <a:pt x="130" y="45"/>
                    <a:pt x="167" y="45"/>
                  </a:cubicBezTo>
                  <a:cubicBezTo>
                    <a:pt x="189" y="45"/>
                    <a:pt x="213" y="48"/>
                    <a:pt x="238" y="55"/>
                  </a:cubicBezTo>
                  <a:lnTo>
                    <a:pt x="23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99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7515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07748" y="2504910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4CB63D-779F-4B93-BE94-7D2104DE743F}" type="datetimeFigureOut">
              <a:rPr lang="en-GB" smtClean="0"/>
              <a:t>07/06/2019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35AD60-FCD5-43E0-AFB0-1DF3594D2E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246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52405" cy="6858000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405" cy="6865885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14" name="Text Placeholder 8"/>
          <p:cNvSpPr txBox="1">
            <a:spLocks/>
          </p:cNvSpPr>
          <p:nvPr userDrawn="1"/>
        </p:nvSpPr>
        <p:spPr>
          <a:xfrm>
            <a:off x="6948264" y="6597352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/>
              <a:t>© Cranfield University January 2018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56044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9721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853294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2"/>
            <a:ext cx="8532948" cy="4032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502255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678234" y="64144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7"/>
            <a:ext cx="5022558" cy="47521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31" y="1412777"/>
            <a:ext cx="8532949" cy="4752105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8234" y="64144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0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4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6"/>
            <a:ext cx="4914546" cy="57602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2000" b="0" i="0"/>
            </a:lvl3pPr>
            <a:lvl4pPr>
              <a:lnSpc>
                <a:spcPct val="100000"/>
              </a:lnSpc>
              <a:defRPr sz="2000" b="0" i="0"/>
            </a:lvl4pPr>
            <a:lvl5pPr marL="16287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/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4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6"/>
            <a:ext cx="3401616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31" y="404666"/>
            <a:ext cx="8532949" cy="5760217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8234" y="64144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8234" y="64144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404666"/>
            <a:ext cx="8532484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8234" y="64144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626474" y="404665"/>
            <a:ext cx="4211536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05526" y="404665"/>
            <a:ext cx="4211536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8234" y="64144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8234" y="64144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97515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7472"/>
            <a:ext cx="2556750" cy="2559600"/>
          </a:xfrm>
          <a:prstGeom prst="rect">
            <a:avLst/>
          </a:prstGeom>
        </p:spPr>
      </p:pic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607748" y="2504910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3"/>
            <a:ext cx="5022558" cy="40324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27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2" y="-27383"/>
            <a:ext cx="12223573" cy="6875887"/>
          </a:xfrm>
          <a:prstGeom prst="rect">
            <a:avLst/>
          </a:prstGeom>
        </p:spPr>
      </p:pic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600077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922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92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87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17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5B7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2" y="-27383"/>
            <a:ext cx="12223573" cy="6875887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600077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922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92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87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96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2" y="-27383"/>
            <a:ext cx="12223573" cy="68758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600077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922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92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87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87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44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2" y="-27383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7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922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92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87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01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82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2" y="-27383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7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922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92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87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36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bg>
      <p:bgPr>
        <a:solidFill>
          <a:srgbClr val="DD7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2" y="-27383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7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922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92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</a:t>
            </a:r>
            <a:br>
              <a:rPr lang="en-GB" dirty="0"/>
            </a:br>
            <a:r>
              <a:rPr lang="en-GB" dirty="0"/>
              <a:t>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87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7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9721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028112"/>
            <a:ext cx="255675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83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4"/>
            <a:ext cx="8532948" cy="396043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339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5022558" cy="3960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81"/>
            <a:ext cx="340161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554280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6"/>
            <a:ext cx="5022558" cy="48965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436394" y="1412781"/>
            <a:ext cx="340161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375573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436394" y="1412779"/>
            <a:ext cx="340161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8"/>
            <a:ext cx="5022558" cy="4968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31" y="1412776"/>
            <a:ext cx="8532949" cy="4896544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634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81"/>
            <a:ext cx="8532484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2637499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26474" y="1412781"/>
            <a:ext cx="421153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305990" y="1412781"/>
            <a:ext cx="421153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054151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5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790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33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213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149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849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69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31" y="1412776"/>
            <a:ext cx="8532949" cy="4968550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31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7514" y="188640"/>
            <a:ext cx="9721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028112"/>
            <a:ext cx="255675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4487818"/>
            <a:ext cx="2482122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53898" y="2367567"/>
            <a:ext cx="4935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3903" y="3585215"/>
            <a:ext cx="4752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38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79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374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9721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028112"/>
            <a:ext cx="255675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38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4"/>
            <a:ext cx="8532948" cy="396043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460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5022558" cy="3960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81"/>
            <a:ext cx="340161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2746215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6"/>
            <a:ext cx="5022558" cy="48965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436394" y="1412781"/>
            <a:ext cx="340161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98936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31" y="1412776"/>
            <a:ext cx="8532949" cy="4896544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5967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81"/>
            <a:ext cx="8532484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999964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26474" y="1412781"/>
            <a:ext cx="421153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305990" y="1412781"/>
            <a:ext cx="421153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892157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56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79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659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397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4950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69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49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805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7514" y="188640"/>
            <a:ext cx="9721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028112"/>
            <a:ext cx="255675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4487818"/>
            <a:ext cx="2482122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53898" y="2367564"/>
            <a:ext cx="4935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3903" y="3585215"/>
            <a:ext cx="4752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905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980728"/>
            <a:ext cx="7434826" cy="3600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556792"/>
            <a:ext cx="8532948" cy="48245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505520"/>
          </a:xfrm>
        </p:spPr>
        <p:txBody>
          <a:bodyPr/>
          <a:lstStyle/>
          <a:p>
            <a:r>
              <a:rPr lang="en-US" dirty="0"/>
              <a:t>Slide Title,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3744785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79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3107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9721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028112"/>
            <a:ext cx="255675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7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26474" y="1412779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305991" y="1412779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4"/>
            <a:ext cx="8532948" cy="396043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0060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5022558" cy="3960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81"/>
            <a:ext cx="340161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36491039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6"/>
            <a:ext cx="5022558" cy="48965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436394" y="1412781"/>
            <a:ext cx="340161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238998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31" y="1412776"/>
            <a:ext cx="8532949" cy="4896544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4004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81"/>
            <a:ext cx="8532484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7704831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26474" y="1412781"/>
            <a:ext cx="421153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305990" y="1412781"/>
            <a:ext cx="421153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6290839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132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0676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4741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2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5656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2743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6284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7514" y="188640"/>
            <a:ext cx="9721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028112"/>
            <a:ext cx="255675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4487818"/>
            <a:ext cx="2482122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53898" y="2367560"/>
            <a:ext cx="4935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3903" y="3585215"/>
            <a:ext cx="4752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36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980728"/>
            <a:ext cx="7434826" cy="3600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556792"/>
            <a:ext cx="8532948" cy="482453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505520"/>
          </a:xfrm>
        </p:spPr>
        <p:txBody>
          <a:bodyPr/>
          <a:lstStyle/>
          <a:p>
            <a:r>
              <a:rPr lang="en-US" dirty="0"/>
              <a:t>Slide Title,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11376167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79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849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97210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028112"/>
            <a:ext cx="2556750" cy="3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262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4"/>
            <a:ext cx="8532948" cy="396043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19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5022558" cy="39604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9"/>
            <a:ext cx="340161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40113355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6"/>
            <a:ext cx="5022558" cy="48965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436394" y="1412779"/>
            <a:ext cx="340161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18349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573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26" y="1412776"/>
            <a:ext cx="8532949" cy="4896544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1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Body copy, Arial 20pt minimum</a:t>
            </a:r>
          </a:p>
          <a:p>
            <a:pPr lvl="0"/>
            <a:r>
              <a:rPr lang="en-GB" dirty="0"/>
              <a:t>Column 2</a:t>
            </a:r>
          </a:p>
          <a:p>
            <a:pPr lvl="0"/>
            <a:r>
              <a:rPr lang="en-US" dirty="0"/>
              <a:t>Bullet points should always be circular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8863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79"/>
            <a:ext cx="8532484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24078624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169622" y="404664"/>
            <a:ext cx="7668852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26474" y="1412779"/>
            <a:ext cx="421153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305990" y="1412779"/>
            <a:ext cx="4211536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2629759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4353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1817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9183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442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3747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2929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3923928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1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48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3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97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44" r:id="rId15"/>
    <p:sldLayoutId id="2147483902" r:id="rId16"/>
    <p:sldLayoutId id="2147483903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9925" y="421738"/>
            <a:ext cx="8528084" cy="9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925" y="1412875"/>
            <a:ext cx="8528084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6420" y="6539891"/>
            <a:ext cx="41134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>
                <a:solidFill>
                  <a:srgbClr val="535658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F579488-64CC-414E-9849-01D10FE0EDE0}" type="slidenum">
              <a:rPr lang="en-GB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1318" y="6539890"/>
            <a:ext cx="6992714" cy="1800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r">
              <a:defRPr sz="600">
                <a:solidFill>
                  <a:srgbClr val="535658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307306" y="6430995"/>
            <a:ext cx="398139" cy="239265"/>
          </a:xfrm>
          <a:custGeom>
            <a:avLst/>
            <a:gdLst>
              <a:gd name="T0" fmla="*/ 685 w 2351"/>
              <a:gd name="T1" fmla="*/ 0 h 1058"/>
              <a:gd name="T2" fmla="*/ 864 w 2351"/>
              <a:gd name="T3" fmla="*/ 0 h 1058"/>
              <a:gd name="T4" fmla="*/ 864 w 2351"/>
              <a:gd name="T5" fmla="*/ 617 h 1058"/>
              <a:gd name="T6" fmla="*/ 423 w 2351"/>
              <a:gd name="T7" fmla="*/ 1058 h 1058"/>
              <a:gd name="T8" fmla="*/ 127 w 2351"/>
              <a:gd name="T9" fmla="*/ 944 h 1058"/>
              <a:gd name="T10" fmla="*/ 0 w 2351"/>
              <a:gd name="T11" fmla="*/ 741 h 1058"/>
              <a:gd name="T12" fmla="*/ 172 w 2351"/>
              <a:gd name="T13" fmla="*/ 691 h 1058"/>
              <a:gd name="T14" fmla="*/ 423 w 2351"/>
              <a:gd name="T15" fmla="*/ 879 h 1058"/>
              <a:gd name="T16" fmla="*/ 685 w 2351"/>
              <a:gd name="T17" fmla="*/ 617 h 1058"/>
              <a:gd name="T18" fmla="*/ 685 w 2351"/>
              <a:gd name="T19" fmla="*/ 0 h 1058"/>
              <a:gd name="T20" fmla="*/ 1697 w 2351"/>
              <a:gd name="T21" fmla="*/ 853 h 1058"/>
              <a:gd name="T22" fmla="*/ 1223 w 2351"/>
              <a:gd name="T23" fmla="*/ 0 h 1058"/>
              <a:gd name="T24" fmla="*/ 1043 w 2351"/>
              <a:gd name="T25" fmla="*/ 0 h 1058"/>
              <a:gd name="T26" fmla="*/ 1043 w 2351"/>
              <a:gd name="T27" fmla="*/ 1041 h 1058"/>
              <a:gd name="T28" fmla="*/ 1223 w 2351"/>
              <a:gd name="T29" fmla="*/ 1041 h 1058"/>
              <a:gd name="T30" fmla="*/ 1223 w 2351"/>
              <a:gd name="T31" fmla="*/ 368 h 1058"/>
              <a:gd name="T32" fmla="*/ 1597 w 2351"/>
              <a:gd name="T33" fmla="*/ 1041 h 1058"/>
              <a:gd name="T34" fmla="*/ 1798 w 2351"/>
              <a:gd name="T35" fmla="*/ 1041 h 1058"/>
              <a:gd name="T36" fmla="*/ 2171 w 2351"/>
              <a:gd name="T37" fmla="*/ 368 h 1058"/>
              <a:gd name="T38" fmla="*/ 2171 w 2351"/>
              <a:gd name="T39" fmla="*/ 1041 h 1058"/>
              <a:gd name="T40" fmla="*/ 2351 w 2351"/>
              <a:gd name="T41" fmla="*/ 1041 h 1058"/>
              <a:gd name="T42" fmla="*/ 2351 w 2351"/>
              <a:gd name="T43" fmla="*/ 0 h 1058"/>
              <a:gd name="T44" fmla="*/ 2171 w 2351"/>
              <a:gd name="T45" fmla="*/ 0 h 1058"/>
              <a:gd name="T46" fmla="*/ 1697 w 2351"/>
              <a:gd name="T47" fmla="*/ 853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51" h="1058">
                <a:moveTo>
                  <a:pt x="685" y="0"/>
                </a:moveTo>
                <a:cubicBezTo>
                  <a:pt x="864" y="0"/>
                  <a:pt x="864" y="0"/>
                  <a:pt x="864" y="0"/>
                </a:cubicBezTo>
                <a:cubicBezTo>
                  <a:pt x="864" y="617"/>
                  <a:pt x="864" y="617"/>
                  <a:pt x="864" y="617"/>
                </a:cubicBezTo>
                <a:cubicBezTo>
                  <a:pt x="860" y="860"/>
                  <a:pt x="666" y="1058"/>
                  <a:pt x="423" y="1058"/>
                </a:cubicBezTo>
                <a:cubicBezTo>
                  <a:pt x="313" y="1058"/>
                  <a:pt x="208" y="1017"/>
                  <a:pt x="127" y="944"/>
                </a:cubicBezTo>
                <a:cubicBezTo>
                  <a:pt x="66" y="889"/>
                  <a:pt x="22" y="818"/>
                  <a:pt x="0" y="741"/>
                </a:cubicBezTo>
                <a:cubicBezTo>
                  <a:pt x="172" y="691"/>
                  <a:pt x="172" y="691"/>
                  <a:pt x="172" y="691"/>
                </a:cubicBezTo>
                <a:cubicBezTo>
                  <a:pt x="204" y="801"/>
                  <a:pt x="305" y="879"/>
                  <a:pt x="423" y="879"/>
                </a:cubicBezTo>
                <a:cubicBezTo>
                  <a:pt x="567" y="879"/>
                  <a:pt x="685" y="761"/>
                  <a:pt x="685" y="617"/>
                </a:cubicBezTo>
                <a:lnTo>
                  <a:pt x="685" y="0"/>
                </a:lnTo>
                <a:close/>
                <a:moveTo>
                  <a:pt x="1697" y="853"/>
                </a:moveTo>
                <a:cubicBezTo>
                  <a:pt x="1223" y="0"/>
                  <a:pt x="1223" y="0"/>
                  <a:pt x="1223" y="0"/>
                </a:cubicBezTo>
                <a:cubicBezTo>
                  <a:pt x="1043" y="0"/>
                  <a:pt x="1043" y="0"/>
                  <a:pt x="1043" y="0"/>
                </a:cubicBezTo>
                <a:cubicBezTo>
                  <a:pt x="1043" y="1041"/>
                  <a:pt x="1043" y="1041"/>
                  <a:pt x="1043" y="1041"/>
                </a:cubicBezTo>
                <a:cubicBezTo>
                  <a:pt x="1223" y="1041"/>
                  <a:pt x="1223" y="1041"/>
                  <a:pt x="1223" y="1041"/>
                </a:cubicBezTo>
                <a:cubicBezTo>
                  <a:pt x="1223" y="368"/>
                  <a:pt x="1223" y="368"/>
                  <a:pt x="1223" y="368"/>
                </a:cubicBezTo>
                <a:cubicBezTo>
                  <a:pt x="1597" y="1041"/>
                  <a:pt x="1597" y="1041"/>
                  <a:pt x="1597" y="1041"/>
                </a:cubicBezTo>
                <a:cubicBezTo>
                  <a:pt x="1798" y="1041"/>
                  <a:pt x="1798" y="1041"/>
                  <a:pt x="1798" y="1041"/>
                </a:cubicBezTo>
                <a:cubicBezTo>
                  <a:pt x="2171" y="368"/>
                  <a:pt x="2171" y="368"/>
                  <a:pt x="2171" y="368"/>
                </a:cubicBezTo>
                <a:cubicBezTo>
                  <a:pt x="2171" y="1041"/>
                  <a:pt x="2171" y="1041"/>
                  <a:pt x="2171" y="1041"/>
                </a:cubicBezTo>
                <a:cubicBezTo>
                  <a:pt x="2351" y="1041"/>
                  <a:pt x="2351" y="1041"/>
                  <a:pt x="2351" y="1041"/>
                </a:cubicBezTo>
                <a:cubicBezTo>
                  <a:pt x="2351" y="0"/>
                  <a:pt x="2351" y="0"/>
                  <a:pt x="2351" y="0"/>
                </a:cubicBezTo>
                <a:cubicBezTo>
                  <a:pt x="2171" y="0"/>
                  <a:pt x="2171" y="0"/>
                  <a:pt x="2171" y="0"/>
                </a:cubicBezTo>
                <a:lnTo>
                  <a:pt x="1697" y="853"/>
                </a:lnTo>
                <a:close/>
              </a:path>
            </a:pathLst>
          </a:custGeom>
          <a:solidFill>
            <a:srgbClr val="1924A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>
              <a:solidFill>
                <a:srgbClr val="000000"/>
              </a:solidFill>
            </a:endParaRPr>
          </a:p>
        </p:txBody>
      </p:sp>
    </p:spTree>
    <p:custDataLst>
      <p:tags r:id="rId25"/>
    </p:custDataLst>
    <p:extLst>
      <p:ext uri="{BB962C8B-B14F-4D97-AF65-F5344CB8AC3E}">
        <p14:creationId xmlns:p14="http://schemas.microsoft.com/office/powerpoint/2010/main" val="402382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  <p:sldLayoutId id="2147483898" r:id="rId20"/>
    <p:sldLayoutId id="2147483899" r:id="rId21"/>
    <p:sldLayoutId id="2147483900" r:id="rId22"/>
    <p:sldLayoutId id="214748390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50" cap="none" baseline="0">
          <a:solidFill>
            <a:srgbClr val="1924A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39">
          <a:solidFill>
            <a:srgbClr val="414B56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39">
          <a:solidFill>
            <a:srgbClr val="414B56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39">
          <a:solidFill>
            <a:srgbClr val="414B56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39">
          <a:solidFill>
            <a:srgbClr val="414B56"/>
          </a:solidFill>
          <a:latin typeface="Calibri" pitchFamily="34" charset="0"/>
          <a:cs typeface="Arial" charset="0"/>
        </a:defRPr>
      </a:lvl5pPr>
      <a:lvl6pPr marL="316531" algn="l" rtl="0" fontAlgn="base">
        <a:spcBef>
          <a:spcPct val="0"/>
        </a:spcBef>
        <a:spcAft>
          <a:spcPct val="0"/>
        </a:spcAft>
        <a:defRPr sz="1939">
          <a:solidFill>
            <a:srgbClr val="414B56"/>
          </a:solidFill>
          <a:latin typeface="Calibri" pitchFamily="34" charset="0"/>
          <a:cs typeface="Arial" charset="0"/>
        </a:defRPr>
      </a:lvl6pPr>
      <a:lvl7pPr marL="633062" algn="l" rtl="0" fontAlgn="base">
        <a:spcBef>
          <a:spcPct val="0"/>
        </a:spcBef>
        <a:spcAft>
          <a:spcPct val="0"/>
        </a:spcAft>
        <a:defRPr sz="1939">
          <a:solidFill>
            <a:srgbClr val="414B56"/>
          </a:solidFill>
          <a:latin typeface="Calibri" pitchFamily="34" charset="0"/>
          <a:cs typeface="Arial" charset="0"/>
        </a:defRPr>
      </a:lvl7pPr>
      <a:lvl8pPr marL="949593" algn="l" rtl="0" fontAlgn="base">
        <a:spcBef>
          <a:spcPct val="0"/>
        </a:spcBef>
        <a:spcAft>
          <a:spcPct val="0"/>
        </a:spcAft>
        <a:defRPr sz="1939">
          <a:solidFill>
            <a:srgbClr val="414B56"/>
          </a:solidFill>
          <a:latin typeface="Calibri" pitchFamily="34" charset="0"/>
          <a:cs typeface="Arial" charset="0"/>
        </a:defRPr>
      </a:lvl8pPr>
      <a:lvl9pPr marL="1266124" algn="l" rtl="0" fontAlgn="base">
        <a:spcBef>
          <a:spcPct val="0"/>
        </a:spcBef>
        <a:spcAft>
          <a:spcPct val="0"/>
        </a:spcAft>
        <a:defRPr sz="1939">
          <a:solidFill>
            <a:srgbClr val="414B56"/>
          </a:solidFill>
          <a:latin typeface="Calibri" pitchFamily="34" charset="0"/>
          <a:cs typeface="Arial" charset="0"/>
        </a:defRPr>
      </a:lvl9pPr>
    </p:titleStyle>
    <p:bodyStyle>
      <a:lvl1pPr marL="0" indent="0" algn="l" rtl="0" eaLnBrk="0" fontAlgn="base" hangingPunct="0">
        <a:lnSpc>
          <a:spcPct val="110000"/>
        </a:lnSpc>
        <a:spcBef>
          <a:spcPts val="0"/>
        </a:spcBef>
        <a:spcAft>
          <a:spcPts val="750"/>
        </a:spcAft>
        <a:buNone/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200025" indent="-200025" algn="l" rtl="0" eaLnBrk="0" fontAlgn="base" hangingPunct="0">
        <a:lnSpc>
          <a:spcPct val="110000"/>
        </a:lnSpc>
        <a:spcBef>
          <a:spcPts val="0"/>
        </a:spcBef>
        <a:spcAft>
          <a:spcPts val="750"/>
        </a:spcAft>
        <a:buClr>
          <a:srgbClr val="535658"/>
        </a:buClr>
        <a:buFont typeface="Arial" panose="020B0604020202020204" pitchFamily="34" charset="0"/>
        <a:buChar char="•"/>
        <a:defRPr sz="1350">
          <a:solidFill>
            <a:schemeClr val="tx1"/>
          </a:solidFill>
          <a:latin typeface="+mn-lt"/>
          <a:cs typeface="+mn-cs"/>
        </a:defRPr>
      </a:lvl2pPr>
      <a:lvl3pPr marL="400050" indent="-200025" algn="l" rtl="0" eaLnBrk="0" fontAlgn="base" hangingPunct="0">
        <a:lnSpc>
          <a:spcPct val="110000"/>
        </a:lnSpc>
        <a:spcBef>
          <a:spcPts val="0"/>
        </a:spcBef>
        <a:spcAft>
          <a:spcPts val="750"/>
        </a:spcAft>
        <a:buClr>
          <a:srgbClr val="535658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609600" indent="-209550" algn="l" rtl="0" eaLnBrk="0" fontAlgn="base" hangingPunct="0">
        <a:lnSpc>
          <a:spcPct val="110000"/>
        </a:lnSpc>
        <a:spcBef>
          <a:spcPts val="0"/>
        </a:spcBef>
        <a:spcAft>
          <a:spcPts val="750"/>
        </a:spcAft>
        <a:buClr>
          <a:srgbClr val="535658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cs typeface="+mn-cs"/>
        </a:defRPr>
      </a:lvl4pPr>
      <a:lvl5pPr marL="809625" indent="-200025" algn="l" rtl="0" eaLnBrk="0" fontAlgn="base" hangingPunct="0">
        <a:lnSpc>
          <a:spcPct val="110000"/>
        </a:lnSpc>
        <a:spcBef>
          <a:spcPts val="0"/>
        </a:spcBef>
        <a:spcAft>
          <a:spcPts val="750"/>
        </a:spcAft>
        <a:buClr>
          <a:srgbClr val="535658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1740920" indent="-158266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6pPr>
      <a:lvl7pPr marL="2057452" indent="-158266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7pPr>
      <a:lvl8pPr marL="2373983" indent="-158266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8pPr>
      <a:lvl9pPr marL="2690513" indent="-158266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414B5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55">
          <p15:clr>
            <a:srgbClr val="F26B43"/>
          </p15:clr>
        </p15:guide>
        <p15:guide id="5" pos="257">
          <p15:clr>
            <a:srgbClr val="F26B43"/>
          </p15:clr>
        </p15:guide>
        <p15:guide id="6" pos="5118">
          <p15:clr>
            <a:srgbClr val="F26B43"/>
          </p15:clr>
        </p15:guide>
        <p15:guide id="8" pos="2559">
          <p15:clr>
            <a:srgbClr val="F26B43"/>
          </p15:clr>
        </p15:guide>
        <p15:guide id="9" pos="3840">
          <p15:clr>
            <a:srgbClr val="F26B43"/>
          </p15:clr>
        </p15:guide>
        <p15:guide id="12" orient="horz" pos="952">
          <p15:clr>
            <a:srgbClr val="F26B43"/>
          </p15:clr>
        </p15:guide>
        <p15:guide id="13" orient="horz" pos="4201">
          <p15:clr>
            <a:srgbClr val="F26B43"/>
          </p15:clr>
        </p15:guide>
        <p15:guide id="14" orient="horz" pos="3974">
          <p15:clr>
            <a:srgbClr val="F26B43"/>
          </p15:clr>
        </p15:guide>
        <p15:guide id="15" pos="742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1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6"/>
            <a:ext cx="8532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678234" y="64144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5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0" r:id="rId5"/>
    <p:sldLayoutId id="2147483712" r:id="rId6"/>
    <p:sldLayoutId id="2147483717" r:id="rId7"/>
    <p:sldLayoutId id="2147483718" r:id="rId8"/>
    <p:sldLayoutId id="2147483714" r:id="rId9"/>
    <p:sldLayoutId id="2147483727" r:id="rId10"/>
    <p:sldLayoutId id="2147483711" r:id="rId11"/>
    <p:sldLayoutId id="214748373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78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8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100" y="403200"/>
            <a:ext cx="7668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6"/>
            <a:ext cx="8532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729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382979" y="6414409"/>
            <a:ext cx="378042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4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100" y="403200"/>
            <a:ext cx="7668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6"/>
            <a:ext cx="8532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729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382979" y="6414403"/>
            <a:ext cx="378042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80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100" y="403200"/>
            <a:ext cx="7668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6"/>
            <a:ext cx="8532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729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382979" y="6414395"/>
            <a:ext cx="378042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3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100" y="403200"/>
            <a:ext cx="7668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3"/>
            <a:ext cx="8532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729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382979" y="6414385"/>
            <a:ext cx="378042" cy="326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5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97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3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9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409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97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76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nfield.ac.uk/sitecore/service/notfound.aspx?item=web:%7bC9ECB772-5FC3-4E5D-842C-E4DC072D50ED%7d@en" TargetMode="External"/><Relationship Id="rId2" Type="http://schemas.openxmlformats.org/officeDocument/2006/relationships/hyperlink" Target="https://www.cranfield.ac.uk/som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nfield.ac.uk/press/news-2019/nbec-joins-new-caa-innovation-sandbox" TargetMode="External"/><Relationship Id="rId2" Type="http://schemas.openxmlformats.org/officeDocument/2006/relationships/hyperlink" Target="https://www.cranfield.ac.uk/press/news-2019/cranfield-students-win-prize-in-unilever-ice-cream-innovation-accelerator-competition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41"/>
            <a:ext cx="9143997" cy="685665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07678" y="2204864"/>
            <a:ext cx="4512794" cy="2077971"/>
          </a:xfrm>
        </p:spPr>
        <p:txBody>
          <a:bodyPr>
            <a:normAutofit fontScale="62500" lnSpcReduction="20000"/>
          </a:bodyPr>
          <a:lstStyle/>
          <a:p>
            <a:r>
              <a:rPr lang="en-GB" sz="7200" dirty="0"/>
              <a:t>Developing World Class Industry Partnerships</a:t>
            </a:r>
            <a:endParaRPr lang="en-US" sz="7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Dr Rebecca Charles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7"/>
          <p:cNvSpPr txBox="1">
            <a:spLocks/>
          </p:cNvSpPr>
          <p:nvPr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6948264" y="6597352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/>
              <a:t>© Cranfield University May 2018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4822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/>
          <p:cNvSpPr/>
          <p:nvPr/>
        </p:nvSpPr>
        <p:spPr>
          <a:xfrm flipH="1">
            <a:off x="2768488" y="490108"/>
            <a:ext cx="6375512" cy="63755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/>
          <p:cNvSpPr/>
          <p:nvPr/>
        </p:nvSpPr>
        <p:spPr>
          <a:xfrm flipH="1">
            <a:off x="6351114" y="4072734"/>
            <a:ext cx="2792886" cy="2792886"/>
          </a:xfrm>
          <a:prstGeom prst="rtTriangle">
            <a:avLst/>
          </a:prstGeom>
          <a:solidFill>
            <a:srgbClr val="00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Cranfield Masterships</a:t>
            </a:r>
            <a:r>
              <a:rPr lang="en-US" sz="2800" baseline="30000" dirty="0"/>
              <a:t>®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203848" y="1892551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spcBef>
                <a:spcPts val="300"/>
              </a:spcBef>
              <a:buClr>
                <a:srgbClr val="633E88"/>
              </a:buClr>
            </a:pPr>
            <a:r>
              <a:rPr lang="en-GB" sz="2400" b="1" dirty="0">
                <a:solidFill>
                  <a:srgbClr val="3B4950"/>
                </a:solidFill>
                <a:latin typeface="Arial" charset="0"/>
                <a:ea typeface="Arial" charset="0"/>
                <a:cs typeface="Arial" charset="0"/>
              </a:rPr>
              <a:t>university provider of </a:t>
            </a:r>
            <a:br>
              <a:rPr lang="en-GB" sz="2400" b="1" dirty="0">
                <a:solidFill>
                  <a:srgbClr val="3B49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2400" b="1" dirty="0">
                <a:solidFill>
                  <a:srgbClr val="3B4950"/>
                </a:solidFill>
                <a:latin typeface="Arial" charset="0"/>
                <a:ea typeface="Arial" charset="0"/>
                <a:cs typeface="Arial" charset="0"/>
              </a:rPr>
              <a:t>master’s-level apprenticeships </a:t>
            </a:r>
            <a:r>
              <a:rPr lang="mr-IN" sz="2400" b="1" dirty="0">
                <a:solidFill>
                  <a:srgbClr val="3B495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2400" b="1" dirty="0">
                <a:solidFill>
                  <a:srgbClr val="3B4950"/>
                </a:solidFill>
                <a:latin typeface="Arial" charset="0"/>
                <a:ea typeface="Arial" charset="0"/>
                <a:cs typeface="Arial" charset="0"/>
              </a:rPr>
              <a:t> Systems Engineering Master’s Apprenticeship Programme.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85" y="1877535"/>
            <a:ext cx="1599693" cy="159969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03848" y="4072734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spcBef>
                <a:spcPts val="300"/>
              </a:spcBef>
              <a:buClr>
                <a:srgbClr val="633E88"/>
              </a:buClr>
            </a:pPr>
            <a:r>
              <a:rPr lang="en-GB" sz="2400" b="1" dirty="0">
                <a:solidFill>
                  <a:srgbClr val="3B4950"/>
                </a:solidFill>
                <a:latin typeface="Arial" charset="0"/>
                <a:ea typeface="Arial" charset="0"/>
                <a:cs typeface="Arial" charset="0"/>
              </a:rPr>
              <a:t>business school to deliver an Executive MBA via the apprenticeship route.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285" y="3826156"/>
            <a:ext cx="1599693" cy="1599693"/>
          </a:xfrm>
          <a:prstGeom prst="rect">
            <a:avLst/>
          </a:prstGeom>
        </p:spPr>
      </p:pic>
      <p:sp>
        <p:nvSpPr>
          <p:cNvPr id="11" name="Text Placeholder 8"/>
          <p:cNvSpPr txBox="1">
            <a:spLocks/>
          </p:cNvSpPr>
          <p:nvPr/>
        </p:nvSpPr>
        <p:spPr>
          <a:xfrm>
            <a:off x="6948264" y="6597352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/>
              <a:t>© Cranfield University May 2018</a:t>
            </a:r>
            <a:endParaRPr lang="en-US" sz="800" dirty="0"/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1399285" y="1050491"/>
            <a:ext cx="7254529" cy="47811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200" b="1" dirty="0">
                <a:solidFill>
                  <a:srgbClr val="633E88"/>
                </a:solidFill>
              </a:rPr>
              <a:t>Master’s level apprenticeships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A96D-AE22-449B-9BC4-80B3A3E522C3}"/>
              </a:ext>
            </a:extLst>
          </p:cNvPr>
          <p:cNvSpPr txBox="1"/>
          <p:nvPr/>
        </p:nvSpPr>
        <p:spPr>
          <a:xfrm>
            <a:off x="2051720" y="6093296"/>
            <a:ext cx="391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Distance learning, increased technology</a:t>
            </a:r>
          </a:p>
        </p:txBody>
      </p:sp>
    </p:spTree>
    <p:extLst>
      <p:ext uri="{BB962C8B-B14F-4D97-AF65-F5344CB8AC3E}">
        <p14:creationId xmlns:p14="http://schemas.microsoft.com/office/powerpoint/2010/main" val="298814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768488" y="490108"/>
            <a:ext cx="6375512" cy="63755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Working with Cranfield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3529" y="1484783"/>
            <a:ext cx="8513572" cy="4752527"/>
            <a:chOff x="407369" y="2017682"/>
            <a:chExt cx="9477373" cy="5290551"/>
          </a:xfrm>
        </p:grpSpPr>
        <p:sp>
          <p:nvSpPr>
            <p:cNvPr id="13" name="Rectangle 12"/>
            <p:cNvSpPr/>
            <p:nvPr/>
          </p:nvSpPr>
          <p:spPr>
            <a:xfrm>
              <a:off x="407369" y="2017682"/>
              <a:ext cx="9477373" cy="5290550"/>
            </a:xfrm>
            <a:prstGeom prst="rect">
              <a:avLst/>
            </a:prstGeom>
            <a:solidFill>
              <a:srgbClr val="0C4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8007" y="2523741"/>
              <a:ext cx="5469380" cy="465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“</a:t>
              </a:r>
              <a:r>
                <a:rPr lang="en-US" sz="28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Cranfield University staff are great people to work with as partners. They are flexible in their approach and, most importantly, they deliver on time and in full.”</a:t>
              </a:r>
              <a:endParaRPr lang="en-GB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Professor Mark Berry</a:t>
              </a:r>
              <a:br>
                <a: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Senior Research and Development Manager</a:t>
              </a:r>
              <a:r>
                <a:rPr lang="en-GB" sz="2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Unilever</a:t>
              </a:r>
              <a:endParaRPr lang="en-GB" sz="1600" dirty="0">
                <a:solidFill>
                  <a:srgbClr val="633E8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436" t="-1893"/>
            <a:stretch/>
          </p:blipFill>
          <p:spPr>
            <a:xfrm>
              <a:off x="4655840" y="2078163"/>
              <a:ext cx="5228900" cy="52300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 Placeholder 8"/>
          <p:cNvSpPr txBox="1">
            <a:spLocks/>
          </p:cNvSpPr>
          <p:nvPr/>
        </p:nvSpPr>
        <p:spPr>
          <a:xfrm>
            <a:off x="6948264" y="6597352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>
                <a:solidFill>
                  <a:srgbClr val="3B4950"/>
                </a:solidFill>
              </a:rPr>
              <a:t>© Cranfield University May 2018</a:t>
            </a:r>
            <a:endParaRPr lang="en-US" sz="800" dirty="0">
              <a:solidFill>
                <a:srgbClr val="3B4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4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Unilever Ice-cream Innovation Accelerator competition</a:t>
            </a:r>
          </a:p>
        </p:txBody>
      </p:sp>
      <p:pic>
        <p:nvPicPr>
          <p:cNvPr id="1025" name="Picture 1" descr="Winning group with the judging 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3152958"/>
            <a:ext cx="5832648" cy="32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141277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eight teams spent four weeks developing their innovative solutions with intensive coaching support from mentors from both Unilever and Cranfield’s </a:t>
            </a:r>
            <a:r>
              <a:rPr lang="en-GB" dirty="0" err="1"/>
              <a:t>Bettany</a:t>
            </a:r>
            <a:r>
              <a:rPr lang="en-GB" dirty="0"/>
              <a:t> Centre for Entrepreneurship. Each team had seven minutes to pitch their ideas to the judging panel. </a:t>
            </a:r>
          </a:p>
        </p:txBody>
      </p:sp>
    </p:spTree>
    <p:extLst>
      <p:ext uri="{BB962C8B-B14F-4D97-AF65-F5344CB8AC3E}">
        <p14:creationId xmlns:p14="http://schemas.microsoft.com/office/powerpoint/2010/main" val="189422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3B4950"/>
                </a:solidFill>
              </a:rPr>
              <a:t>Cranfield has been selected as Johnson Matthey's partner of choice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3B4950"/>
                </a:solidFill>
              </a:rPr>
              <a:t>Johnson Matthey looked to fund a small number of intensive innovation support projects. An initial support package (valued in the region of £50k) was available for each of the successful candidates over a period of three months. The participants benefitted from: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solidFill>
                  <a:srgbClr val="3B4950"/>
                </a:solidFill>
              </a:rPr>
              <a:t>Access to our world class technical facilities and expertise 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solidFill>
                  <a:srgbClr val="3B4950"/>
                </a:solidFill>
              </a:rPr>
              <a:t>Business know-how and thought leadership from </a:t>
            </a:r>
            <a:r>
              <a:rPr lang="en-GB" sz="2600" dirty="0">
                <a:solidFill>
                  <a:srgbClr val="3B4950"/>
                </a:solidFill>
                <a:hlinkClick r:id="rId2"/>
              </a:rPr>
              <a:t>Cranfield School of Management</a:t>
            </a:r>
            <a:r>
              <a:rPr lang="en-GB" sz="2600" dirty="0">
                <a:solidFill>
                  <a:srgbClr val="3B4950"/>
                </a:solidFill>
              </a:rPr>
              <a:t> including a programmed series of seminars, masterclasses and investor networking opportunities via the </a:t>
            </a:r>
            <a:r>
              <a:rPr lang="en-GB" sz="2600" dirty="0" err="1">
                <a:solidFill>
                  <a:srgbClr val="3B4950"/>
                </a:solidFill>
                <a:hlinkClick r:id="rId3"/>
              </a:rPr>
              <a:t>Bettany</a:t>
            </a:r>
            <a:r>
              <a:rPr lang="en-GB" sz="2600" dirty="0">
                <a:solidFill>
                  <a:srgbClr val="3B4950"/>
                </a:solidFill>
                <a:hlinkClick r:id="rId3"/>
              </a:rPr>
              <a:t> Centre for Entrepreneurship</a:t>
            </a:r>
            <a:r>
              <a:rPr lang="en-GB" sz="2600" dirty="0">
                <a:solidFill>
                  <a:srgbClr val="3B4950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solidFill>
                  <a:srgbClr val="3B4950"/>
                </a:solidFill>
              </a:rPr>
              <a:t>A Johnson Matthey mentor. </a:t>
            </a:r>
          </a:p>
          <a:p>
            <a:pPr lvl="1">
              <a:lnSpc>
                <a:spcPct val="120000"/>
              </a:lnSpc>
            </a:pPr>
            <a:r>
              <a:rPr lang="en-GB" sz="2600" dirty="0">
                <a:solidFill>
                  <a:srgbClr val="3B4950"/>
                </a:solidFill>
              </a:rPr>
              <a:t>Rent-free office space, onsite parking and free </a:t>
            </a:r>
            <a:r>
              <a:rPr lang="en-GB" sz="2600" dirty="0" err="1">
                <a:solidFill>
                  <a:srgbClr val="3B4950"/>
                </a:solidFill>
              </a:rPr>
              <a:t>WiFi</a:t>
            </a:r>
            <a:r>
              <a:rPr lang="en-GB" sz="2600" dirty="0">
                <a:solidFill>
                  <a:srgbClr val="3B4950"/>
                </a:solidFill>
              </a:rPr>
              <a:t>. 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3B4950"/>
                </a:solidFill>
              </a:rPr>
              <a:t>Johnson Matthey see the pilot programme as the start of a journey, building a working relationship with this cohort of companies and with a view to taking a longer-term view on the potential for further investment.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Johnson Matthey </a:t>
            </a:r>
            <a:r>
              <a:rPr lang="en-GB" dirty="0" err="1"/>
              <a:t>Agritech</a:t>
            </a:r>
            <a:r>
              <a:rPr lang="en-GB" dirty="0"/>
              <a:t> Partnership Programme (JMAPP)</a:t>
            </a:r>
          </a:p>
        </p:txBody>
      </p:sp>
    </p:spTree>
    <p:extLst>
      <p:ext uri="{BB962C8B-B14F-4D97-AF65-F5344CB8AC3E}">
        <p14:creationId xmlns:p14="http://schemas.microsoft.com/office/powerpoint/2010/main" val="247289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07504" y="1556792"/>
            <a:ext cx="17425936" cy="496855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https://www.cranfield.ac.uk/press/news-2019/cranfield-students-win-prize-in-unilever-ice-cream-innovation-accelerator-competition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https://www.cranfield.ac.uk/press/news-2019/nbec-joins-new-caa-innovation-sandbox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9042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534" y="476674"/>
            <a:ext cx="4194466" cy="597666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4800" b="1" dirty="0"/>
              <a:t>About Cranfield University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100" b="1" dirty="0"/>
              <a:t>We are creating leaders </a:t>
            </a:r>
            <a:br>
              <a:rPr lang="en-US" sz="3100" b="1" dirty="0"/>
            </a:br>
            <a:r>
              <a:rPr lang="en-US" sz="3100" b="1" dirty="0"/>
              <a:t>in technology and management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We </a:t>
            </a:r>
            <a:r>
              <a:rPr lang="en-US" sz="2400" b="1" dirty="0"/>
              <a:t>unlock the potential of people</a:t>
            </a:r>
            <a:r>
              <a:rPr lang="en-US" sz="2400" dirty="0"/>
              <a:t> and </a:t>
            </a:r>
            <a:r>
              <a:rPr lang="en-US" sz="2400" b="1" dirty="0"/>
              <a:t>organisations</a:t>
            </a:r>
            <a:r>
              <a:rPr lang="en-US" sz="2400" dirty="0"/>
              <a:t> by partnering with business and governments to deliver </a:t>
            </a:r>
            <a:r>
              <a:rPr lang="en-US" sz="2400" b="1" dirty="0"/>
              <a:t>transformational research, postgraduate education </a:t>
            </a:r>
            <a:r>
              <a:rPr lang="en-US" sz="2400" dirty="0"/>
              <a:t>and </a:t>
            </a:r>
            <a:r>
              <a:rPr lang="en-US" sz="2400" b="1" dirty="0"/>
              <a:t>professional development.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/>
              <a:t>We are an exclusively postgraduate university located at the heart of the UK.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6948264" y="6597352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/>
              <a:t>© Cranfield University May 2018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1371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flipH="1">
            <a:off x="2768488" y="490108"/>
            <a:ext cx="6375512" cy="63755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Benefits of working with Cranfield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5525" y="2132856"/>
            <a:ext cx="8532949" cy="4248470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en-GB" sz="2400" b="1" dirty="0">
                <a:solidFill>
                  <a:srgbClr val="3B4950"/>
                </a:solidFill>
              </a:rPr>
              <a:t>Expertise, 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sz="2400" b="1" dirty="0">
                <a:solidFill>
                  <a:srgbClr val="3B4950"/>
                </a:solidFill>
              </a:rPr>
              <a:t>Flexibility, 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sz="2400" b="1" dirty="0">
                <a:solidFill>
                  <a:srgbClr val="3B4950"/>
                </a:solidFill>
              </a:rPr>
              <a:t>Unique, industrial-scale facilities, 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sz="2400" b="1" dirty="0">
                <a:solidFill>
                  <a:srgbClr val="3B4950"/>
                </a:solidFill>
              </a:rPr>
              <a:t>Access to funding,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sz="2400" b="1" dirty="0">
                <a:solidFill>
                  <a:srgbClr val="3B4950"/>
                </a:solidFill>
              </a:rPr>
              <a:t>Unbiased, impartial and independent approach.</a:t>
            </a:r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6948264" y="6597352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>
                <a:solidFill>
                  <a:srgbClr val="3B4950"/>
                </a:solidFill>
              </a:rPr>
              <a:t>© Cranfield University May 2018</a:t>
            </a:r>
            <a:endParaRPr lang="en-US" sz="800" dirty="0">
              <a:solidFill>
                <a:srgbClr val="3B4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8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114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29" b="13429"/>
          <a:stretch/>
        </p:blipFill>
        <p:spPr>
          <a:xfrm>
            <a:off x="-117569" y="0"/>
            <a:ext cx="937628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564888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24000">
                <a:srgbClr val="0C406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39669" y="260648"/>
            <a:ext cx="6868635" cy="64087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bg1"/>
                </a:solidFill>
              </a:rPr>
              <a:t>Distinctive strengths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Our expertise is in our deep understanding of technology and management and how these work together to benefit the world.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Aerospace,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Defence and Security,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Energy and Power,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Environment and Agrifood,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School of Management,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Manufacturing,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Transport Systems,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Water.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 txBox="1">
            <a:spLocks/>
          </p:cNvSpPr>
          <p:nvPr/>
        </p:nvSpPr>
        <p:spPr>
          <a:xfrm>
            <a:off x="6948264" y="6597352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/>
              <a:t>© Cranfield University May 2018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177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/>
          <p:cNvSpPr/>
          <p:nvPr/>
        </p:nvSpPr>
        <p:spPr>
          <a:xfrm flipH="1">
            <a:off x="2768488" y="490108"/>
            <a:ext cx="6375512" cy="63755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 premier learning experience</a:t>
            </a:r>
            <a:br>
              <a:rPr lang="en-US" sz="2800" dirty="0"/>
            </a:br>
            <a:r>
              <a:rPr lang="en-US" sz="2800" dirty="0"/>
              <a:t>for professionals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5575" y="4877472"/>
            <a:ext cx="8081525" cy="1458351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55776" y="5032245"/>
            <a:ext cx="6254060" cy="110799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 Come from outside the UK (100+ countries)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•  Study part-time while in employment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182" y="1196752"/>
            <a:ext cx="3900754" cy="1427149"/>
          </a:xfrm>
          <a:prstGeom prst="rect">
            <a:avLst/>
          </a:prstGeom>
          <a:noFill/>
        </p:spPr>
        <p:txBody>
          <a:bodyPr wrap="square" lIns="217643" tIns="108821" rIns="217643" bIns="108821" numCol="1" rtlCol="0" anchor="ctr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cap="all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15,000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182" y="3459458"/>
            <a:ext cx="3900754" cy="1427149"/>
          </a:xfrm>
          <a:prstGeom prst="rect">
            <a:avLst/>
          </a:prstGeom>
          <a:noFill/>
        </p:spPr>
        <p:txBody>
          <a:bodyPr wrap="square" lIns="217643" tIns="108821" rIns="217643" bIns="108821" numCol="1" rtlCol="0" anchor="ctr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cap="all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800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182" y="2347010"/>
            <a:ext cx="3900754" cy="1427149"/>
          </a:xfrm>
          <a:prstGeom prst="rect">
            <a:avLst/>
          </a:prstGeom>
          <a:noFill/>
        </p:spPr>
        <p:txBody>
          <a:bodyPr wrap="square" lIns="217643" tIns="108821" rIns="217643" bIns="108821" numCol="1" rtlCol="0" anchor="ctr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cap="all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4,000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08258" y="2710067"/>
            <a:ext cx="4676789" cy="76944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buClr>
                <a:srgbClr val="633E88"/>
              </a:buClr>
            </a:pPr>
            <a:r>
              <a:rPr lang="en-GB" sz="2200" b="1" dirty="0">
                <a:latin typeface="Arial" charset="0"/>
                <a:ea typeface="Arial" charset="0"/>
                <a:cs typeface="Arial" charset="0"/>
              </a:rPr>
              <a:t>Postgraduate </a:t>
            </a:r>
            <a:br>
              <a:rPr lang="en-GB" sz="2200" b="1" dirty="0">
                <a:latin typeface="Arial" charset="0"/>
                <a:ea typeface="Arial" charset="0"/>
                <a:cs typeface="Arial" charset="0"/>
              </a:rPr>
            </a:b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students every year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7544" y="4620909"/>
            <a:ext cx="2000799" cy="1967778"/>
            <a:chOff x="396099" y="5072884"/>
            <a:chExt cx="1116527" cy="1098101"/>
          </a:xfrm>
        </p:grpSpPr>
        <p:sp>
          <p:nvSpPr>
            <p:cNvPr id="4" name="Block Arc 3"/>
            <p:cNvSpPr/>
            <p:nvPr/>
          </p:nvSpPr>
          <p:spPr>
            <a:xfrm rot="16200000">
              <a:off x="396099" y="5072884"/>
              <a:ext cx="1098101" cy="1098101"/>
            </a:xfrm>
            <a:prstGeom prst="blockArc">
              <a:avLst/>
            </a:prstGeom>
            <a:solidFill>
              <a:schemeClr val="bg1"/>
            </a:solidFill>
            <a:ln w="120650"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5400000">
              <a:off x="414525" y="5072884"/>
              <a:ext cx="1098101" cy="1098101"/>
            </a:xfrm>
            <a:prstGeom prst="blockArc">
              <a:avLst/>
            </a:prstGeom>
            <a:solidFill>
              <a:srgbClr val="0099C4"/>
            </a:solidFill>
            <a:ln w="120650"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11560" y="541157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en-US" sz="20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Shape 3389"/>
          <p:cNvSpPr/>
          <p:nvPr/>
        </p:nvSpPr>
        <p:spPr>
          <a:xfrm>
            <a:off x="446071" y="5312410"/>
            <a:ext cx="212259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6000">
                <a:solidFill>
                  <a:srgbClr val="596A6B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GB"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sz="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0%</a:t>
            </a:r>
          </a:p>
        </p:txBody>
      </p:sp>
      <p:sp>
        <p:nvSpPr>
          <p:cNvPr id="17" name="Text Placeholder 8"/>
          <p:cNvSpPr txBox="1">
            <a:spLocks/>
          </p:cNvSpPr>
          <p:nvPr/>
        </p:nvSpPr>
        <p:spPr>
          <a:xfrm>
            <a:off x="6948264" y="6597352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>
                <a:solidFill>
                  <a:srgbClr val="3B4950"/>
                </a:solidFill>
              </a:rPr>
              <a:t>© Cranfield University May 2018</a:t>
            </a:r>
            <a:endParaRPr lang="en-US" sz="800" dirty="0">
              <a:solidFill>
                <a:srgbClr val="3B49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8258" y="1345508"/>
            <a:ext cx="4596190" cy="110799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buClr>
                <a:srgbClr val="633E88"/>
              </a:buClr>
            </a:pP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Executives attend our </a:t>
            </a:r>
            <a:r>
              <a:rPr lang="en-GB" sz="2200" b="1" dirty="0">
                <a:latin typeface="Arial" charset="0"/>
                <a:ea typeface="Arial" charset="0"/>
                <a:cs typeface="Arial" charset="0"/>
              </a:rPr>
              <a:t>Continued Professional Development (CPD) </a:t>
            </a: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programmes every year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08258" y="3822178"/>
            <a:ext cx="4676789" cy="76944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buClr>
                <a:srgbClr val="633E88"/>
              </a:buClr>
            </a:pPr>
            <a:r>
              <a:rPr lang="en-GB" sz="2200" b="1" dirty="0">
                <a:latin typeface="Arial" charset="0"/>
                <a:ea typeface="Arial" charset="0"/>
                <a:cs typeface="Arial" charset="0"/>
              </a:rPr>
              <a:t>Doctoral</a:t>
            </a:r>
            <a:br>
              <a:rPr lang="en-GB" sz="2200" b="1" dirty="0">
                <a:latin typeface="Arial" charset="0"/>
                <a:ea typeface="Arial" charset="0"/>
                <a:cs typeface="Arial" charset="0"/>
              </a:rPr>
            </a:b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students every year</a:t>
            </a:r>
          </a:p>
        </p:txBody>
      </p:sp>
    </p:spTree>
    <p:extLst>
      <p:ext uri="{BB962C8B-B14F-4D97-AF65-F5344CB8AC3E}">
        <p14:creationId xmlns:p14="http://schemas.microsoft.com/office/powerpoint/2010/main" val="15234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/>
        </p:nvSpPr>
        <p:spPr>
          <a:xfrm flipH="1">
            <a:off x="2768488" y="490108"/>
            <a:ext cx="6375512" cy="63755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Working with Cranfield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5536" y="2105366"/>
            <a:ext cx="8197081" cy="3397853"/>
            <a:chOff x="1848312" y="2268149"/>
            <a:chExt cx="5820000" cy="2412506"/>
          </a:xfrm>
        </p:grpSpPr>
        <p:sp>
          <p:nvSpPr>
            <p:cNvPr id="9" name="TextBox 8"/>
            <p:cNvSpPr txBox="1"/>
            <p:nvPr/>
          </p:nvSpPr>
          <p:spPr>
            <a:xfrm>
              <a:off x="3897097" y="2268149"/>
              <a:ext cx="3771215" cy="241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3050" indent="-177800">
                <a:spcBef>
                  <a:spcPct val="20000"/>
                </a:spcBef>
                <a:buClr>
                  <a:srgbClr val="00B0F0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rgbClr val="3B49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Shared strategy and route maps</a:t>
              </a:r>
            </a:p>
            <a:p>
              <a:pPr marL="358775" indent="268288">
                <a:spcBef>
                  <a:spcPct val="20000"/>
                </a:spcBef>
                <a:buClr>
                  <a:srgbClr val="00B0F0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rgbClr val="3B49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Enabling agreements</a:t>
              </a:r>
            </a:p>
            <a:p>
              <a:pPr marL="627063" indent="180975">
                <a:spcBef>
                  <a:spcPct val="20000"/>
                </a:spcBef>
                <a:buClr>
                  <a:srgbClr val="00B0F0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rgbClr val="3B49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account management </a:t>
              </a:r>
            </a:p>
            <a:p>
              <a:pPr marL="893763" indent="177800">
                <a:spcBef>
                  <a:spcPct val="20000"/>
                </a:spcBef>
                <a:buClr>
                  <a:srgbClr val="00B0F0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rgbClr val="3B49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Joint research programmes</a:t>
              </a:r>
            </a:p>
            <a:p>
              <a:pPr marL="1073150" indent="180975">
                <a:spcBef>
                  <a:spcPct val="20000"/>
                </a:spcBef>
                <a:buClr>
                  <a:srgbClr val="00B0F0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rgbClr val="3B49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Consultancy </a:t>
              </a:r>
            </a:p>
            <a:p>
              <a:pPr marL="1339850" indent="180975">
                <a:spcBef>
                  <a:spcPct val="20000"/>
                </a:spcBef>
                <a:buClr>
                  <a:srgbClr val="00B0F0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rgbClr val="3B49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education </a:t>
              </a:r>
            </a:p>
            <a:p>
              <a:pPr marL="1616075" indent="180975">
                <a:spcBef>
                  <a:spcPct val="20000"/>
                </a:spcBef>
                <a:buClr>
                  <a:srgbClr val="00B0F0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rgbClr val="3B49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Short-term projects</a:t>
              </a:r>
            </a:p>
            <a:p>
              <a:endParaRPr lang="en-GB" dirty="0"/>
            </a:p>
          </p:txBody>
        </p:sp>
        <p:sp>
          <p:nvSpPr>
            <p:cNvPr id="10" name="Isosceles Triangle 4"/>
            <p:cNvSpPr/>
            <p:nvPr/>
          </p:nvSpPr>
          <p:spPr>
            <a:xfrm>
              <a:off x="2351584" y="2348880"/>
              <a:ext cx="2081406" cy="1431314"/>
            </a:xfrm>
            <a:prstGeom prst="triangle">
              <a:avLst/>
            </a:prstGeom>
            <a:solidFill>
              <a:srgbClr val="633E88"/>
            </a:solidFill>
            <a:ln>
              <a:solidFill>
                <a:srgbClr val="633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Strategic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rapezoid 10"/>
            <p:cNvSpPr/>
            <p:nvPr/>
          </p:nvSpPr>
          <p:spPr>
            <a:xfrm>
              <a:off x="1848312" y="3889707"/>
              <a:ext cx="3124738" cy="661007"/>
            </a:xfrm>
            <a:prstGeom prst="trapezoid">
              <a:avLst>
                <a:gd name="adj" fmla="val 70851"/>
              </a:avLst>
            </a:prstGeom>
            <a:solidFill>
              <a:schemeClr val="bg1"/>
            </a:solidFill>
            <a:ln w="12700">
              <a:solidFill>
                <a:srgbClr val="633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633E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Transactional</a:t>
              </a:r>
            </a:p>
          </p:txBody>
        </p:sp>
      </p:grpSp>
      <p:sp>
        <p:nvSpPr>
          <p:cNvPr id="12" name="Text Placeholder 8"/>
          <p:cNvSpPr txBox="1">
            <a:spLocks/>
          </p:cNvSpPr>
          <p:nvPr/>
        </p:nvSpPr>
        <p:spPr>
          <a:xfrm>
            <a:off x="6948264" y="6597352"/>
            <a:ext cx="2160240" cy="178379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900" b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>
                <a:solidFill>
                  <a:srgbClr val="3B4950"/>
                </a:solidFill>
              </a:rPr>
              <a:t>© Cranfield University May 2018</a:t>
            </a:r>
            <a:endParaRPr lang="en-US" sz="800" dirty="0">
              <a:solidFill>
                <a:srgbClr val="3B4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5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935238"/>
              </p:ext>
            </p:extLst>
          </p:nvPr>
        </p:nvGraphicFramePr>
        <p:xfrm>
          <a:off x="539552" y="1412776"/>
          <a:ext cx="8136904" cy="514458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816210486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865150557"/>
                    </a:ext>
                  </a:extLst>
                </a:gridCol>
              </a:tblGrid>
              <a:tr h="253702">
                <a:tc>
                  <a:txBody>
                    <a:bodyPr/>
                    <a:lstStyle/>
                    <a:p>
                      <a:pPr algn="l"/>
                      <a:r>
                        <a:rPr lang="en-GB" sz="1600" cap="all" dirty="0">
                          <a:effectLst/>
                        </a:rPr>
                        <a:t>FORMAT</a:t>
                      </a:r>
                      <a:endParaRPr lang="en-GB" sz="1600" b="1" cap="all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5146" marR="35146" marT="40166" marB="401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cap="all" dirty="0">
                          <a:effectLst/>
                        </a:rPr>
                        <a:t>EXAMPLE</a:t>
                      </a:r>
                      <a:endParaRPr lang="en-GB" sz="1600" b="1" cap="all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5146" marR="35146" marT="40166" marB="401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87547"/>
                  </a:ext>
                </a:extLst>
              </a:tr>
              <a:tr h="539924"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Embedded individuals</a:t>
                      </a:r>
                      <a:endParaRPr lang="en-GB" sz="1600" b="1" dirty="0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Where companies encourage corporate researchers to work in a specific on-campus lab. Airbus</a:t>
                      </a: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35622"/>
                  </a:ext>
                </a:extLst>
              </a:tr>
              <a:tr h="410088"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Create courses to raise profile</a:t>
                      </a:r>
                      <a:endParaRPr lang="en-GB" sz="1600" b="1" dirty="0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Accident investigation course, new</a:t>
                      </a:r>
                      <a:r>
                        <a:rPr lang="en-GB" sz="1600" baseline="0" dirty="0">
                          <a:effectLst/>
                        </a:rPr>
                        <a:t> Cranfield </a:t>
                      </a:r>
                      <a:r>
                        <a:rPr lang="en-GB" sz="1600" baseline="0" dirty="0" err="1">
                          <a:effectLst/>
                        </a:rPr>
                        <a:t>Masterships</a:t>
                      </a:r>
                      <a:r>
                        <a:rPr lang="en-GB" sz="1600" baseline="0" dirty="0">
                          <a:effectLst/>
                        </a:rPr>
                        <a:t>™, many professional development courses. Develop courses with industry. Industry advisory boards.</a:t>
                      </a:r>
                      <a:endParaRPr lang="en-GB" sz="1600" dirty="0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81"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Co-created research centres</a:t>
                      </a:r>
                      <a:endParaRPr lang="en-GB" sz="1600" b="1" dirty="0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Funding is obtained from a combination</a:t>
                      </a:r>
                      <a:r>
                        <a:rPr lang="en-GB" sz="1600" baseline="0" dirty="0">
                          <a:effectLst/>
                        </a:rPr>
                        <a:t> of research funds and company sponsorship. Cranfield AIRC with Airbus. CAA innovation Sandbox</a:t>
                      </a:r>
                      <a:endParaRPr lang="en-GB" sz="1600" dirty="0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719186"/>
                  </a:ext>
                </a:extLst>
              </a:tr>
              <a:tr h="600479">
                <a:tc>
                  <a:txBody>
                    <a:bodyPr/>
                    <a:lstStyle/>
                    <a:p>
                      <a:pPr fontAlgn="t"/>
                      <a:r>
                        <a:rPr lang="en-GB" sz="1600">
                          <a:effectLst/>
                        </a:rPr>
                        <a:t>Focused calls for research proposals</a:t>
                      </a:r>
                      <a:endParaRPr lang="en-GB" sz="1600" b="1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Catalyst research grants. Creation of a specialised Research innovation office which</a:t>
                      </a:r>
                      <a:r>
                        <a:rPr lang="en-GB" sz="1600" baseline="0" dirty="0">
                          <a:effectLst/>
                        </a:rPr>
                        <a:t> locates and offers advice on certain calls</a:t>
                      </a:r>
                      <a:endParaRPr lang="en-GB" sz="1600" dirty="0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837763"/>
                  </a:ext>
                </a:extLst>
              </a:tr>
              <a:tr h="264181"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Student competitions</a:t>
                      </a:r>
                      <a:endParaRPr lang="en-GB" sz="1600" b="1" dirty="0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The Siemens Global University Challenge. The Unilever Ice-cream challenge, </a:t>
                      </a:r>
                      <a:r>
                        <a:rPr lang="en-GB" sz="1600" dirty="0"/>
                        <a:t>Johnson Matthey </a:t>
                      </a:r>
                      <a:r>
                        <a:rPr lang="en-GB" sz="1600" dirty="0" err="1"/>
                        <a:t>Agritech</a:t>
                      </a:r>
                      <a:r>
                        <a:rPr lang="en-GB" sz="1600" dirty="0"/>
                        <a:t> Partnership Programme</a:t>
                      </a:r>
                      <a:endParaRPr lang="en-GB" sz="1600" dirty="0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56548"/>
                  </a:ext>
                </a:extLst>
              </a:tr>
              <a:tr h="455014"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Collaboration on publicly funded research</a:t>
                      </a:r>
                      <a:endParaRPr lang="en-GB" sz="1600" b="1" dirty="0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Working with other universities to provide added strength, and selected companies</a:t>
                      </a: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037309"/>
                  </a:ext>
                </a:extLst>
              </a:tr>
              <a:tr h="455014"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Encouraging innovation from within</a:t>
                      </a:r>
                      <a:endParaRPr lang="en-GB" sz="1600" b="1" dirty="0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dirty="0">
                          <a:effectLst/>
                        </a:rPr>
                        <a:t>Appointed Knowledge Exchange and Enterprise Champions to spread the word surrounding funding opportunities and also to recognise good ideas, Small business and innovation</a:t>
                      </a:r>
                      <a:r>
                        <a:rPr lang="en-GB" sz="1600" baseline="0" dirty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accelerators. </a:t>
                      </a:r>
                      <a:r>
                        <a:rPr lang="en-GB" sz="1600" dirty="0" err="1">
                          <a:effectLst/>
                        </a:rPr>
                        <a:t>ICURe</a:t>
                      </a:r>
                      <a:endParaRPr lang="en-GB" sz="1600" dirty="0">
                        <a:effectLst/>
                      </a:endParaRPr>
                    </a:p>
                  </a:txBody>
                  <a:tcPr marL="35146" marR="35146" marT="46861" marB="46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403649" y="403200"/>
            <a:ext cx="7433452" cy="864000"/>
          </a:xfrm>
        </p:spPr>
        <p:txBody>
          <a:bodyPr>
            <a:noAutofit/>
          </a:bodyPr>
          <a:lstStyle/>
          <a:p>
            <a:r>
              <a:rPr lang="en-US" sz="2800" dirty="0"/>
              <a:t>Examples of our partnerships and initiatives</a:t>
            </a:r>
          </a:p>
        </p:txBody>
      </p:sp>
    </p:spTree>
    <p:extLst>
      <p:ext uri="{BB962C8B-B14F-4D97-AF65-F5344CB8AC3E}">
        <p14:creationId xmlns:p14="http://schemas.microsoft.com/office/powerpoint/2010/main" val="31260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78380" y="260648"/>
            <a:ext cx="6865620" cy="6865620"/>
            <a:chOff x="2278380" y="0"/>
            <a:chExt cx="6865620" cy="6865620"/>
          </a:xfrm>
        </p:grpSpPr>
        <p:sp>
          <p:nvSpPr>
            <p:cNvPr id="18" name="Right Triangle 17"/>
            <p:cNvSpPr/>
            <p:nvPr/>
          </p:nvSpPr>
          <p:spPr>
            <a:xfrm flipH="1">
              <a:off x="2278380" y="0"/>
              <a:ext cx="6865620" cy="6865620"/>
            </a:xfrm>
            <a:prstGeom prst="rtTriangle">
              <a:avLst/>
            </a:prstGeom>
            <a:solidFill>
              <a:srgbClr val="3B49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Triangle 18"/>
            <p:cNvSpPr/>
            <p:nvPr/>
          </p:nvSpPr>
          <p:spPr>
            <a:xfrm flipH="1">
              <a:off x="2768488" y="490108"/>
              <a:ext cx="6375512" cy="6375512"/>
            </a:xfrm>
            <a:prstGeom prst="rtTriangle">
              <a:avLst/>
            </a:prstGeom>
            <a:solidFill>
              <a:srgbClr val="3B49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Transformational 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639471"/>
            <a:ext cx="5217283" cy="453650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294" y="1855495"/>
            <a:ext cx="37444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633E88"/>
                </a:solidFill>
                <a:latin typeface="Arial" charset="0"/>
                <a:ea typeface="Arial" charset="0"/>
                <a:cs typeface="Arial" charset="0"/>
              </a:rPr>
              <a:t>Mechanical, </a:t>
            </a:r>
            <a:r>
              <a:rPr lang="en-US" sz="2000" b="1">
                <a:solidFill>
                  <a:srgbClr val="633E88"/>
                </a:solidFill>
                <a:latin typeface="Arial" charset="0"/>
                <a:ea typeface="Arial" charset="0"/>
                <a:cs typeface="Arial" charset="0"/>
              </a:rPr>
              <a:t>Aeronautical and </a:t>
            </a:r>
            <a:r>
              <a:rPr lang="en-US" sz="2000" b="1" dirty="0">
                <a:solidFill>
                  <a:srgbClr val="633E88"/>
                </a:solidFill>
                <a:latin typeface="Arial" charset="0"/>
                <a:ea typeface="Arial" charset="0"/>
                <a:cs typeface="Arial" charset="0"/>
              </a:rPr>
              <a:t>Manufacturing Engineering</a:t>
            </a:r>
          </a:p>
          <a:p>
            <a:pPr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GB" sz="2000" b="1" dirty="0">
                <a:solidFill>
                  <a:srgbClr val="3B49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ranked:</a:t>
            </a:r>
          </a:p>
        </p:txBody>
      </p:sp>
      <p:pic>
        <p:nvPicPr>
          <p:cNvPr id="14" name="Picture 2" descr="Y:\CUWebsite\Images\Photoshoots\CIC\1890-020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"/>
          <a:stretch/>
        </p:blipFill>
        <p:spPr bwMode="auto">
          <a:xfrm>
            <a:off x="4499992" y="1628800"/>
            <a:ext cx="4327367" cy="45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06" y="3210292"/>
            <a:ext cx="2442463" cy="24424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99993" y="1634134"/>
            <a:ext cx="4324865" cy="4536505"/>
          </a:xfrm>
          <a:prstGeom prst="rect">
            <a:avLst/>
          </a:prstGeom>
          <a:solidFill>
            <a:srgbClr val="0C406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16016" y="2526096"/>
            <a:ext cx="41210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 Integration Research Centre.</a:t>
            </a:r>
          </a:p>
          <a:p>
            <a:pPr marL="177800" indent="-1778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Impact Centre.  </a:t>
            </a:r>
          </a:p>
          <a:p>
            <a:pPr marL="177800" indent="-1778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a Ministry of Defence (MOD) secure site.</a:t>
            </a:r>
          </a:p>
          <a:p>
            <a:pPr marL="177800" indent="-1778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Wind Tunnel Facility. </a:t>
            </a:r>
          </a:p>
          <a:p>
            <a:pPr marL="177800" indent="-1778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Reference Centre for Soils. </a:t>
            </a:r>
          </a:p>
          <a:p>
            <a:pPr marL="177800" indent="-177800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for Airborne Atmospheric Measurements.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6016" y="1855495"/>
            <a:ext cx="381642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Unique facilities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536" y="5739249"/>
            <a:ext cx="6474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spcBef>
                <a:spcPts val="300"/>
              </a:spcBef>
              <a:buClr>
                <a:srgbClr val="633E88"/>
              </a:buClr>
            </a:pPr>
            <a:r>
              <a:rPr lang="en-GB" dirty="0">
                <a:solidFill>
                  <a:srgbClr val="3B495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GB" i="1" dirty="0">
                <a:solidFill>
                  <a:srgbClr val="3B4950"/>
                </a:solidFill>
                <a:latin typeface="Arial" charset="0"/>
                <a:ea typeface="Arial" charset="0"/>
                <a:cs typeface="Arial" charset="0"/>
              </a:rPr>
              <a:t>QS World University Rankings </a:t>
            </a:r>
            <a:r>
              <a:rPr lang="en-GB" dirty="0">
                <a:solidFill>
                  <a:srgbClr val="3B4950"/>
                </a:solidFill>
                <a:latin typeface="Arial" charset="0"/>
                <a:ea typeface="Arial" charset="0"/>
                <a:cs typeface="Arial" charset="0"/>
              </a:rPr>
              <a:t>2017)</a:t>
            </a:r>
          </a:p>
        </p:txBody>
      </p:sp>
    </p:spTree>
    <p:extLst>
      <p:ext uri="{BB962C8B-B14F-4D97-AF65-F5344CB8AC3E}">
        <p14:creationId xmlns:p14="http://schemas.microsoft.com/office/powerpoint/2010/main" val="76490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ACB6-8212-4404-8547-AB093783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 investigation facilities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D8DAB-98B0-4CD8-BF7B-6ECC13BD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AD60-FCD5-43E0-AFB0-1DF3594D2EA3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13915-1C47-453E-8628-C0C481B8D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0" t="19201" r="6875" b="8001"/>
          <a:stretch/>
        </p:blipFill>
        <p:spPr>
          <a:xfrm>
            <a:off x="179512" y="1479698"/>
            <a:ext cx="8906914" cy="4181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07816-D30C-4385-A4D8-268EFE530946}"/>
              </a:ext>
            </a:extLst>
          </p:cNvPr>
          <p:cNvSpPr txBox="1"/>
          <p:nvPr/>
        </p:nvSpPr>
        <p:spPr>
          <a:xfrm>
            <a:off x="179512" y="5833131"/>
            <a:ext cx="7027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Use your assets as a catalyst for collaboration…</a:t>
            </a:r>
          </a:p>
        </p:txBody>
      </p:sp>
    </p:spTree>
    <p:extLst>
      <p:ext uri="{BB962C8B-B14F-4D97-AF65-F5344CB8AC3E}">
        <p14:creationId xmlns:p14="http://schemas.microsoft.com/office/powerpoint/2010/main" val="26632396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ranfield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rn Trent Presentation for 07-09-2017.potx" id="{25309B01-9C9F-45C7-98FC-4883EB36FD4D}" vid="{79C44C35-E5AB-4432-959F-807D7AC09FE8}"/>
    </a:ext>
  </a:extLst>
</a:theme>
</file>

<file path=ppt/theme/theme10.xml><?xml version="1.0" encoding="utf-8"?>
<a:theme xmlns:a="http://schemas.openxmlformats.org/drawingml/2006/main" name="JM Template">
  <a:themeElements>
    <a:clrScheme name="Johnson Matthey">
      <a:dk1>
        <a:srgbClr val="000000"/>
      </a:dk1>
      <a:lt1>
        <a:srgbClr val="FFFFFF"/>
      </a:lt1>
      <a:dk2>
        <a:srgbClr val="1E22AA"/>
      </a:dk2>
      <a:lt2>
        <a:srgbClr val="575756"/>
      </a:lt2>
      <a:accent1>
        <a:srgbClr val="1E22AA"/>
      </a:accent1>
      <a:accent2>
        <a:srgbClr val="E50076"/>
      </a:accent2>
      <a:accent3>
        <a:srgbClr val="9DD3CB"/>
      </a:accent3>
      <a:accent4>
        <a:srgbClr val="00ACE9"/>
      </a:accent4>
      <a:accent5>
        <a:srgbClr val="6E368C"/>
      </a:accent5>
      <a:accent6>
        <a:srgbClr val="E3E3E3"/>
      </a:accent6>
      <a:hlink>
        <a:srgbClr val="575756"/>
      </a:hlink>
      <a:folHlink>
        <a:srgbClr val="575756"/>
      </a:folHlink>
    </a:clrScheme>
    <a:fontScheme name="Johnson Matthe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7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Calibri 1">
        <a:dk1>
          <a:srgbClr val="414B56"/>
        </a:dk1>
        <a:lt1>
          <a:srgbClr val="FFFFFF"/>
        </a:lt1>
        <a:dk2>
          <a:srgbClr val="000000"/>
        </a:dk2>
        <a:lt2>
          <a:srgbClr val="A0A5AA"/>
        </a:lt2>
        <a:accent1>
          <a:srgbClr val="C4D3E8"/>
        </a:accent1>
        <a:accent2>
          <a:srgbClr val="0F6259"/>
        </a:accent2>
        <a:accent3>
          <a:srgbClr val="FFFFFF"/>
        </a:accent3>
        <a:accent4>
          <a:srgbClr val="363F48"/>
        </a:accent4>
        <a:accent5>
          <a:srgbClr val="DEE6F2"/>
        </a:accent5>
        <a:accent6>
          <a:srgbClr val="0C5850"/>
        </a:accent6>
        <a:hlink>
          <a:srgbClr val="4F1F91"/>
        </a:hlink>
        <a:folHlink>
          <a:srgbClr val="9528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rn Trent Presentation for 07-09-2017.potx" id="{25309B01-9C9F-45C7-98FC-4883EB36FD4D}" vid="{1A28EF6F-ED15-4947-868A-8971108BE007}"/>
    </a:ext>
  </a:extLst>
</a:theme>
</file>

<file path=ppt/theme/theme3.xml><?xml version="1.0" encoding="utf-8"?>
<a:theme xmlns:a="http://schemas.openxmlformats.org/drawingml/2006/main" name="Colour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rn Trent Presentation for 07-09-2017.potx" id="{25309B01-9C9F-45C7-98FC-4883EB36FD4D}" vid="{B1FCA0DD-15C3-4D29-8159-8301D8F60BEE}"/>
    </a:ext>
  </a:extLst>
</a:theme>
</file>

<file path=ppt/theme/theme4.xml><?xml version="1.0" encoding="utf-8"?>
<a:theme xmlns:a="http://schemas.openxmlformats.org/drawingml/2006/main" name="Marketing-Template-16x9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rn Trent Presentation for 07-09-2017.potx" id="{25309B01-9C9F-45C7-98FC-4883EB36FD4D}" vid="{DC402F6B-5536-409D-A750-874DE4C9DDE0}"/>
    </a:ext>
  </a:extLst>
</a:theme>
</file>

<file path=ppt/theme/theme5.xml><?xml version="1.0" encoding="utf-8"?>
<a:theme xmlns:a="http://schemas.openxmlformats.org/drawingml/2006/main" name="1_Marketing-Template-16x9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rn Trent Presentation for 07-09-2017.potx" id="{25309B01-9C9F-45C7-98FC-4883EB36FD4D}" vid="{A336452B-28B1-4106-AC17-BBB538CE3042}"/>
    </a:ext>
  </a:extLst>
</a:theme>
</file>

<file path=ppt/theme/theme6.xml><?xml version="1.0" encoding="utf-8"?>
<a:theme xmlns:a="http://schemas.openxmlformats.org/drawingml/2006/main" name="2_Marketing-Template-16x9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rn Trent Presentation for 07-09-2017.potx" id="{25309B01-9C9F-45C7-98FC-4883EB36FD4D}" vid="{99FD1077-713B-471A-BD82-E81B0305986E}"/>
    </a:ext>
  </a:extLst>
</a:theme>
</file>

<file path=ppt/theme/theme7.xml><?xml version="1.0" encoding="utf-8"?>
<a:theme xmlns:a="http://schemas.openxmlformats.org/drawingml/2006/main" name="3_Marketing-Template-16x9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rn Trent Presentation for 07-09-2017.potx" id="{25309B01-9C9F-45C7-98FC-4883EB36FD4D}" vid="{0E20C0D8-B5A7-4D32-A3B5-5B40DD4D6FC6}"/>
    </a:ext>
  </a:extLst>
</a:theme>
</file>

<file path=ppt/theme/theme8.xml><?xml version="1.0" encoding="utf-8"?>
<a:theme xmlns:a="http://schemas.openxmlformats.org/drawingml/2006/main" name="Academic-Template-4x3-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rn Trent Presentation for 07-09-2017.potx" id="{25309B01-9C9F-45C7-98FC-4883EB36FD4D}" vid="{EB5991D5-FF9E-4F38-A4D1-558351AF4FED}"/>
    </a:ext>
  </a:extLst>
</a:theme>
</file>

<file path=ppt/theme/theme9.xml><?xml version="1.0" encoding="utf-8"?>
<a:theme xmlns:a="http://schemas.openxmlformats.org/drawingml/2006/main" name="1_Cranfield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rn Trent Presentation for 07-09-2017.potx" id="{25309B01-9C9F-45C7-98FC-4883EB36FD4D}" vid="{79C44C35-E5AB-4432-959F-807D7AC09F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2428EAC03A342B9BB2F331FEB908A" ma:contentTypeVersion="3" ma:contentTypeDescription="Create a new document." ma:contentTypeScope="" ma:versionID="823a14c264c580be9fd5c5c98da67aa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EB94EB-CB16-4268-8EE5-DC4FCB8C8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Severn Trent Presentation for 07-09-2017</Template>
  <TotalTime>1468</TotalTime>
  <Words>670</Words>
  <Application>Microsoft Office PowerPoint</Application>
  <PresentationFormat>On-screen Show (4:3)</PresentationFormat>
  <Paragraphs>117</Paragraphs>
  <Slides>14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Lato</vt:lpstr>
      <vt:lpstr>Verdana</vt:lpstr>
      <vt:lpstr>Cranfield Master</vt:lpstr>
      <vt:lpstr>No Logo Master</vt:lpstr>
      <vt:lpstr>Coloured slides</vt:lpstr>
      <vt:lpstr>Marketing-Template-16x9-01</vt:lpstr>
      <vt:lpstr>1_Marketing-Template-16x9-01</vt:lpstr>
      <vt:lpstr>2_Marketing-Template-16x9-01</vt:lpstr>
      <vt:lpstr>3_Marketing-Template-16x9-01</vt:lpstr>
      <vt:lpstr>Academic-Template-4x3-02</vt:lpstr>
      <vt:lpstr>1_Cranfield Master</vt:lpstr>
      <vt:lpstr>JM Template</vt:lpstr>
      <vt:lpstr>PowerPoint Presentation</vt:lpstr>
      <vt:lpstr>PowerPoint Presentation</vt:lpstr>
      <vt:lpstr>Benefits of working with Cranfield</vt:lpstr>
      <vt:lpstr>PowerPoint Presentation</vt:lpstr>
      <vt:lpstr>A premier learning experience for professionals</vt:lpstr>
      <vt:lpstr>Working with Cranfield</vt:lpstr>
      <vt:lpstr>Examples of our partnerships and initiatives</vt:lpstr>
      <vt:lpstr>Transformational research</vt:lpstr>
      <vt:lpstr>Accident investigation facilities</vt:lpstr>
      <vt:lpstr>Cranfield Masterships®</vt:lpstr>
      <vt:lpstr>Working with Cranfield</vt:lpstr>
      <vt:lpstr>Unilever Ice-cream Innovation Accelerator competition</vt:lpstr>
      <vt:lpstr>Johnson Matthey Agritech Partnership Programme (JMAPP)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Gilu George</dc:creator>
  <cp:lastModifiedBy>rebecca Charles</cp:lastModifiedBy>
  <cp:revision>135</cp:revision>
  <cp:lastPrinted>2019-03-20T15:10:11Z</cp:lastPrinted>
  <dcterms:created xsi:type="dcterms:W3CDTF">2017-09-06T17:10:15Z</dcterms:created>
  <dcterms:modified xsi:type="dcterms:W3CDTF">2019-06-07T01:09:41Z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0x01010005F2428EAC03A342B9BB2F331FEB908A</vt:lpwstr>
  </property>
</Properties>
</file>