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handoutMasterIdLst>
    <p:handoutMasterId r:id="rId24"/>
  </p:handoutMasterIdLst>
  <p:sldIdLst>
    <p:sldId id="562" r:id="rId2"/>
    <p:sldId id="611" r:id="rId3"/>
    <p:sldId id="614" r:id="rId4"/>
    <p:sldId id="612" r:id="rId5"/>
    <p:sldId id="636" r:id="rId6"/>
    <p:sldId id="615" r:id="rId7"/>
    <p:sldId id="637" r:id="rId8"/>
    <p:sldId id="616" r:id="rId9"/>
    <p:sldId id="648" r:id="rId10"/>
    <p:sldId id="644" r:id="rId11"/>
    <p:sldId id="645" r:id="rId12"/>
    <p:sldId id="638" r:id="rId13"/>
    <p:sldId id="618" r:id="rId14"/>
    <p:sldId id="619" r:id="rId15"/>
    <p:sldId id="629" r:id="rId16"/>
    <p:sldId id="621" r:id="rId17"/>
    <p:sldId id="622" r:id="rId18"/>
    <p:sldId id="623" r:id="rId19"/>
    <p:sldId id="624" r:id="rId20"/>
    <p:sldId id="625" r:id="rId21"/>
    <p:sldId id="647" r:id="rId22"/>
  </p:sldIdLst>
  <p:sldSz cx="9144000" cy="6858000" type="screen4x3"/>
  <p:notesSz cx="9144000" cy="6858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0000CC"/>
    <a:srgbClr val="FF3300"/>
    <a:srgbClr val="A8F6CF"/>
    <a:srgbClr val="0000FF"/>
    <a:srgbClr val="006600"/>
    <a:srgbClr val="CC00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660"/>
  </p:normalViewPr>
  <p:slideViewPr>
    <p:cSldViewPr>
      <p:cViewPr varScale="1">
        <p:scale>
          <a:sx n="69" d="100"/>
          <a:sy n="69" d="100"/>
        </p:scale>
        <p:origin x="1240"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994C3B-2A21-4298-8083-B7290DE4A40D}" type="doc">
      <dgm:prSet loTypeId="urn:microsoft.com/office/officeart/2005/8/layout/vList3#1" loCatId="list" qsTypeId="urn:microsoft.com/office/officeart/2005/8/quickstyle/simple1" qsCatId="simple" csTypeId="urn:microsoft.com/office/officeart/2005/8/colors/accent1_2" csCatId="accent1" phldr="1"/>
      <dgm:spPr/>
    </dgm:pt>
    <dgm:pt modelId="{3476D723-42BC-4388-BDD5-2497D4B60817}">
      <dgm:prSet phldrT="[Text]"/>
      <dgm:spPr>
        <a:solidFill>
          <a:srgbClr val="FFC000"/>
        </a:solidFill>
      </dgm:spPr>
      <dgm:t>
        <a:bodyPr/>
        <a:lstStyle/>
        <a:p>
          <a:pPr algn="just"/>
          <a:r>
            <a:rPr lang="en-US" dirty="0" err="1">
              <a:solidFill>
                <a:schemeClr val="tx1">
                  <a:lumMod val="95000"/>
                  <a:lumOff val="5000"/>
                </a:schemeClr>
              </a:solidFill>
              <a:latin typeface="Arial" pitchFamily="34" charset="0"/>
              <a:cs typeface="Arial" pitchFamily="34" charset="0"/>
            </a:rPr>
            <a:t>Bối</a:t>
          </a:r>
          <a:r>
            <a:rPr lang="en-US" dirty="0">
              <a:solidFill>
                <a:schemeClr val="tx1">
                  <a:lumMod val="95000"/>
                  <a:lumOff val="5000"/>
                </a:schemeClr>
              </a:solidFill>
              <a:latin typeface="Arial" pitchFamily="34" charset="0"/>
              <a:cs typeface="Arial" pitchFamily="34" charset="0"/>
            </a:rPr>
            <a:t> </a:t>
          </a:r>
          <a:r>
            <a:rPr lang="en-US" dirty="0" err="1">
              <a:solidFill>
                <a:schemeClr val="tx1">
                  <a:lumMod val="95000"/>
                  <a:lumOff val="5000"/>
                </a:schemeClr>
              </a:solidFill>
              <a:latin typeface="Arial" pitchFamily="34" charset="0"/>
              <a:cs typeface="Arial" pitchFamily="34" charset="0"/>
            </a:rPr>
            <a:t>cảnh</a:t>
          </a:r>
          <a:endParaRPr lang="en-US" dirty="0">
            <a:solidFill>
              <a:schemeClr val="tx1">
                <a:lumMod val="95000"/>
                <a:lumOff val="5000"/>
              </a:schemeClr>
            </a:solidFill>
            <a:latin typeface="Arial" pitchFamily="34" charset="0"/>
            <a:cs typeface="Arial" pitchFamily="34" charset="0"/>
          </a:endParaRPr>
        </a:p>
      </dgm:t>
    </dgm:pt>
    <dgm:pt modelId="{E1C201EC-AADD-4EA5-978D-F56810F49EAB}" type="parTrans" cxnId="{2E90779B-B200-43A5-B3F5-CB5DFB033FDD}">
      <dgm:prSet/>
      <dgm:spPr/>
      <dgm:t>
        <a:bodyPr/>
        <a:lstStyle/>
        <a:p>
          <a:endParaRPr lang="en-US"/>
        </a:p>
      </dgm:t>
    </dgm:pt>
    <dgm:pt modelId="{3FA5BD51-E3E6-4E50-A6BB-7A6D40A6F22C}" type="sibTrans" cxnId="{2E90779B-B200-43A5-B3F5-CB5DFB033FDD}">
      <dgm:prSet/>
      <dgm:spPr/>
      <dgm:t>
        <a:bodyPr/>
        <a:lstStyle/>
        <a:p>
          <a:endParaRPr lang="en-US"/>
        </a:p>
      </dgm:t>
    </dgm:pt>
    <dgm:pt modelId="{C71E59D5-8B06-429F-80FD-41AF71F85FC6}">
      <dgm:prSet phldrT="[Text]"/>
      <dgm:spPr>
        <a:solidFill>
          <a:srgbClr val="FFC000"/>
        </a:solidFill>
      </dgm:spPr>
      <dgm:t>
        <a:bodyPr/>
        <a:lstStyle/>
        <a:p>
          <a:pPr algn="just"/>
          <a:r>
            <a:rPr lang="en-US" dirty="0" err="1">
              <a:solidFill>
                <a:schemeClr val="tx1">
                  <a:lumMod val="95000"/>
                  <a:lumOff val="5000"/>
                </a:schemeClr>
              </a:solidFill>
              <a:latin typeface="Arial" pitchFamily="34" charset="0"/>
              <a:cs typeface="Arial" pitchFamily="34" charset="0"/>
            </a:rPr>
            <a:t>Chính</a:t>
          </a:r>
          <a:r>
            <a:rPr lang="en-US" dirty="0">
              <a:solidFill>
                <a:schemeClr val="tx1">
                  <a:lumMod val="95000"/>
                  <a:lumOff val="5000"/>
                </a:schemeClr>
              </a:solidFill>
              <a:latin typeface="Arial" pitchFamily="34" charset="0"/>
              <a:cs typeface="Arial" pitchFamily="34" charset="0"/>
            </a:rPr>
            <a:t> </a:t>
          </a:r>
          <a:r>
            <a:rPr lang="en-US" dirty="0" err="1">
              <a:solidFill>
                <a:schemeClr val="tx1">
                  <a:lumMod val="95000"/>
                  <a:lumOff val="5000"/>
                </a:schemeClr>
              </a:solidFill>
              <a:latin typeface="Arial" pitchFamily="34" charset="0"/>
              <a:cs typeface="Arial" pitchFamily="34" charset="0"/>
            </a:rPr>
            <a:t>sách</a:t>
          </a:r>
          <a:r>
            <a:rPr lang="en-US" dirty="0">
              <a:solidFill>
                <a:schemeClr val="tx1">
                  <a:lumMod val="95000"/>
                  <a:lumOff val="5000"/>
                </a:schemeClr>
              </a:solidFill>
              <a:latin typeface="Arial" pitchFamily="34" charset="0"/>
              <a:cs typeface="Arial" pitchFamily="34" charset="0"/>
            </a:rPr>
            <a:t>, </a:t>
          </a:r>
          <a:r>
            <a:rPr lang="en-US" dirty="0" err="1">
              <a:solidFill>
                <a:schemeClr val="tx1">
                  <a:lumMod val="95000"/>
                  <a:lumOff val="5000"/>
                </a:schemeClr>
              </a:solidFill>
              <a:latin typeface="Arial" pitchFamily="34" charset="0"/>
              <a:cs typeface="Arial" pitchFamily="34" charset="0"/>
            </a:rPr>
            <a:t>quy</a:t>
          </a:r>
          <a:r>
            <a:rPr lang="en-US" dirty="0">
              <a:solidFill>
                <a:schemeClr val="tx1">
                  <a:lumMod val="95000"/>
                  <a:lumOff val="5000"/>
                </a:schemeClr>
              </a:solidFill>
              <a:latin typeface="Arial" pitchFamily="34" charset="0"/>
              <a:cs typeface="Arial" pitchFamily="34" charset="0"/>
            </a:rPr>
            <a:t> </a:t>
          </a:r>
          <a:r>
            <a:rPr lang="en-US" dirty="0" err="1">
              <a:solidFill>
                <a:schemeClr val="tx1">
                  <a:lumMod val="95000"/>
                  <a:lumOff val="5000"/>
                </a:schemeClr>
              </a:solidFill>
              <a:latin typeface="Arial" pitchFamily="34" charset="0"/>
              <a:cs typeface="Arial" pitchFamily="34" charset="0"/>
            </a:rPr>
            <a:t>trình</a:t>
          </a:r>
          <a:endParaRPr lang="en-US" dirty="0">
            <a:solidFill>
              <a:schemeClr val="tx1">
                <a:lumMod val="95000"/>
                <a:lumOff val="5000"/>
              </a:schemeClr>
            </a:solidFill>
            <a:latin typeface="Arial" pitchFamily="34" charset="0"/>
            <a:cs typeface="Arial" pitchFamily="34" charset="0"/>
          </a:endParaRPr>
        </a:p>
      </dgm:t>
    </dgm:pt>
    <dgm:pt modelId="{16BAC451-28EE-4283-BA0A-77AE0326DC88}" type="parTrans" cxnId="{DE7F533E-A224-4B12-B10D-6E43C3E09548}">
      <dgm:prSet/>
      <dgm:spPr/>
      <dgm:t>
        <a:bodyPr/>
        <a:lstStyle/>
        <a:p>
          <a:endParaRPr lang="en-US"/>
        </a:p>
      </dgm:t>
    </dgm:pt>
    <dgm:pt modelId="{8676CC8B-6338-4B3F-9580-B1DBB5FC7AB8}" type="sibTrans" cxnId="{DE7F533E-A224-4B12-B10D-6E43C3E09548}">
      <dgm:prSet/>
      <dgm:spPr/>
      <dgm:t>
        <a:bodyPr/>
        <a:lstStyle/>
        <a:p>
          <a:endParaRPr lang="en-US"/>
        </a:p>
      </dgm:t>
    </dgm:pt>
    <dgm:pt modelId="{BD06FD6A-9A69-45E4-AC70-E108C09C94BD}">
      <dgm:prSet phldrT="[Text]"/>
      <dgm:spPr>
        <a:solidFill>
          <a:srgbClr val="FFC000"/>
        </a:solidFill>
      </dgm:spPr>
      <dgm:t>
        <a:bodyPr/>
        <a:lstStyle/>
        <a:p>
          <a:pPr algn="just"/>
          <a:r>
            <a:rPr lang="en-US" dirty="0" err="1">
              <a:solidFill>
                <a:schemeClr val="tx1">
                  <a:lumMod val="95000"/>
                  <a:lumOff val="5000"/>
                </a:schemeClr>
              </a:solidFill>
              <a:latin typeface="Arial" pitchFamily="34" charset="0"/>
              <a:cs typeface="Arial" pitchFamily="34" charset="0"/>
            </a:rPr>
            <a:t>Kết</a:t>
          </a:r>
          <a:r>
            <a:rPr lang="en-US" dirty="0">
              <a:solidFill>
                <a:schemeClr val="tx1">
                  <a:lumMod val="95000"/>
                  <a:lumOff val="5000"/>
                </a:schemeClr>
              </a:solidFill>
              <a:latin typeface="Arial" pitchFamily="34" charset="0"/>
              <a:cs typeface="Arial" pitchFamily="34" charset="0"/>
            </a:rPr>
            <a:t> </a:t>
          </a:r>
          <a:r>
            <a:rPr lang="en-US" dirty="0" err="1">
              <a:solidFill>
                <a:schemeClr val="tx1">
                  <a:lumMod val="95000"/>
                  <a:lumOff val="5000"/>
                </a:schemeClr>
              </a:solidFill>
              <a:latin typeface="Arial" pitchFamily="34" charset="0"/>
              <a:cs typeface="Arial" pitchFamily="34" charset="0"/>
            </a:rPr>
            <a:t>quả</a:t>
          </a:r>
          <a:r>
            <a:rPr lang="en-US" dirty="0">
              <a:solidFill>
                <a:schemeClr val="tx1">
                  <a:lumMod val="95000"/>
                  <a:lumOff val="5000"/>
                </a:schemeClr>
              </a:solidFill>
              <a:latin typeface="Arial" pitchFamily="34" charset="0"/>
              <a:cs typeface="Arial" pitchFamily="34" charset="0"/>
            </a:rPr>
            <a:t> </a:t>
          </a:r>
          <a:r>
            <a:rPr lang="en-US" dirty="0" err="1">
              <a:solidFill>
                <a:schemeClr val="tx1">
                  <a:lumMod val="95000"/>
                  <a:lumOff val="5000"/>
                </a:schemeClr>
              </a:solidFill>
              <a:latin typeface="Arial" pitchFamily="34" charset="0"/>
              <a:cs typeface="Arial" pitchFamily="34" charset="0"/>
            </a:rPr>
            <a:t>triển</a:t>
          </a:r>
          <a:r>
            <a:rPr lang="en-US" dirty="0">
              <a:solidFill>
                <a:schemeClr val="tx1">
                  <a:lumMod val="95000"/>
                  <a:lumOff val="5000"/>
                </a:schemeClr>
              </a:solidFill>
              <a:latin typeface="Arial" pitchFamily="34" charset="0"/>
              <a:cs typeface="Arial" pitchFamily="34" charset="0"/>
            </a:rPr>
            <a:t> </a:t>
          </a:r>
          <a:r>
            <a:rPr lang="en-US" dirty="0" err="1">
              <a:solidFill>
                <a:schemeClr val="tx1">
                  <a:lumMod val="95000"/>
                  <a:lumOff val="5000"/>
                </a:schemeClr>
              </a:solidFill>
              <a:latin typeface="Arial" pitchFamily="34" charset="0"/>
              <a:cs typeface="Arial" pitchFamily="34" charset="0"/>
            </a:rPr>
            <a:t>khai</a:t>
          </a:r>
          <a:r>
            <a:rPr lang="en-US" dirty="0">
              <a:solidFill>
                <a:schemeClr val="tx1">
                  <a:lumMod val="95000"/>
                  <a:lumOff val="5000"/>
                </a:schemeClr>
              </a:solidFill>
              <a:latin typeface="Arial" pitchFamily="34" charset="0"/>
              <a:cs typeface="Arial" pitchFamily="34" charset="0"/>
            </a:rPr>
            <a:t> </a:t>
          </a:r>
          <a:r>
            <a:rPr lang="en-US" dirty="0" err="1">
              <a:solidFill>
                <a:schemeClr val="tx1">
                  <a:lumMod val="95000"/>
                  <a:lumOff val="5000"/>
                </a:schemeClr>
              </a:solidFill>
              <a:latin typeface="Arial" pitchFamily="34" charset="0"/>
              <a:cs typeface="Arial" pitchFamily="34" charset="0"/>
            </a:rPr>
            <a:t>và</a:t>
          </a:r>
          <a:r>
            <a:rPr lang="en-US" dirty="0">
              <a:solidFill>
                <a:schemeClr val="tx1">
                  <a:lumMod val="95000"/>
                  <a:lumOff val="5000"/>
                </a:schemeClr>
              </a:solidFill>
              <a:latin typeface="Arial" pitchFamily="34" charset="0"/>
              <a:cs typeface="Arial" pitchFamily="34" charset="0"/>
            </a:rPr>
            <a:t> </a:t>
          </a:r>
        </a:p>
        <a:p>
          <a:pPr algn="just"/>
          <a:r>
            <a:rPr lang="en-US" dirty="0" err="1">
              <a:solidFill>
                <a:schemeClr val="tx1">
                  <a:lumMod val="95000"/>
                  <a:lumOff val="5000"/>
                </a:schemeClr>
              </a:solidFill>
              <a:latin typeface="Arial" pitchFamily="34" charset="0"/>
              <a:cs typeface="Arial" pitchFamily="34" charset="0"/>
            </a:rPr>
            <a:t>Định</a:t>
          </a:r>
          <a:r>
            <a:rPr lang="en-US" dirty="0">
              <a:solidFill>
                <a:schemeClr val="tx1">
                  <a:lumMod val="95000"/>
                  <a:lumOff val="5000"/>
                </a:schemeClr>
              </a:solidFill>
              <a:latin typeface="Arial" pitchFamily="34" charset="0"/>
              <a:cs typeface="Arial" pitchFamily="34" charset="0"/>
            </a:rPr>
            <a:t> </a:t>
          </a:r>
          <a:r>
            <a:rPr lang="en-US" dirty="0" err="1">
              <a:solidFill>
                <a:schemeClr val="tx1">
                  <a:lumMod val="95000"/>
                  <a:lumOff val="5000"/>
                </a:schemeClr>
              </a:solidFill>
              <a:latin typeface="Arial" pitchFamily="34" charset="0"/>
              <a:cs typeface="Arial" pitchFamily="34" charset="0"/>
            </a:rPr>
            <a:t>hướng</a:t>
          </a:r>
          <a:r>
            <a:rPr lang="en-US" dirty="0">
              <a:solidFill>
                <a:schemeClr val="tx1">
                  <a:lumMod val="95000"/>
                  <a:lumOff val="5000"/>
                </a:schemeClr>
              </a:solidFill>
              <a:latin typeface="Arial" pitchFamily="34" charset="0"/>
              <a:cs typeface="Arial" pitchFamily="34" charset="0"/>
            </a:rPr>
            <a:t> </a:t>
          </a:r>
          <a:r>
            <a:rPr lang="en-US" dirty="0" err="1">
              <a:solidFill>
                <a:schemeClr val="tx1">
                  <a:lumMod val="95000"/>
                  <a:lumOff val="5000"/>
                </a:schemeClr>
              </a:solidFill>
              <a:latin typeface="Arial" pitchFamily="34" charset="0"/>
              <a:cs typeface="Arial" pitchFamily="34" charset="0"/>
            </a:rPr>
            <a:t>công</a:t>
          </a:r>
          <a:r>
            <a:rPr lang="en-US" dirty="0">
              <a:solidFill>
                <a:schemeClr val="tx1">
                  <a:lumMod val="95000"/>
                  <a:lumOff val="5000"/>
                </a:schemeClr>
              </a:solidFill>
              <a:latin typeface="Arial" pitchFamily="34" charset="0"/>
              <a:cs typeface="Arial" pitchFamily="34" charset="0"/>
            </a:rPr>
            <a:t> </a:t>
          </a:r>
          <a:r>
            <a:rPr lang="en-US" dirty="0" err="1">
              <a:solidFill>
                <a:schemeClr val="tx1">
                  <a:lumMod val="95000"/>
                  <a:lumOff val="5000"/>
                </a:schemeClr>
              </a:solidFill>
              <a:latin typeface="Arial" pitchFamily="34" charset="0"/>
              <a:cs typeface="Arial" pitchFamily="34" charset="0"/>
            </a:rPr>
            <a:t>tác</a:t>
          </a:r>
          <a:endParaRPr lang="en-US" dirty="0">
            <a:solidFill>
              <a:schemeClr val="tx1">
                <a:lumMod val="95000"/>
                <a:lumOff val="5000"/>
              </a:schemeClr>
            </a:solidFill>
            <a:latin typeface="Arial" pitchFamily="34" charset="0"/>
            <a:cs typeface="Arial" pitchFamily="34" charset="0"/>
          </a:endParaRPr>
        </a:p>
      </dgm:t>
    </dgm:pt>
    <dgm:pt modelId="{1DB4FEEA-20C0-4F85-9007-796A338853AF}" type="sibTrans" cxnId="{2FAB3F19-9DD8-4392-ADBF-C2C171DB7C59}">
      <dgm:prSet/>
      <dgm:spPr/>
      <dgm:t>
        <a:bodyPr/>
        <a:lstStyle/>
        <a:p>
          <a:endParaRPr lang="en-US"/>
        </a:p>
      </dgm:t>
    </dgm:pt>
    <dgm:pt modelId="{0A26ADBB-039F-4844-87EF-57D53CBBCBC5}" type="parTrans" cxnId="{2FAB3F19-9DD8-4392-ADBF-C2C171DB7C59}">
      <dgm:prSet/>
      <dgm:spPr/>
      <dgm:t>
        <a:bodyPr/>
        <a:lstStyle/>
        <a:p>
          <a:endParaRPr lang="en-US"/>
        </a:p>
      </dgm:t>
    </dgm:pt>
    <dgm:pt modelId="{79BD561F-93A6-4D3A-A4B0-8AE9D5936965}" type="pres">
      <dgm:prSet presAssocID="{E2994C3B-2A21-4298-8083-B7290DE4A40D}" presName="linearFlow" presStyleCnt="0">
        <dgm:presLayoutVars>
          <dgm:dir/>
          <dgm:resizeHandles val="exact"/>
        </dgm:presLayoutVars>
      </dgm:prSet>
      <dgm:spPr/>
    </dgm:pt>
    <dgm:pt modelId="{1FD6A73C-D545-4598-9B8F-C8BD03CA1D2F}" type="pres">
      <dgm:prSet presAssocID="{3476D723-42BC-4388-BDD5-2497D4B60817}" presName="composite" presStyleCnt="0"/>
      <dgm:spPr/>
    </dgm:pt>
    <dgm:pt modelId="{5CA73B8F-DB18-4A39-8F98-491DDDCBB7BB}" type="pres">
      <dgm:prSet presAssocID="{3476D723-42BC-4388-BDD5-2497D4B60817}" presName="imgShp" presStyleLbl="fgImgPlace1" presStyleIdx="0" presStyleCnt="3" custLinFactNeighborX="-72412" custLinFactNeighborY="1601"/>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0000" r="-20000"/>
          </a:stretch>
        </a:blipFill>
      </dgm:spPr>
    </dgm:pt>
    <dgm:pt modelId="{E893D65A-44AB-4D8B-98BB-670337D930ED}" type="pres">
      <dgm:prSet presAssocID="{3476D723-42BC-4388-BDD5-2497D4B60817}" presName="txShp" presStyleLbl="node1" presStyleIdx="0" presStyleCnt="3" custScaleX="129898" custLinFactX="3252" custLinFactY="-35963" custLinFactNeighborX="100000" custLinFactNeighborY="-100000">
        <dgm:presLayoutVars>
          <dgm:bulletEnabled val="1"/>
        </dgm:presLayoutVars>
      </dgm:prSet>
      <dgm:spPr/>
      <dgm:t>
        <a:bodyPr/>
        <a:lstStyle/>
        <a:p>
          <a:endParaRPr lang="en-US"/>
        </a:p>
      </dgm:t>
    </dgm:pt>
    <dgm:pt modelId="{15EFACC0-CD9A-412A-9F25-4A79065962C1}" type="pres">
      <dgm:prSet presAssocID="{3FA5BD51-E3E6-4E50-A6BB-7A6D40A6F22C}" presName="spacing" presStyleCnt="0"/>
      <dgm:spPr/>
    </dgm:pt>
    <dgm:pt modelId="{3B111A7B-FC3D-4458-B440-A57C8CF3C9E9}" type="pres">
      <dgm:prSet presAssocID="{C71E59D5-8B06-429F-80FD-41AF71F85FC6}" presName="composite" presStyleCnt="0"/>
      <dgm:spPr/>
    </dgm:pt>
    <dgm:pt modelId="{C22DE0A6-F162-4839-B161-0E692966603D}" type="pres">
      <dgm:prSet presAssocID="{C71E59D5-8B06-429F-80FD-41AF71F85FC6}" presName="imgShp" presStyleLbl="fgImgPlace1" presStyleIdx="1" presStyleCnt="3" custLinFactNeighborX="-69114" custLinFactNeighborY="6059"/>
      <dgm:spPr>
        <a:blipFill>
          <a:blip xmlns:r="http://schemas.openxmlformats.org/officeDocument/2006/relationships" r:embed="rId2">
            <a:extLst>
              <a:ext uri="{28A0092B-C50C-407E-A947-70E740481C1C}">
                <a14:useLocalDpi xmlns:a14="http://schemas.microsoft.com/office/drawing/2010/main" val="0"/>
              </a:ext>
            </a:extLst>
          </a:blip>
          <a:srcRect/>
          <a:stretch>
            <a:fillRect t="-2000" b="-2000"/>
          </a:stretch>
        </a:blipFill>
      </dgm:spPr>
    </dgm:pt>
    <dgm:pt modelId="{ED673D8F-AD64-41A7-896B-D62FF16734FC}" type="pres">
      <dgm:prSet presAssocID="{C71E59D5-8B06-429F-80FD-41AF71F85FC6}" presName="txShp" presStyleLbl="node1" presStyleIdx="1" presStyleCnt="3" custScaleX="130049" custLinFactNeighborX="10374">
        <dgm:presLayoutVars>
          <dgm:bulletEnabled val="1"/>
        </dgm:presLayoutVars>
      </dgm:prSet>
      <dgm:spPr/>
      <dgm:t>
        <a:bodyPr/>
        <a:lstStyle/>
        <a:p>
          <a:endParaRPr lang="en-US"/>
        </a:p>
      </dgm:t>
    </dgm:pt>
    <dgm:pt modelId="{E68345A1-E4A0-42EB-8109-C9D4DA3107A4}" type="pres">
      <dgm:prSet presAssocID="{8676CC8B-6338-4B3F-9580-B1DBB5FC7AB8}" presName="spacing" presStyleCnt="0"/>
      <dgm:spPr/>
    </dgm:pt>
    <dgm:pt modelId="{D67DBB81-E802-46AB-B92E-8890665645EC}" type="pres">
      <dgm:prSet presAssocID="{BD06FD6A-9A69-45E4-AC70-E108C09C94BD}" presName="composite" presStyleCnt="0"/>
      <dgm:spPr/>
    </dgm:pt>
    <dgm:pt modelId="{3B87DDB3-CF14-4BBF-A6A4-6E7BEF9A6392}" type="pres">
      <dgm:prSet presAssocID="{BD06FD6A-9A69-45E4-AC70-E108C09C94BD}" presName="imgShp" presStyleLbl="fgImgPlace1" presStyleIdx="2" presStyleCnt="3" custLinFactNeighborX="-59915" custLinFactNeighborY="5269"/>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dgm:spPr>
    </dgm:pt>
    <dgm:pt modelId="{34DF1C87-3B7B-453C-987F-E3827E9C7B72}" type="pres">
      <dgm:prSet presAssocID="{BD06FD6A-9A69-45E4-AC70-E108C09C94BD}" presName="txShp" presStyleLbl="node1" presStyleIdx="2" presStyleCnt="3" custScaleX="128761" custLinFactNeighborX="10807" custLinFactNeighborY="1514">
        <dgm:presLayoutVars>
          <dgm:bulletEnabled val="1"/>
        </dgm:presLayoutVars>
      </dgm:prSet>
      <dgm:spPr/>
      <dgm:t>
        <a:bodyPr/>
        <a:lstStyle/>
        <a:p>
          <a:endParaRPr lang="en-US"/>
        </a:p>
      </dgm:t>
    </dgm:pt>
  </dgm:ptLst>
  <dgm:cxnLst>
    <dgm:cxn modelId="{809B7169-08B9-460F-876B-7E517A73E225}" type="presOf" srcId="{BD06FD6A-9A69-45E4-AC70-E108C09C94BD}" destId="{34DF1C87-3B7B-453C-987F-E3827E9C7B72}" srcOrd="0" destOrd="0" presId="urn:microsoft.com/office/officeart/2005/8/layout/vList3#1"/>
    <dgm:cxn modelId="{7931CB82-E4C9-4610-B701-4EDD9EAA15CC}" type="presOf" srcId="{3476D723-42BC-4388-BDD5-2497D4B60817}" destId="{E893D65A-44AB-4D8B-98BB-670337D930ED}" srcOrd="0" destOrd="0" presId="urn:microsoft.com/office/officeart/2005/8/layout/vList3#1"/>
    <dgm:cxn modelId="{DE7F533E-A224-4B12-B10D-6E43C3E09548}" srcId="{E2994C3B-2A21-4298-8083-B7290DE4A40D}" destId="{C71E59D5-8B06-429F-80FD-41AF71F85FC6}" srcOrd="1" destOrd="0" parTransId="{16BAC451-28EE-4283-BA0A-77AE0326DC88}" sibTransId="{8676CC8B-6338-4B3F-9580-B1DBB5FC7AB8}"/>
    <dgm:cxn modelId="{2E90779B-B200-43A5-B3F5-CB5DFB033FDD}" srcId="{E2994C3B-2A21-4298-8083-B7290DE4A40D}" destId="{3476D723-42BC-4388-BDD5-2497D4B60817}" srcOrd="0" destOrd="0" parTransId="{E1C201EC-AADD-4EA5-978D-F56810F49EAB}" sibTransId="{3FA5BD51-E3E6-4E50-A6BB-7A6D40A6F22C}"/>
    <dgm:cxn modelId="{4A90A144-AAF4-4DF9-ACA9-EA1E954766E0}" type="presOf" srcId="{E2994C3B-2A21-4298-8083-B7290DE4A40D}" destId="{79BD561F-93A6-4D3A-A4B0-8AE9D5936965}" srcOrd="0" destOrd="0" presId="urn:microsoft.com/office/officeart/2005/8/layout/vList3#1"/>
    <dgm:cxn modelId="{C8C91371-3751-4610-9EB7-655924F4A781}" type="presOf" srcId="{C71E59D5-8B06-429F-80FD-41AF71F85FC6}" destId="{ED673D8F-AD64-41A7-896B-D62FF16734FC}" srcOrd="0" destOrd="0" presId="urn:microsoft.com/office/officeart/2005/8/layout/vList3#1"/>
    <dgm:cxn modelId="{2FAB3F19-9DD8-4392-ADBF-C2C171DB7C59}" srcId="{E2994C3B-2A21-4298-8083-B7290DE4A40D}" destId="{BD06FD6A-9A69-45E4-AC70-E108C09C94BD}" srcOrd="2" destOrd="0" parTransId="{0A26ADBB-039F-4844-87EF-57D53CBBCBC5}" sibTransId="{1DB4FEEA-20C0-4F85-9007-796A338853AF}"/>
    <dgm:cxn modelId="{68AE7651-D4D9-45D6-8782-617811E84B35}" type="presParOf" srcId="{79BD561F-93A6-4D3A-A4B0-8AE9D5936965}" destId="{1FD6A73C-D545-4598-9B8F-C8BD03CA1D2F}" srcOrd="0" destOrd="0" presId="urn:microsoft.com/office/officeart/2005/8/layout/vList3#1"/>
    <dgm:cxn modelId="{63A3D018-3680-45C0-913E-D549E0EB4010}" type="presParOf" srcId="{1FD6A73C-D545-4598-9B8F-C8BD03CA1D2F}" destId="{5CA73B8F-DB18-4A39-8F98-491DDDCBB7BB}" srcOrd="0" destOrd="0" presId="urn:microsoft.com/office/officeart/2005/8/layout/vList3#1"/>
    <dgm:cxn modelId="{49F2162C-63CC-43BB-A9FA-17D3102055AB}" type="presParOf" srcId="{1FD6A73C-D545-4598-9B8F-C8BD03CA1D2F}" destId="{E893D65A-44AB-4D8B-98BB-670337D930ED}" srcOrd="1" destOrd="0" presId="urn:microsoft.com/office/officeart/2005/8/layout/vList3#1"/>
    <dgm:cxn modelId="{177FDC3F-6651-42B1-9AC5-64AAE9440587}" type="presParOf" srcId="{79BD561F-93A6-4D3A-A4B0-8AE9D5936965}" destId="{15EFACC0-CD9A-412A-9F25-4A79065962C1}" srcOrd="1" destOrd="0" presId="urn:microsoft.com/office/officeart/2005/8/layout/vList3#1"/>
    <dgm:cxn modelId="{7597B69E-D26E-4F33-B516-1C853BADED76}" type="presParOf" srcId="{79BD561F-93A6-4D3A-A4B0-8AE9D5936965}" destId="{3B111A7B-FC3D-4458-B440-A57C8CF3C9E9}" srcOrd="2" destOrd="0" presId="urn:microsoft.com/office/officeart/2005/8/layout/vList3#1"/>
    <dgm:cxn modelId="{A15F6630-5735-4A94-9F55-05A77E0F698F}" type="presParOf" srcId="{3B111A7B-FC3D-4458-B440-A57C8CF3C9E9}" destId="{C22DE0A6-F162-4839-B161-0E692966603D}" srcOrd="0" destOrd="0" presId="urn:microsoft.com/office/officeart/2005/8/layout/vList3#1"/>
    <dgm:cxn modelId="{CA9B010C-33AC-4ED5-B6CE-B6EDBDA93408}" type="presParOf" srcId="{3B111A7B-FC3D-4458-B440-A57C8CF3C9E9}" destId="{ED673D8F-AD64-41A7-896B-D62FF16734FC}" srcOrd="1" destOrd="0" presId="urn:microsoft.com/office/officeart/2005/8/layout/vList3#1"/>
    <dgm:cxn modelId="{D44D75FD-5257-448B-83CE-04B8BE17C379}" type="presParOf" srcId="{79BD561F-93A6-4D3A-A4B0-8AE9D5936965}" destId="{E68345A1-E4A0-42EB-8109-C9D4DA3107A4}" srcOrd="3" destOrd="0" presId="urn:microsoft.com/office/officeart/2005/8/layout/vList3#1"/>
    <dgm:cxn modelId="{88F516F2-FB12-4CBD-BE89-61182993AD55}" type="presParOf" srcId="{79BD561F-93A6-4D3A-A4B0-8AE9D5936965}" destId="{D67DBB81-E802-46AB-B92E-8890665645EC}" srcOrd="4" destOrd="0" presId="urn:microsoft.com/office/officeart/2005/8/layout/vList3#1"/>
    <dgm:cxn modelId="{D9B41815-15F0-41DB-8A46-1E0F60DB2035}" type="presParOf" srcId="{D67DBB81-E802-46AB-B92E-8890665645EC}" destId="{3B87DDB3-CF14-4BBF-A6A4-6E7BEF9A6392}" srcOrd="0" destOrd="0" presId="urn:microsoft.com/office/officeart/2005/8/layout/vList3#1"/>
    <dgm:cxn modelId="{77BD2E21-5D66-4B52-B35F-C211B57C0F8E}" type="presParOf" srcId="{D67DBB81-E802-46AB-B92E-8890665645EC}" destId="{34DF1C87-3B7B-453C-987F-E3827E9C7B72}"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93D65A-44AB-4D8B-98BB-670337D930ED}">
      <dsp:nvSpPr>
        <dsp:cNvPr id="0" name=""/>
        <dsp:cNvSpPr/>
      </dsp:nvSpPr>
      <dsp:spPr>
        <a:xfrm rot="10800000">
          <a:off x="1099939" y="0"/>
          <a:ext cx="6977260" cy="1313294"/>
        </a:xfrm>
        <a:prstGeom prst="homePlat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9126" tIns="125730" rIns="234696" bIns="125730" numCol="1" spcCol="1270" anchor="ctr" anchorCtr="0">
          <a:noAutofit/>
        </a:bodyPr>
        <a:lstStyle/>
        <a:p>
          <a:pPr lvl="0" algn="just" defTabSz="1466850">
            <a:lnSpc>
              <a:spcPct val="90000"/>
            </a:lnSpc>
            <a:spcBef>
              <a:spcPct val="0"/>
            </a:spcBef>
            <a:spcAft>
              <a:spcPct val="35000"/>
            </a:spcAft>
          </a:pPr>
          <a:r>
            <a:rPr lang="en-US" sz="3300" kern="1200" dirty="0" err="1">
              <a:solidFill>
                <a:schemeClr val="tx1">
                  <a:lumMod val="95000"/>
                  <a:lumOff val="5000"/>
                </a:schemeClr>
              </a:solidFill>
              <a:latin typeface="Arial" pitchFamily="34" charset="0"/>
              <a:cs typeface="Arial" pitchFamily="34" charset="0"/>
            </a:rPr>
            <a:t>Bối</a:t>
          </a:r>
          <a:r>
            <a:rPr lang="en-US" sz="3300" kern="1200" dirty="0">
              <a:solidFill>
                <a:schemeClr val="tx1">
                  <a:lumMod val="95000"/>
                  <a:lumOff val="5000"/>
                </a:schemeClr>
              </a:solidFill>
              <a:latin typeface="Arial" pitchFamily="34" charset="0"/>
              <a:cs typeface="Arial" pitchFamily="34" charset="0"/>
            </a:rPr>
            <a:t> </a:t>
          </a:r>
          <a:r>
            <a:rPr lang="en-US" sz="3300" kern="1200" dirty="0" err="1">
              <a:solidFill>
                <a:schemeClr val="tx1">
                  <a:lumMod val="95000"/>
                  <a:lumOff val="5000"/>
                </a:schemeClr>
              </a:solidFill>
              <a:latin typeface="Arial" pitchFamily="34" charset="0"/>
              <a:cs typeface="Arial" pitchFamily="34" charset="0"/>
            </a:rPr>
            <a:t>cảnh</a:t>
          </a:r>
          <a:endParaRPr lang="en-US" sz="3300" kern="1200" dirty="0">
            <a:solidFill>
              <a:schemeClr val="tx1">
                <a:lumMod val="95000"/>
                <a:lumOff val="5000"/>
              </a:schemeClr>
            </a:solidFill>
            <a:latin typeface="Arial" pitchFamily="34" charset="0"/>
            <a:cs typeface="Arial" pitchFamily="34" charset="0"/>
          </a:endParaRPr>
        </a:p>
      </dsp:txBody>
      <dsp:txXfrm rot="10800000">
        <a:off x="1428262" y="0"/>
        <a:ext cx="6648937" cy="1313294"/>
      </dsp:txXfrm>
    </dsp:sp>
    <dsp:sp modelId="{5CA73B8F-DB18-4A39-8F98-491DDDCBB7BB}">
      <dsp:nvSpPr>
        <dsp:cNvPr id="0" name=""/>
        <dsp:cNvSpPr/>
      </dsp:nvSpPr>
      <dsp:spPr>
        <a:xfrm>
          <a:off x="0" y="21256"/>
          <a:ext cx="1313294" cy="1313294"/>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0000" r="-2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D673D8F-AD64-41A7-896B-D62FF16734FC}">
      <dsp:nvSpPr>
        <dsp:cNvPr id="0" name=""/>
        <dsp:cNvSpPr/>
      </dsp:nvSpPr>
      <dsp:spPr>
        <a:xfrm rot="10800000">
          <a:off x="1091828" y="1705552"/>
          <a:ext cx="6985371" cy="1313294"/>
        </a:xfrm>
        <a:prstGeom prst="homePlat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9126" tIns="125730" rIns="234696" bIns="125730" numCol="1" spcCol="1270" anchor="ctr" anchorCtr="0">
          <a:noAutofit/>
        </a:bodyPr>
        <a:lstStyle/>
        <a:p>
          <a:pPr lvl="0" algn="just" defTabSz="1466850">
            <a:lnSpc>
              <a:spcPct val="90000"/>
            </a:lnSpc>
            <a:spcBef>
              <a:spcPct val="0"/>
            </a:spcBef>
            <a:spcAft>
              <a:spcPct val="35000"/>
            </a:spcAft>
          </a:pPr>
          <a:r>
            <a:rPr lang="en-US" sz="3300" kern="1200" dirty="0" err="1">
              <a:solidFill>
                <a:schemeClr val="tx1">
                  <a:lumMod val="95000"/>
                  <a:lumOff val="5000"/>
                </a:schemeClr>
              </a:solidFill>
              <a:latin typeface="Arial" pitchFamily="34" charset="0"/>
              <a:cs typeface="Arial" pitchFamily="34" charset="0"/>
            </a:rPr>
            <a:t>Chính</a:t>
          </a:r>
          <a:r>
            <a:rPr lang="en-US" sz="3300" kern="1200" dirty="0">
              <a:solidFill>
                <a:schemeClr val="tx1">
                  <a:lumMod val="95000"/>
                  <a:lumOff val="5000"/>
                </a:schemeClr>
              </a:solidFill>
              <a:latin typeface="Arial" pitchFamily="34" charset="0"/>
              <a:cs typeface="Arial" pitchFamily="34" charset="0"/>
            </a:rPr>
            <a:t> </a:t>
          </a:r>
          <a:r>
            <a:rPr lang="en-US" sz="3300" kern="1200" dirty="0" err="1">
              <a:solidFill>
                <a:schemeClr val="tx1">
                  <a:lumMod val="95000"/>
                  <a:lumOff val="5000"/>
                </a:schemeClr>
              </a:solidFill>
              <a:latin typeface="Arial" pitchFamily="34" charset="0"/>
              <a:cs typeface="Arial" pitchFamily="34" charset="0"/>
            </a:rPr>
            <a:t>sách</a:t>
          </a:r>
          <a:r>
            <a:rPr lang="en-US" sz="3300" kern="1200" dirty="0">
              <a:solidFill>
                <a:schemeClr val="tx1">
                  <a:lumMod val="95000"/>
                  <a:lumOff val="5000"/>
                </a:schemeClr>
              </a:solidFill>
              <a:latin typeface="Arial" pitchFamily="34" charset="0"/>
              <a:cs typeface="Arial" pitchFamily="34" charset="0"/>
            </a:rPr>
            <a:t>, </a:t>
          </a:r>
          <a:r>
            <a:rPr lang="en-US" sz="3300" kern="1200" dirty="0" err="1">
              <a:solidFill>
                <a:schemeClr val="tx1">
                  <a:lumMod val="95000"/>
                  <a:lumOff val="5000"/>
                </a:schemeClr>
              </a:solidFill>
              <a:latin typeface="Arial" pitchFamily="34" charset="0"/>
              <a:cs typeface="Arial" pitchFamily="34" charset="0"/>
            </a:rPr>
            <a:t>quy</a:t>
          </a:r>
          <a:r>
            <a:rPr lang="en-US" sz="3300" kern="1200" dirty="0">
              <a:solidFill>
                <a:schemeClr val="tx1">
                  <a:lumMod val="95000"/>
                  <a:lumOff val="5000"/>
                </a:schemeClr>
              </a:solidFill>
              <a:latin typeface="Arial" pitchFamily="34" charset="0"/>
              <a:cs typeface="Arial" pitchFamily="34" charset="0"/>
            </a:rPr>
            <a:t> </a:t>
          </a:r>
          <a:r>
            <a:rPr lang="en-US" sz="3300" kern="1200" dirty="0" err="1">
              <a:solidFill>
                <a:schemeClr val="tx1">
                  <a:lumMod val="95000"/>
                  <a:lumOff val="5000"/>
                </a:schemeClr>
              </a:solidFill>
              <a:latin typeface="Arial" pitchFamily="34" charset="0"/>
              <a:cs typeface="Arial" pitchFamily="34" charset="0"/>
            </a:rPr>
            <a:t>trình</a:t>
          </a:r>
          <a:endParaRPr lang="en-US" sz="3300" kern="1200" dirty="0">
            <a:solidFill>
              <a:schemeClr val="tx1">
                <a:lumMod val="95000"/>
                <a:lumOff val="5000"/>
              </a:schemeClr>
            </a:solidFill>
            <a:latin typeface="Arial" pitchFamily="34" charset="0"/>
            <a:cs typeface="Arial" pitchFamily="34" charset="0"/>
          </a:endParaRPr>
        </a:p>
      </dsp:txBody>
      <dsp:txXfrm rot="10800000">
        <a:off x="1420151" y="1705552"/>
        <a:ext cx="6657048" cy="1313294"/>
      </dsp:txXfrm>
    </dsp:sp>
    <dsp:sp modelId="{C22DE0A6-F162-4839-B161-0E692966603D}">
      <dsp:nvSpPr>
        <dsp:cNvPr id="0" name=""/>
        <dsp:cNvSpPr/>
      </dsp:nvSpPr>
      <dsp:spPr>
        <a:xfrm>
          <a:off x="0" y="1785125"/>
          <a:ext cx="1313294" cy="1313294"/>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2000" b="-2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4DF1C87-3B7B-453C-987F-E3827E9C7B72}">
      <dsp:nvSpPr>
        <dsp:cNvPr id="0" name=""/>
        <dsp:cNvSpPr/>
      </dsp:nvSpPr>
      <dsp:spPr>
        <a:xfrm rot="10800000">
          <a:off x="1160986" y="3411105"/>
          <a:ext cx="6916188" cy="1313294"/>
        </a:xfrm>
        <a:prstGeom prst="homePlat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9126" tIns="125730" rIns="234696" bIns="125730" numCol="1" spcCol="1270" anchor="ctr" anchorCtr="0">
          <a:noAutofit/>
        </a:bodyPr>
        <a:lstStyle/>
        <a:p>
          <a:pPr lvl="0" algn="just" defTabSz="1466850">
            <a:lnSpc>
              <a:spcPct val="90000"/>
            </a:lnSpc>
            <a:spcBef>
              <a:spcPct val="0"/>
            </a:spcBef>
            <a:spcAft>
              <a:spcPct val="35000"/>
            </a:spcAft>
          </a:pPr>
          <a:r>
            <a:rPr lang="en-US" sz="3300" kern="1200" dirty="0" err="1">
              <a:solidFill>
                <a:schemeClr val="tx1">
                  <a:lumMod val="95000"/>
                  <a:lumOff val="5000"/>
                </a:schemeClr>
              </a:solidFill>
              <a:latin typeface="Arial" pitchFamily="34" charset="0"/>
              <a:cs typeface="Arial" pitchFamily="34" charset="0"/>
            </a:rPr>
            <a:t>Kết</a:t>
          </a:r>
          <a:r>
            <a:rPr lang="en-US" sz="3300" kern="1200" dirty="0">
              <a:solidFill>
                <a:schemeClr val="tx1">
                  <a:lumMod val="95000"/>
                  <a:lumOff val="5000"/>
                </a:schemeClr>
              </a:solidFill>
              <a:latin typeface="Arial" pitchFamily="34" charset="0"/>
              <a:cs typeface="Arial" pitchFamily="34" charset="0"/>
            </a:rPr>
            <a:t> </a:t>
          </a:r>
          <a:r>
            <a:rPr lang="en-US" sz="3300" kern="1200" dirty="0" err="1">
              <a:solidFill>
                <a:schemeClr val="tx1">
                  <a:lumMod val="95000"/>
                  <a:lumOff val="5000"/>
                </a:schemeClr>
              </a:solidFill>
              <a:latin typeface="Arial" pitchFamily="34" charset="0"/>
              <a:cs typeface="Arial" pitchFamily="34" charset="0"/>
            </a:rPr>
            <a:t>quả</a:t>
          </a:r>
          <a:r>
            <a:rPr lang="en-US" sz="3300" kern="1200" dirty="0">
              <a:solidFill>
                <a:schemeClr val="tx1">
                  <a:lumMod val="95000"/>
                  <a:lumOff val="5000"/>
                </a:schemeClr>
              </a:solidFill>
              <a:latin typeface="Arial" pitchFamily="34" charset="0"/>
              <a:cs typeface="Arial" pitchFamily="34" charset="0"/>
            </a:rPr>
            <a:t> </a:t>
          </a:r>
          <a:r>
            <a:rPr lang="en-US" sz="3300" kern="1200" dirty="0" err="1">
              <a:solidFill>
                <a:schemeClr val="tx1">
                  <a:lumMod val="95000"/>
                  <a:lumOff val="5000"/>
                </a:schemeClr>
              </a:solidFill>
              <a:latin typeface="Arial" pitchFamily="34" charset="0"/>
              <a:cs typeface="Arial" pitchFamily="34" charset="0"/>
            </a:rPr>
            <a:t>triển</a:t>
          </a:r>
          <a:r>
            <a:rPr lang="en-US" sz="3300" kern="1200" dirty="0">
              <a:solidFill>
                <a:schemeClr val="tx1">
                  <a:lumMod val="95000"/>
                  <a:lumOff val="5000"/>
                </a:schemeClr>
              </a:solidFill>
              <a:latin typeface="Arial" pitchFamily="34" charset="0"/>
              <a:cs typeface="Arial" pitchFamily="34" charset="0"/>
            </a:rPr>
            <a:t> </a:t>
          </a:r>
          <a:r>
            <a:rPr lang="en-US" sz="3300" kern="1200" dirty="0" err="1">
              <a:solidFill>
                <a:schemeClr val="tx1">
                  <a:lumMod val="95000"/>
                  <a:lumOff val="5000"/>
                </a:schemeClr>
              </a:solidFill>
              <a:latin typeface="Arial" pitchFamily="34" charset="0"/>
              <a:cs typeface="Arial" pitchFamily="34" charset="0"/>
            </a:rPr>
            <a:t>khai</a:t>
          </a:r>
          <a:r>
            <a:rPr lang="en-US" sz="3300" kern="1200" dirty="0">
              <a:solidFill>
                <a:schemeClr val="tx1">
                  <a:lumMod val="95000"/>
                  <a:lumOff val="5000"/>
                </a:schemeClr>
              </a:solidFill>
              <a:latin typeface="Arial" pitchFamily="34" charset="0"/>
              <a:cs typeface="Arial" pitchFamily="34" charset="0"/>
            </a:rPr>
            <a:t> </a:t>
          </a:r>
          <a:r>
            <a:rPr lang="en-US" sz="3300" kern="1200" dirty="0" err="1">
              <a:solidFill>
                <a:schemeClr val="tx1">
                  <a:lumMod val="95000"/>
                  <a:lumOff val="5000"/>
                </a:schemeClr>
              </a:solidFill>
              <a:latin typeface="Arial" pitchFamily="34" charset="0"/>
              <a:cs typeface="Arial" pitchFamily="34" charset="0"/>
            </a:rPr>
            <a:t>và</a:t>
          </a:r>
          <a:r>
            <a:rPr lang="en-US" sz="3300" kern="1200" dirty="0">
              <a:solidFill>
                <a:schemeClr val="tx1">
                  <a:lumMod val="95000"/>
                  <a:lumOff val="5000"/>
                </a:schemeClr>
              </a:solidFill>
              <a:latin typeface="Arial" pitchFamily="34" charset="0"/>
              <a:cs typeface="Arial" pitchFamily="34" charset="0"/>
            </a:rPr>
            <a:t> </a:t>
          </a:r>
        </a:p>
        <a:p>
          <a:pPr lvl="0" algn="just" defTabSz="1466850">
            <a:lnSpc>
              <a:spcPct val="90000"/>
            </a:lnSpc>
            <a:spcBef>
              <a:spcPct val="0"/>
            </a:spcBef>
            <a:spcAft>
              <a:spcPct val="35000"/>
            </a:spcAft>
          </a:pPr>
          <a:r>
            <a:rPr lang="en-US" sz="3300" kern="1200" dirty="0" err="1">
              <a:solidFill>
                <a:schemeClr val="tx1">
                  <a:lumMod val="95000"/>
                  <a:lumOff val="5000"/>
                </a:schemeClr>
              </a:solidFill>
              <a:latin typeface="Arial" pitchFamily="34" charset="0"/>
              <a:cs typeface="Arial" pitchFamily="34" charset="0"/>
            </a:rPr>
            <a:t>Định</a:t>
          </a:r>
          <a:r>
            <a:rPr lang="en-US" sz="3300" kern="1200" dirty="0">
              <a:solidFill>
                <a:schemeClr val="tx1">
                  <a:lumMod val="95000"/>
                  <a:lumOff val="5000"/>
                </a:schemeClr>
              </a:solidFill>
              <a:latin typeface="Arial" pitchFamily="34" charset="0"/>
              <a:cs typeface="Arial" pitchFamily="34" charset="0"/>
            </a:rPr>
            <a:t> </a:t>
          </a:r>
          <a:r>
            <a:rPr lang="en-US" sz="3300" kern="1200" dirty="0" err="1">
              <a:solidFill>
                <a:schemeClr val="tx1">
                  <a:lumMod val="95000"/>
                  <a:lumOff val="5000"/>
                </a:schemeClr>
              </a:solidFill>
              <a:latin typeface="Arial" pitchFamily="34" charset="0"/>
              <a:cs typeface="Arial" pitchFamily="34" charset="0"/>
            </a:rPr>
            <a:t>hướng</a:t>
          </a:r>
          <a:r>
            <a:rPr lang="en-US" sz="3300" kern="1200" dirty="0">
              <a:solidFill>
                <a:schemeClr val="tx1">
                  <a:lumMod val="95000"/>
                  <a:lumOff val="5000"/>
                </a:schemeClr>
              </a:solidFill>
              <a:latin typeface="Arial" pitchFamily="34" charset="0"/>
              <a:cs typeface="Arial" pitchFamily="34" charset="0"/>
            </a:rPr>
            <a:t> </a:t>
          </a:r>
          <a:r>
            <a:rPr lang="en-US" sz="3300" kern="1200" dirty="0" err="1">
              <a:solidFill>
                <a:schemeClr val="tx1">
                  <a:lumMod val="95000"/>
                  <a:lumOff val="5000"/>
                </a:schemeClr>
              </a:solidFill>
              <a:latin typeface="Arial" pitchFamily="34" charset="0"/>
              <a:cs typeface="Arial" pitchFamily="34" charset="0"/>
            </a:rPr>
            <a:t>công</a:t>
          </a:r>
          <a:r>
            <a:rPr lang="en-US" sz="3300" kern="1200" dirty="0">
              <a:solidFill>
                <a:schemeClr val="tx1">
                  <a:lumMod val="95000"/>
                  <a:lumOff val="5000"/>
                </a:schemeClr>
              </a:solidFill>
              <a:latin typeface="Arial" pitchFamily="34" charset="0"/>
              <a:cs typeface="Arial" pitchFamily="34" charset="0"/>
            </a:rPr>
            <a:t> </a:t>
          </a:r>
          <a:r>
            <a:rPr lang="en-US" sz="3300" kern="1200" dirty="0" err="1">
              <a:solidFill>
                <a:schemeClr val="tx1">
                  <a:lumMod val="95000"/>
                  <a:lumOff val="5000"/>
                </a:schemeClr>
              </a:solidFill>
              <a:latin typeface="Arial" pitchFamily="34" charset="0"/>
              <a:cs typeface="Arial" pitchFamily="34" charset="0"/>
            </a:rPr>
            <a:t>tác</a:t>
          </a:r>
          <a:endParaRPr lang="en-US" sz="3300" kern="1200" dirty="0">
            <a:solidFill>
              <a:schemeClr val="tx1">
                <a:lumMod val="95000"/>
                <a:lumOff val="5000"/>
              </a:schemeClr>
            </a:solidFill>
            <a:latin typeface="Arial" pitchFamily="34" charset="0"/>
            <a:cs typeface="Arial" pitchFamily="34" charset="0"/>
          </a:endParaRPr>
        </a:p>
      </dsp:txBody>
      <dsp:txXfrm rot="10800000">
        <a:off x="1489309" y="3411105"/>
        <a:ext cx="6587865" cy="1313294"/>
      </dsp:txXfrm>
    </dsp:sp>
    <dsp:sp modelId="{3B87DDB3-CF14-4BBF-A6A4-6E7BEF9A6392}">
      <dsp:nvSpPr>
        <dsp:cNvPr id="0" name=""/>
        <dsp:cNvSpPr/>
      </dsp:nvSpPr>
      <dsp:spPr>
        <a:xfrm>
          <a:off x="0" y="3411105"/>
          <a:ext cx="1313294" cy="1313294"/>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3962400" cy="3429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143363" name="Rectangle 3"/>
          <p:cNvSpPr>
            <a:spLocks noGrp="1" noChangeArrowheads="1"/>
          </p:cNvSpPr>
          <p:nvPr>
            <p:ph type="dt" sz="quarter" idx="1"/>
          </p:nvPr>
        </p:nvSpPr>
        <p:spPr bwMode="auto">
          <a:xfrm>
            <a:off x="5180013" y="0"/>
            <a:ext cx="3962400" cy="3429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en-US"/>
          </a:p>
        </p:txBody>
      </p:sp>
      <p:sp>
        <p:nvSpPr>
          <p:cNvPr id="143364" name="Rectangle 4"/>
          <p:cNvSpPr>
            <a:spLocks noGrp="1" noChangeArrowheads="1"/>
          </p:cNvSpPr>
          <p:nvPr>
            <p:ph type="ftr" sz="quarter" idx="2"/>
          </p:nvPr>
        </p:nvSpPr>
        <p:spPr bwMode="auto">
          <a:xfrm>
            <a:off x="0" y="6513513"/>
            <a:ext cx="3962400" cy="3429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143365" name="Rectangle 5"/>
          <p:cNvSpPr>
            <a:spLocks noGrp="1" noChangeArrowheads="1"/>
          </p:cNvSpPr>
          <p:nvPr>
            <p:ph type="sldNum" sz="quarter" idx="3"/>
          </p:nvPr>
        </p:nvSpPr>
        <p:spPr bwMode="auto">
          <a:xfrm>
            <a:off x="5180013" y="6513513"/>
            <a:ext cx="3962400" cy="3429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667419C-EE65-4A02-A3D7-5E7763345CA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bwMode="auto">
          <a:xfrm>
            <a:off x="0" y="0"/>
            <a:ext cx="3962400" cy="3429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139267" name="Rectangle 3"/>
          <p:cNvSpPr>
            <a:spLocks noGrp="1" noChangeArrowheads="1"/>
          </p:cNvSpPr>
          <p:nvPr>
            <p:ph type="dt" idx="1"/>
          </p:nvPr>
        </p:nvSpPr>
        <p:spPr bwMode="auto">
          <a:xfrm>
            <a:off x="5180013" y="0"/>
            <a:ext cx="3962400" cy="3429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9" name="Rectangle 5"/>
          <p:cNvSpPr>
            <a:spLocks noGrp="1" noChangeArrowheads="1"/>
          </p:cNvSpPr>
          <p:nvPr>
            <p:ph type="body" sz="quarter" idx="3"/>
          </p:nvPr>
        </p:nvSpPr>
        <p:spPr bwMode="auto">
          <a:xfrm>
            <a:off x="914400" y="3257550"/>
            <a:ext cx="7315200" cy="30861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39270" name="Rectangle 6"/>
          <p:cNvSpPr>
            <a:spLocks noGrp="1" noChangeArrowheads="1"/>
          </p:cNvSpPr>
          <p:nvPr>
            <p:ph type="ftr" sz="quarter" idx="4"/>
          </p:nvPr>
        </p:nvSpPr>
        <p:spPr bwMode="auto">
          <a:xfrm>
            <a:off x="0" y="6513513"/>
            <a:ext cx="3962400" cy="3429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139271" name="Rectangle 7"/>
          <p:cNvSpPr>
            <a:spLocks noGrp="1" noChangeArrowheads="1"/>
          </p:cNvSpPr>
          <p:nvPr>
            <p:ph type="sldNum" sz="quarter" idx="5"/>
          </p:nvPr>
        </p:nvSpPr>
        <p:spPr bwMode="auto">
          <a:xfrm>
            <a:off x="5180013" y="6513513"/>
            <a:ext cx="3962400" cy="3429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D444FDD-C544-4DE4-AD14-AC23B980EA1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FCFCD2B3-B71E-4F0F-8C5E-167BBD754A53}" type="slidenum">
              <a:rPr lang="en-US" altLang="en-US" smtClean="0"/>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vi-V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Indonesia 127, Vietnam 94</a:t>
            </a:r>
          </a:p>
        </p:txBody>
      </p:sp>
      <p:sp>
        <p:nvSpPr>
          <p:cNvPr id="3789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B6995E-DA23-4A5A-858D-D31B09FDF762}" type="slidenum">
              <a:rPr lang="en-US" altLang="en-US" smtClean="0"/>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0082965-3D20-4397-B4D5-2CD3DA465A7B}"/>
              </a:ext>
            </a:extLst>
          </p:cNvPr>
          <p:cNvSpPr>
            <a:spLocks noGrp="1" noRot="1" noChangeAspect="1" noTextEdit="1"/>
          </p:cNvSpPr>
          <p:nvPr>
            <p:ph type="sldImg"/>
          </p:nvPr>
        </p:nvSpPr>
        <p:spPr>
          <a:xfrm>
            <a:off x="1166813" y="1243013"/>
            <a:ext cx="4473575" cy="3354387"/>
          </a:xfrm>
          <a:noFill/>
          <a:ln w="12700"/>
        </p:spPr>
      </p:sp>
      <p:sp>
        <p:nvSpPr>
          <p:cNvPr id="29699" name="Slide Number Placeholder 3">
            <a:extLst>
              <a:ext uri="{FF2B5EF4-FFF2-40B4-BE49-F238E27FC236}">
                <a16:creationId xmlns:a16="http://schemas.microsoft.com/office/drawing/2014/main" id="{08EE5014-E73F-4440-873B-715CFB3134C3}"/>
              </a:ext>
            </a:extLst>
          </p:cNvPr>
          <p:cNvSpPr>
            <a:spLocks noGrp="1"/>
          </p:cNvSpPr>
          <p:nvPr>
            <p:ph type="sldNum" sz="quarter" idx="5"/>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8E612C76-15CE-429C-8232-464C3D0E34DB}" type="slidenum">
              <a:rPr lang="en-US" altLang="en-US" smtClean="0">
                <a:latin typeface="Arial" panose="020B0604020202020204" pitchFamily="34" charset="0"/>
              </a:rPr>
              <a:pPr/>
              <a:t>10</a:t>
            </a:fld>
            <a:endParaRPr lang="en-US" altLang="en-US">
              <a:latin typeface="Arial" panose="020B0604020202020204" pitchFamily="34" charset="0"/>
            </a:endParaRPr>
          </a:p>
        </p:txBody>
      </p:sp>
      <p:sp>
        <p:nvSpPr>
          <p:cNvPr id="29700" name="Notes Placeholder 4">
            <a:extLst>
              <a:ext uri="{FF2B5EF4-FFF2-40B4-BE49-F238E27FC236}">
                <a16:creationId xmlns:a16="http://schemas.microsoft.com/office/drawing/2014/main" id="{39E1E874-12CB-4AF8-9A68-36887654CEAA}"/>
              </a:ext>
            </a:extLst>
          </p:cNvPr>
          <p:cNvSpPr>
            <a:spLocks noGrp="1"/>
          </p:cNvSpPr>
          <p:nvPr>
            <p:ph type="body" sz="quarter" idx="11"/>
          </p:nvPr>
        </p:nvSpPr>
        <p:spPr>
          <a:noFill/>
        </p:spPr>
        <p:txBody>
          <a:bodyPr/>
          <a:lstStyle/>
          <a:p>
            <a:endParaRPr lang="en-SG" altLang="en-US">
              <a:latin typeface="Arial" panose="020B0604020202020204" pitchFamily="34" charset="0"/>
            </a:endParaRPr>
          </a:p>
        </p:txBody>
      </p:sp>
    </p:spTree>
    <p:extLst>
      <p:ext uri="{BB962C8B-B14F-4D97-AF65-F5344CB8AC3E}">
        <p14:creationId xmlns:p14="http://schemas.microsoft.com/office/powerpoint/2010/main" val="2136664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9C64CB-B6AB-455E-B1FE-3BDD0CCD8A34}" type="slidenum">
              <a:rPr lang="en-US" altLang="en-US">
                <a:ea typeface="MS PGothic" panose="020B0600070205080204" pitchFamily="34" charset="-128"/>
                <a:cs typeface="Arial" panose="020B0604020202020204" pitchFamily="34" charset="0"/>
              </a:rPr>
              <a:pPr/>
              <a:t>12</a:t>
            </a:fld>
            <a:endParaRPr lang="en-US" altLang="en-US">
              <a:ea typeface="MS PGothic" panose="020B0600070205080204" pitchFamily="34" charset="-128"/>
              <a:cs typeface="Arial" panose="020B0604020202020204" pitchFamily="34" charset="0"/>
            </a:endParaRPr>
          </a:p>
        </p:txBody>
      </p:sp>
      <p:sp>
        <p:nvSpPr>
          <p:cNvPr id="81923" name="Rectangle 2"/>
          <p:cNvSpPr>
            <a:spLocks noGrp="1" noRot="1" noChangeAspect="1" noChangeArrowheads="1" noTextEdit="1"/>
          </p:cNvSpPr>
          <p:nvPr>
            <p:ph type="sldImg"/>
          </p:nvPr>
        </p:nvSpPr>
        <p:spPr>
          <a:xfrm>
            <a:off x="925513" y="741363"/>
            <a:ext cx="4935537" cy="3702050"/>
          </a:xfrm>
          <a:ln/>
        </p:spPr>
      </p:sp>
      <p:sp>
        <p:nvSpPr>
          <p:cNvPr id="81924" name="Notes Placeholder 2"/>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SG" altLang="en-US" dirty="0"/>
              <a:t>Sau </a:t>
            </a:r>
            <a:r>
              <a:rPr lang="en-SG" altLang="en-US" dirty="0" err="1"/>
              <a:t>khi</a:t>
            </a:r>
            <a:r>
              <a:rPr lang="en-SG" altLang="en-US" dirty="0"/>
              <a:t> </a:t>
            </a:r>
            <a:r>
              <a:rPr lang="en-SG" altLang="en-US" dirty="0" err="1"/>
              <a:t>thành</a:t>
            </a:r>
            <a:r>
              <a:rPr lang="en-SG" altLang="en-US" dirty="0"/>
              <a:t> </a:t>
            </a:r>
            <a:r>
              <a:rPr lang="en-SG" altLang="en-US" dirty="0" err="1"/>
              <a:t>lập</a:t>
            </a:r>
            <a:r>
              <a:rPr lang="en-SG" altLang="en-US" dirty="0"/>
              <a:t> AUN.</a:t>
            </a:r>
          </a:p>
          <a:p>
            <a:r>
              <a:rPr lang="en-SG" altLang="en-US" dirty="0"/>
              <a:t>Các </a:t>
            </a:r>
            <a:r>
              <a:rPr lang="en-SG" altLang="en-US" dirty="0" err="1"/>
              <a:t>chuyên</a:t>
            </a:r>
            <a:r>
              <a:rPr lang="en-SG" altLang="en-US" dirty="0"/>
              <a:t> </a:t>
            </a:r>
            <a:r>
              <a:rPr lang="en-SG" altLang="en-US" dirty="0" err="1"/>
              <a:t>gia</a:t>
            </a:r>
            <a:r>
              <a:rPr lang="en-SG" altLang="en-US" dirty="0"/>
              <a:t> </a:t>
            </a:r>
            <a:r>
              <a:rPr lang="en-SG" altLang="en-US" dirty="0" err="1"/>
              <a:t>giáo</a:t>
            </a:r>
            <a:r>
              <a:rPr lang="en-SG" altLang="en-US" dirty="0"/>
              <a:t> </a:t>
            </a:r>
            <a:r>
              <a:rPr lang="en-SG" altLang="en-US" dirty="0" err="1"/>
              <a:t>dục</a:t>
            </a:r>
            <a:r>
              <a:rPr lang="en-SG" altLang="en-US" dirty="0"/>
              <a:t> hang </a:t>
            </a:r>
            <a:r>
              <a:rPr lang="en-SG" altLang="en-US" dirty="0" err="1"/>
              <a:t>đầu</a:t>
            </a:r>
            <a:r>
              <a:rPr lang="en-SG" altLang="en-US" dirty="0"/>
              <a:t> </a:t>
            </a:r>
            <a:r>
              <a:rPr lang="en-SG" altLang="en-US" dirty="0" err="1"/>
              <a:t>trên</a:t>
            </a:r>
            <a:r>
              <a:rPr lang="en-SG" altLang="en-US" dirty="0"/>
              <a:t> </a:t>
            </a:r>
            <a:r>
              <a:rPr lang="en-SG" altLang="en-US" dirty="0" err="1"/>
              <a:t>thế</a:t>
            </a:r>
            <a:r>
              <a:rPr lang="en-SG" altLang="en-US" dirty="0"/>
              <a:t> </a:t>
            </a:r>
            <a:r>
              <a:rPr lang="en-SG" altLang="en-US" dirty="0" err="1"/>
              <a:t>gi</a:t>
            </a:r>
            <a:r>
              <a:rPr lang="en-US" altLang="en-US" dirty="0" err="1"/>
              <a:t>ới</a:t>
            </a:r>
            <a:r>
              <a:rPr lang="en-US" altLang="en-US" dirty="0"/>
              <a:t> đ</a:t>
            </a:r>
            <a:r>
              <a:rPr lang="vi-VN" altLang="en-US" dirty="0"/>
              <a:t>ư</a:t>
            </a:r>
            <a:r>
              <a:rPr lang="en-US" altLang="en-US" dirty="0" err="1"/>
              <a:t>ợc</a:t>
            </a:r>
            <a:r>
              <a:rPr lang="en-US" altLang="en-US" dirty="0"/>
              <a:t> AUN </a:t>
            </a:r>
            <a:r>
              <a:rPr lang="en-US" altLang="en-US" dirty="0" err="1"/>
              <a:t>mời</a:t>
            </a:r>
            <a:r>
              <a:rPr lang="en-US" altLang="en-US" dirty="0"/>
              <a:t> </a:t>
            </a:r>
            <a:r>
              <a:rPr lang="en-US" altLang="en-US" dirty="0" err="1"/>
              <a:t>xây</a:t>
            </a:r>
            <a:r>
              <a:rPr lang="en-US" altLang="en-US" dirty="0"/>
              <a:t> </a:t>
            </a:r>
            <a:r>
              <a:rPr lang="en-US" altLang="en-US" dirty="0" err="1"/>
              <a:t>dựng</a:t>
            </a:r>
            <a:r>
              <a:rPr lang="en-US" altLang="en-US" dirty="0"/>
              <a:t> </a:t>
            </a:r>
            <a:r>
              <a:rPr lang="en-US" altLang="en-US" dirty="0" err="1"/>
              <a:t>khung</a:t>
            </a:r>
            <a:r>
              <a:rPr lang="en-US" altLang="en-US" dirty="0"/>
              <a:t> </a:t>
            </a:r>
            <a:r>
              <a:rPr lang="en-US" altLang="en-US" dirty="0" err="1"/>
              <a:t>đảm</a:t>
            </a:r>
            <a:r>
              <a:rPr lang="en-US" altLang="en-US" dirty="0"/>
              <a:t> </a:t>
            </a:r>
            <a:r>
              <a:rPr lang="en-US" altLang="en-US" dirty="0" err="1"/>
              <a:t>bảo</a:t>
            </a:r>
            <a:r>
              <a:rPr lang="en-US" altLang="en-US" dirty="0"/>
              <a:t> </a:t>
            </a:r>
            <a:r>
              <a:rPr lang="en-US" altLang="en-US" dirty="0" err="1"/>
              <a:t>chất</a:t>
            </a:r>
            <a:r>
              <a:rPr lang="en-US" altLang="en-US" dirty="0"/>
              <a:t> l</a:t>
            </a:r>
            <a:r>
              <a:rPr lang="vi-VN" altLang="en-US" dirty="0"/>
              <a:t>ư</a:t>
            </a:r>
            <a:r>
              <a:rPr lang="en-US" altLang="en-US" dirty="0" err="1"/>
              <a:t>ợng</a:t>
            </a:r>
            <a:r>
              <a:rPr lang="en-US" altLang="en-US" dirty="0"/>
              <a:t>.</a:t>
            </a:r>
          </a:p>
          <a:p>
            <a:r>
              <a:rPr lang="en-US" altLang="en-US" dirty="0" err="1"/>
              <a:t>Mô</a:t>
            </a:r>
            <a:r>
              <a:rPr lang="en-US" altLang="en-US" dirty="0"/>
              <a:t> </a:t>
            </a:r>
            <a:r>
              <a:rPr lang="en-US" altLang="en-US" dirty="0" err="1"/>
              <a:t>hình</a:t>
            </a:r>
            <a:r>
              <a:rPr lang="en-US" altLang="en-US" dirty="0"/>
              <a:t> HEQM đ</a:t>
            </a:r>
            <a:r>
              <a:rPr lang="vi-VN" altLang="en-US" dirty="0"/>
              <a:t>ư</a:t>
            </a:r>
            <a:r>
              <a:rPr lang="en-US" altLang="en-US" dirty="0" err="1"/>
              <a:t>ợc</a:t>
            </a:r>
            <a:r>
              <a:rPr lang="en-US" altLang="en-US" dirty="0"/>
              <a:t> </a:t>
            </a:r>
            <a:r>
              <a:rPr lang="en-US" altLang="en-US" dirty="0" err="1"/>
              <a:t>sử</a:t>
            </a:r>
            <a:r>
              <a:rPr lang="en-US" altLang="en-US" dirty="0"/>
              <a:t> </a:t>
            </a:r>
            <a:r>
              <a:rPr lang="en-US" altLang="en-US" dirty="0" err="1"/>
              <a:t>dụng</a:t>
            </a:r>
            <a:r>
              <a:rPr lang="en-US" altLang="en-US" dirty="0"/>
              <a:t> </a:t>
            </a:r>
            <a:r>
              <a:rPr lang="en-US" altLang="en-US" dirty="0" err="1"/>
              <a:t>làm</a:t>
            </a:r>
            <a:r>
              <a:rPr lang="en-US" altLang="en-US" dirty="0"/>
              <a:t> c</a:t>
            </a:r>
            <a:r>
              <a:rPr lang="vi-VN" altLang="en-US" dirty="0"/>
              <a:t>ơ</a:t>
            </a:r>
            <a:r>
              <a:rPr lang="en-US" altLang="en-US" dirty="0"/>
              <a:t> </a:t>
            </a:r>
            <a:r>
              <a:rPr lang="en-US" altLang="en-US" dirty="0" err="1"/>
              <a:t>sở</a:t>
            </a:r>
            <a:r>
              <a:rPr lang="en-US" altLang="en-US" dirty="0"/>
              <a:t>.</a:t>
            </a:r>
          </a:p>
          <a:p>
            <a:r>
              <a:rPr lang="en-US" altLang="en-US" dirty="0" err="1"/>
              <a:t>Khung</a:t>
            </a:r>
            <a:r>
              <a:rPr lang="en-US" altLang="en-US" dirty="0"/>
              <a:t> ĐBCL </a:t>
            </a:r>
            <a:r>
              <a:rPr lang="en-US" altLang="en-US" dirty="0" err="1"/>
              <a:t>của</a:t>
            </a:r>
            <a:r>
              <a:rPr lang="en-US" altLang="en-US" dirty="0"/>
              <a:t> AUN-QA </a:t>
            </a:r>
            <a:r>
              <a:rPr lang="en-US" altLang="en-US" dirty="0" err="1"/>
              <a:t>gồm</a:t>
            </a:r>
            <a:r>
              <a:rPr lang="en-US" altLang="en-US" dirty="0"/>
              <a:t> 3 </a:t>
            </a:r>
            <a:r>
              <a:rPr lang="en-US" altLang="en-US" dirty="0" err="1"/>
              <a:t>cấp</a:t>
            </a:r>
            <a:r>
              <a:rPr lang="en-US" altLang="en-US" dirty="0"/>
              <a:t> ( </a:t>
            </a:r>
            <a:r>
              <a:rPr lang="en-US" altLang="en-US" dirty="0" err="1"/>
              <a:t>Chiến</a:t>
            </a:r>
            <a:r>
              <a:rPr lang="en-US" altLang="en-US" dirty="0"/>
              <a:t> l</a:t>
            </a:r>
            <a:r>
              <a:rPr lang="vi-VN" altLang="en-US" dirty="0"/>
              <a:t>ư</a:t>
            </a:r>
            <a:r>
              <a:rPr lang="en-US" altLang="en-US" dirty="0" err="1"/>
              <a:t>ợc</a:t>
            </a:r>
            <a:r>
              <a:rPr lang="en-US" altLang="en-US" dirty="0"/>
              <a:t>, </a:t>
            </a:r>
            <a:r>
              <a:rPr lang="en-US" altLang="en-US" dirty="0" err="1"/>
              <a:t>Hệ</a:t>
            </a:r>
            <a:r>
              <a:rPr lang="en-US" altLang="en-US" dirty="0"/>
              <a:t> </a:t>
            </a:r>
            <a:r>
              <a:rPr lang="en-US" altLang="en-US" dirty="0" err="1"/>
              <a:t>thống</a:t>
            </a:r>
            <a:r>
              <a:rPr lang="en-US" altLang="en-US" dirty="0"/>
              <a:t>, </a:t>
            </a:r>
            <a:r>
              <a:rPr lang="en-US" altLang="en-US" dirty="0" err="1"/>
              <a:t>chức</a:t>
            </a:r>
            <a:r>
              <a:rPr lang="en-US" altLang="en-US" dirty="0"/>
              <a:t> </a:t>
            </a:r>
            <a:r>
              <a:rPr lang="en-US" altLang="en-US" dirty="0" err="1"/>
              <a:t>năng</a:t>
            </a:r>
            <a:r>
              <a:rPr lang="en-US" altLang="en-US" dirty="0"/>
              <a:t>) , </a:t>
            </a:r>
            <a:r>
              <a:rPr lang="en-US" altLang="en-US" dirty="0" err="1"/>
              <a:t>phần</a:t>
            </a:r>
            <a:r>
              <a:rPr lang="en-US" altLang="en-US" dirty="0"/>
              <a:t> </a:t>
            </a:r>
            <a:r>
              <a:rPr lang="en-US" altLang="en-US" dirty="0" err="1"/>
              <a:t>chức</a:t>
            </a:r>
            <a:r>
              <a:rPr lang="en-US" altLang="en-US" dirty="0"/>
              <a:t> </a:t>
            </a:r>
            <a:r>
              <a:rPr lang="en-US" altLang="en-US" dirty="0" err="1"/>
              <a:t>năng</a:t>
            </a:r>
            <a:r>
              <a:rPr lang="en-US" altLang="en-US" dirty="0"/>
              <a:t> </a:t>
            </a:r>
            <a:r>
              <a:rPr lang="en-US" altLang="en-US" dirty="0" err="1"/>
              <a:t>có</a:t>
            </a:r>
            <a:r>
              <a:rPr lang="en-US" altLang="en-US" dirty="0"/>
              <a:t> 3 </a:t>
            </a:r>
            <a:r>
              <a:rPr lang="en-US" altLang="en-US" dirty="0" err="1"/>
              <a:t>hợp</a:t>
            </a:r>
            <a:r>
              <a:rPr lang="en-US" altLang="en-US" dirty="0"/>
              <a:t> </a:t>
            </a:r>
            <a:r>
              <a:rPr lang="en-US" altLang="en-US" dirty="0" err="1"/>
              <a:t>phần</a:t>
            </a:r>
            <a:r>
              <a:rPr lang="en-US" altLang="en-US" dirty="0"/>
              <a:t> ( </a:t>
            </a:r>
            <a:r>
              <a:rPr lang="en-US" altLang="en-US" dirty="0" err="1"/>
              <a:t>Đào</a:t>
            </a:r>
            <a:r>
              <a:rPr lang="en-US" altLang="en-US" dirty="0"/>
              <a:t> </a:t>
            </a:r>
            <a:r>
              <a:rPr lang="en-US" altLang="en-US" dirty="0" err="1"/>
              <a:t>tạo</a:t>
            </a:r>
            <a:r>
              <a:rPr lang="en-US" altLang="en-US" dirty="0"/>
              <a:t>, </a:t>
            </a:r>
            <a:r>
              <a:rPr lang="en-US" altLang="en-US" dirty="0" err="1"/>
              <a:t>Nghiên</a:t>
            </a:r>
            <a:r>
              <a:rPr lang="en-US" altLang="en-US" dirty="0"/>
              <a:t> </a:t>
            </a:r>
            <a:r>
              <a:rPr lang="en-US" altLang="en-US" dirty="0" err="1"/>
              <a:t>cứu</a:t>
            </a:r>
            <a:r>
              <a:rPr lang="en-US" altLang="en-US" dirty="0"/>
              <a:t>, </a:t>
            </a:r>
            <a:r>
              <a:rPr lang="en-US" altLang="en-US" dirty="0" err="1"/>
              <a:t>Phục</a:t>
            </a:r>
            <a:r>
              <a:rPr lang="en-US" altLang="en-US" dirty="0"/>
              <a:t> </a:t>
            </a:r>
            <a:r>
              <a:rPr lang="en-US" altLang="en-US" dirty="0" err="1"/>
              <a:t>vụ</a:t>
            </a:r>
            <a:r>
              <a:rPr lang="en-US" altLang="en-US" dirty="0"/>
              <a:t> </a:t>
            </a:r>
            <a:r>
              <a:rPr lang="en-US" altLang="en-US" dirty="0" err="1"/>
              <a:t>công</a:t>
            </a:r>
            <a:r>
              <a:rPr lang="en-US" altLang="en-US" dirty="0"/>
              <a:t> </a:t>
            </a:r>
            <a:r>
              <a:rPr lang="en-US" altLang="en-US" dirty="0" err="1"/>
              <a:t>đồng</a:t>
            </a:r>
            <a:r>
              <a:rPr lang="en-US" altLang="en-US" dirty="0"/>
              <a:t>)</a:t>
            </a:r>
            <a:endParaRPr lang="en-SG" altLang="en-US" dirty="0"/>
          </a:p>
        </p:txBody>
      </p:sp>
    </p:spTree>
    <p:extLst>
      <p:ext uri="{BB962C8B-B14F-4D97-AF65-F5344CB8AC3E}">
        <p14:creationId xmlns:p14="http://schemas.microsoft.com/office/powerpoint/2010/main" val="774363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73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F0B3BD-5BE4-4A58-87C2-E935CF238F56}" type="slidenum">
              <a:rPr lang="en-US" altLang="en-US" smtClean="0"/>
              <a:pPr/>
              <a:t>19</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93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1CB35DE-2FEB-4D72-B451-1B71FB346935}" type="slidenum">
              <a:rPr lang="en-US" altLang="en-US" smtClean="0"/>
              <a:pPr/>
              <a:t>20</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3CD5825-C2C3-49F4-AC41-C7A3D3460C9E}" type="slidenum">
              <a:rPr lang="en-US" altLang="en-US"/>
              <a:pPr>
                <a:defRPr/>
              </a:pPr>
              <a:t>‹#›</a:t>
            </a:fld>
            <a:endParaRPr lang="en-US" altLang="en-US"/>
          </a:p>
        </p:txBody>
      </p:sp>
    </p:spTree>
    <p:extLst>
      <p:ext uri="{BB962C8B-B14F-4D97-AF65-F5344CB8AC3E}">
        <p14:creationId xmlns:p14="http://schemas.microsoft.com/office/powerpoint/2010/main" val="3996864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78C4654-30AC-4044-80F5-384EF9695B2B}" type="slidenum">
              <a:rPr lang="en-US" altLang="en-US"/>
              <a:pPr>
                <a:defRPr/>
              </a:pPr>
              <a:t>‹#›</a:t>
            </a:fld>
            <a:endParaRPr lang="en-US" altLang="en-US"/>
          </a:p>
        </p:txBody>
      </p:sp>
    </p:spTree>
    <p:extLst>
      <p:ext uri="{BB962C8B-B14F-4D97-AF65-F5344CB8AC3E}">
        <p14:creationId xmlns:p14="http://schemas.microsoft.com/office/powerpoint/2010/main" val="2035848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63021F4-3FEB-47B7-A399-9787E7545172}" type="slidenum">
              <a:rPr lang="en-US" altLang="en-US"/>
              <a:pPr>
                <a:defRPr/>
              </a:pPr>
              <a:t>‹#›</a:t>
            </a:fld>
            <a:endParaRPr lang="en-US" altLang="en-US"/>
          </a:p>
        </p:txBody>
      </p:sp>
    </p:spTree>
    <p:extLst>
      <p:ext uri="{BB962C8B-B14F-4D97-AF65-F5344CB8AC3E}">
        <p14:creationId xmlns:p14="http://schemas.microsoft.com/office/powerpoint/2010/main" val="2172293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A9AE94B-F259-4D5C-A677-8E1170FBBBE6}" type="slidenum">
              <a:rPr lang="en-US" altLang="en-US"/>
              <a:pPr>
                <a:defRPr/>
              </a:pPr>
              <a:t>‹#›</a:t>
            </a:fld>
            <a:endParaRPr lang="en-US" altLang="en-US"/>
          </a:p>
        </p:txBody>
      </p:sp>
    </p:spTree>
    <p:extLst>
      <p:ext uri="{BB962C8B-B14F-4D97-AF65-F5344CB8AC3E}">
        <p14:creationId xmlns:p14="http://schemas.microsoft.com/office/powerpoint/2010/main" val="1201328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FBDBAF0-8D26-4303-AC27-1455839636B0}" type="slidenum">
              <a:rPr lang="en-US" altLang="en-US"/>
              <a:pPr>
                <a:defRPr/>
              </a:pPr>
              <a:t>‹#›</a:t>
            </a:fld>
            <a:endParaRPr lang="en-US" altLang="en-US"/>
          </a:p>
        </p:txBody>
      </p:sp>
    </p:spTree>
    <p:extLst>
      <p:ext uri="{BB962C8B-B14F-4D97-AF65-F5344CB8AC3E}">
        <p14:creationId xmlns:p14="http://schemas.microsoft.com/office/powerpoint/2010/main" val="3524275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C79F434-695B-4A55-816A-7DCB9F09509C}" type="slidenum">
              <a:rPr lang="en-US" altLang="en-US"/>
              <a:pPr>
                <a:defRPr/>
              </a:pPr>
              <a:t>‹#›</a:t>
            </a:fld>
            <a:endParaRPr lang="en-US" altLang="en-US"/>
          </a:p>
        </p:txBody>
      </p:sp>
    </p:spTree>
    <p:extLst>
      <p:ext uri="{BB962C8B-B14F-4D97-AF65-F5344CB8AC3E}">
        <p14:creationId xmlns:p14="http://schemas.microsoft.com/office/powerpoint/2010/main" val="2298420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297CC78-03BA-4A75-90A6-7E0CF58B2D49}" type="slidenum">
              <a:rPr lang="en-US" altLang="en-US"/>
              <a:pPr>
                <a:defRPr/>
              </a:pPr>
              <a:t>‹#›</a:t>
            </a:fld>
            <a:endParaRPr lang="en-US" altLang="en-US"/>
          </a:p>
        </p:txBody>
      </p:sp>
    </p:spTree>
    <p:extLst>
      <p:ext uri="{BB962C8B-B14F-4D97-AF65-F5344CB8AC3E}">
        <p14:creationId xmlns:p14="http://schemas.microsoft.com/office/powerpoint/2010/main" val="223477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42F33B0-C9BE-42B4-8D92-02CA41FBCFA4}" type="slidenum">
              <a:rPr lang="en-US" altLang="en-US"/>
              <a:pPr>
                <a:defRPr/>
              </a:pPr>
              <a:t>‹#›</a:t>
            </a:fld>
            <a:endParaRPr lang="en-US" altLang="en-US"/>
          </a:p>
        </p:txBody>
      </p:sp>
    </p:spTree>
    <p:extLst>
      <p:ext uri="{BB962C8B-B14F-4D97-AF65-F5344CB8AC3E}">
        <p14:creationId xmlns:p14="http://schemas.microsoft.com/office/powerpoint/2010/main" val="749659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6C99F88-960D-46EE-B50E-11F63F8B92E6}" type="slidenum">
              <a:rPr lang="en-US" altLang="en-US"/>
              <a:pPr>
                <a:defRPr/>
              </a:pPr>
              <a:t>‹#›</a:t>
            </a:fld>
            <a:endParaRPr lang="en-US" altLang="en-US"/>
          </a:p>
        </p:txBody>
      </p:sp>
    </p:spTree>
    <p:extLst>
      <p:ext uri="{BB962C8B-B14F-4D97-AF65-F5344CB8AC3E}">
        <p14:creationId xmlns:p14="http://schemas.microsoft.com/office/powerpoint/2010/main" val="1297619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3B125D7-9312-490D-ABBE-3E78F2F90BAB}" type="slidenum">
              <a:rPr lang="en-US" altLang="en-US"/>
              <a:pPr>
                <a:defRPr/>
              </a:pPr>
              <a:t>‹#›</a:t>
            </a:fld>
            <a:endParaRPr lang="en-US" altLang="en-US"/>
          </a:p>
        </p:txBody>
      </p:sp>
    </p:spTree>
    <p:extLst>
      <p:ext uri="{BB962C8B-B14F-4D97-AF65-F5344CB8AC3E}">
        <p14:creationId xmlns:p14="http://schemas.microsoft.com/office/powerpoint/2010/main" val="4242609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C9844B2-7F72-4B79-B132-EDB031252610}" type="slidenum">
              <a:rPr lang="en-US" altLang="en-US"/>
              <a:pPr>
                <a:defRPr/>
              </a:pPr>
              <a:t>‹#›</a:t>
            </a:fld>
            <a:endParaRPr lang="en-US" altLang="en-US"/>
          </a:p>
        </p:txBody>
      </p:sp>
    </p:spTree>
    <p:extLst>
      <p:ext uri="{BB962C8B-B14F-4D97-AF65-F5344CB8AC3E}">
        <p14:creationId xmlns:p14="http://schemas.microsoft.com/office/powerpoint/2010/main" val="3936540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7314A3E-5FD9-4B12-8B28-D3F689B18E33}" type="slidenum">
              <a:rPr lang="en-US" altLang="en-US"/>
              <a:pPr>
                <a:defRPr/>
              </a:pPr>
              <a:t>‹#›</a:t>
            </a:fld>
            <a:endParaRPr lang="en-US" altLang="en-US"/>
          </a:p>
        </p:txBody>
      </p:sp>
    </p:spTree>
    <p:extLst>
      <p:ext uri="{BB962C8B-B14F-4D97-AF65-F5344CB8AC3E}">
        <p14:creationId xmlns:p14="http://schemas.microsoft.com/office/powerpoint/2010/main" val="715729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11300"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en-US" altLang="en-US"/>
          </a:p>
        </p:txBody>
      </p:sp>
      <p:sp>
        <p:nvSpPr>
          <p:cNvPr id="311301"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n-US" altLang="en-US"/>
          </a:p>
        </p:txBody>
      </p:sp>
      <p:sp>
        <p:nvSpPr>
          <p:cNvPr id="311302"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9E844A40-3D66-42FF-814B-B5DF134C21A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xfrm>
            <a:off x="6324600" y="6172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4B5DC55-DE21-40C5-8382-21422F4F4796}" type="slidenum">
              <a:rPr lang="en-US" altLang="en-US" sz="1400" smtClean="0"/>
              <a:pPr>
                <a:spcBef>
                  <a:spcPct val="0"/>
                </a:spcBef>
                <a:buFontTx/>
                <a:buNone/>
              </a:pPr>
              <a:t>1</a:t>
            </a:fld>
            <a:endParaRPr lang="en-US" altLang="en-US" sz="1400"/>
          </a:p>
        </p:txBody>
      </p:sp>
      <p:sp>
        <p:nvSpPr>
          <p:cNvPr id="5124" name="Rectangle 9"/>
          <p:cNvSpPr>
            <a:spLocks noChangeArrowheads="1"/>
          </p:cNvSpPr>
          <p:nvPr/>
        </p:nvSpPr>
        <p:spPr bwMode="auto">
          <a:xfrm>
            <a:off x="647700" y="1904207"/>
            <a:ext cx="7696200"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dirty="0">
                <a:solidFill>
                  <a:srgbClr val="C00000"/>
                </a:solidFill>
              </a:rPr>
              <a:t>KHÁI QUÁT</a:t>
            </a:r>
          </a:p>
          <a:p>
            <a:pPr algn="ctr">
              <a:spcBef>
                <a:spcPct val="0"/>
              </a:spcBef>
              <a:buFontTx/>
              <a:buNone/>
            </a:pPr>
            <a:r>
              <a:rPr lang="en-US" altLang="en-US" sz="3600" b="1" dirty="0">
                <a:solidFill>
                  <a:srgbClr val="C00000"/>
                </a:solidFill>
              </a:rPr>
              <a:t>VỀ BẢO ĐẢM VÀ KIỂM ĐỊNH CHẤT LƯỢNG GDĐH VIỆT NAM: </a:t>
            </a:r>
          </a:p>
          <a:p>
            <a:pPr algn="ctr">
              <a:spcBef>
                <a:spcPct val="0"/>
              </a:spcBef>
              <a:buFontTx/>
              <a:buNone/>
            </a:pPr>
            <a:r>
              <a:rPr lang="en-US" altLang="en-US" sz="3600" b="1" dirty="0">
                <a:solidFill>
                  <a:srgbClr val="C00000"/>
                </a:solidFill>
              </a:rPr>
              <a:t>CHÍNH SÁCH VÀ QUY TRÌNH</a:t>
            </a:r>
            <a:endParaRPr lang="en-US" altLang="en-US" sz="3600" b="1" i="1" dirty="0">
              <a:solidFill>
                <a:srgbClr val="C00000"/>
              </a:solidFill>
            </a:endParaRPr>
          </a:p>
          <a:p>
            <a:pPr algn="ctr">
              <a:spcBef>
                <a:spcPct val="0"/>
              </a:spcBef>
              <a:buFontTx/>
              <a:buNone/>
            </a:pPr>
            <a:endParaRPr lang="en-US" altLang="en-US" sz="2800" b="1" i="1" dirty="0">
              <a:solidFill>
                <a:srgbClr val="006600"/>
              </a:solidFill>
            </a:endParaRPr>
          </a:p>
        </p:txBody>
      </p:sp>
      <p:sp>
        <p:nvSpPr>
          <p:cNvPr id="5126" name="Rectangle 9"/>
          <p:cNvSpPr>
            <a:spLocks noChangeArrowheads="1"/>
          </p:cNvSpPr>
          <p:nvPr/>
        </p:nvSpPr>
        <p:spPr bwMode="auto">
          <a:xfrm>
            <a:off x="876300" y="4810125"/>
            <a:ext cx="7696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400" i="1" dirty="0" err="1">
                <a:solidFill>
                  <a:srgbClr val="7030A0"/>
                </a:solidFill>
              </a:rPr>
              <a:t>Hà</a:t>
            </a:r>
            <a:r>
              <a:rPr lang="en-US" altLang="en-US" sz="2400" i="1" dirty="0">
                <a:solidFill>
                  <a:srgbClr val="7030A0"/>
                </a:solidFill>
              </a:rPr>
              <a:t> </a:t>
            </a:r>
            <a:r>
              <a:rPr lang="en-US" altLang="en-US" sz="2400" i="1" dirty="0" err="1">
                <a:solidFill>
                  <a:srgbClr val="7030A0"/>
                </a:solidFill>
              </a:rPr>
              <a:t>Nội</a:t>
            </a:r>
            <a:r>
              <a:rPr lang="en-US" altLang="en-US" sz="2400" i="1" dirty="0">
                <a:solidFill>
                  <a:srgbClr val="7030A0"/>
                </a:solidFill>
              </a:rPr>
              <a:t>, </a:t>
            </a:r>
            <a:r>
              <a:rPr lang="en-US" altLang="en-US" sz="2400" i="1" dirty="0" err="1">
                <a:solidFill>
                  <a:srgbClr val="7030A0"/>
                </a:solidFill>
              </a:rPr>
              <a:t>ngày</a:t>
            </a:r>
            <a:r>
              <a:rPr lang="en-US" altLang="en-US" sz="2400" i="1" dirty="0">
                <a:solidFill>
                  <a:srgbClr val="7030A0"/>
                </a:solidFill>
              </a:rPr>
              <a:t> 24/9/2019</a:t>
            </a:r>
            <a:endParaRPr lang="en-US" altLang="en-US" sz="2800" b="1" i="1" dirty="0">
              <a:solidFill>
                <a:srgbClr val="006600"/>
              </a:solidFill>
            </a:endParaRPr>
          </a:p>
        </p:txBody>
      </p:sp>
      <p:sp>
        <p:nvSpPr>
          <p:cNvPr id="5125" name="Rectangle 10"/>
          <p:cNvSpPr>
            <a:spLocks noChangeArrowheads="1"/>
          </p:cNvSpPr>
          <p:nvPr/>
        </p:nvSpPr>
        <p:spPr bwMode="auto">
          <a:xfrm>
            <a:off x="914400" y="306388"/>
            <a:ext cx="7620000" cy="139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3600">
              <a:solidFill>
                <a:srgbClr val="0000CC"/>
              </a:solidFill>
            </a:endParaRPr>
          </a:p>
        </p:txBody>
      </p:sp>
      <p:sp>
        <p:nvSpPr>
          <p:cNvPr id="6" name="Rectangle 9">
            <a:extLst>
              <a:ext uri="{FF2B5EF4-FFF2-40B4-BE49-F238E27FC236}">
                <a16:creationId xmlns:a16="http://schemas.microsoft.com/office/drawing/2014/main" id="{B0E7A033-8CD0-4E9B-A8BC-9702CFBFA57A}"/>
              </a:ext>
            </a:extLst>
          </p:cNvPr>
          <p:cNvSpPr>
            <a:spLocks noChangeArrowheads="1"/>
          </p:cNvSpPr>
          <p:nvPr/>
        </p:nvSpPr>
        <p:spPr bwMode="auto">
          <a:xfrm>
            <a:off x="876300" y="444739"/>
            <a:ext cx="76962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200" dirty="0">
                <a:solidFill>
                  <a:schemeClr val="accent6"/>
                </a:solidFill>
              </a:rPr>
              <a:t>BỘ GIÁO DỤC VÀ ĐÀO TẠO</a:t>
            </a:r>
          </a:p>
          <a:p>
            <a:pPr algn="ctr">
              <a:spcBef>
                <a:spcPct val="0"/>
              </a:spcBef>
              <a:buFontTx/>
              <a:buNone/>
            </a:pPr>
            <a:r>
              <a:rPr lang="en-US" altLang="en-US" sz="2200" b="1" dirty="0">
                <a:solidFill>
                  <a:schemeClr val="accent6"/>
                </a:solidFill>
              </a:rPr>
              <a:t>CỤC QUẢN LÝ CHẤT L</a:t>
            </a:r>
            <a:r>
              <a:rPr lang="vi-VN" altLang="en-US" sz="2200" b="1" dirty="0">
                <a:solidFill>
                  <a:schemeClr val="accent6"/>
                </a:solidFill>
              </a:rPr>
              <a:t>Ư</a:t>
            </a:r>
            <a:r>
              <a:rPr lang="en-US" altLang="en-US" sz="2200" b="1" dirty="0">
                <a:solidFill>
                  <a:schemeClr val="accent6"/>
                </a:solidFill>
              </a:rPr>
              <a:t>ỢNG</a:t>
            </a:r>
          </a:p>
          <a:p>
            <a:pPr algn="ctr">
              <a:spcBef>
                <a:spcPct val="0"/>
              </a:spcBef>
              <a:buFontTx/>
              <a:buNone/>
            </a:pPr>
            <a:endParaRPr lang="en-US" altLang="en-US" sz="2400" i="1" dirty="0">
              <a:solidFill>
                <a:srgbClr val="7030A0"/>
              </a:solidFill>
            </a:endParaRPr>
          </a:p>
          <a:p>
            <a:pPr algn="ctr">
              <a:spcBef>
                <a:spcPct val="0"/>
              </a:spcBef>
              <a:buFontTx/>
              <a:buNone/>
            </a:pPr>
            <a:endParaRPr lang="en-US" altLang="en-US" sz="2800" b="1" i="1" dirty="0">
              <a:solidFill>
                <a:srgbClr val="006600"/>
              </a:solidFill>
            </a:endParaRPr>
          </a:p>
        </p:txBody>
      </p:sp>
      <p:cxnSp>
        <p:nvCxnSpPr>
          <p:cNvPr id="3" name="Straight Connector 2">
            <a:extLst>
              <a:ext uri="{FF2B5EF4-FFF2-40B4-BE49-F238E27FC236}">
                <a16:creationId xmlns:a16="http://schemas.microsoft.com/office/drawing/2014/main" id="{1E6EE09E-1C35-42D3-9F3B-9FFA9B9D8836}"/>
              </a:ext>
            </a:extLst>
          </p:cNvPr>
          <p:cNvCxnSpPr/>
          <p:nvPr/>
        </p:nvCxnSpPr>
        <p:spPr bwMode="auto">
          <a:xfrm>
            <a:off x="3581400" y="1295400"/>
            <a:ext cx="2133600" cy="0"/>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a:extLst>
              <a:ext uri="{FF2B5EF4-FFF2-40B4-BE49-F238E27FC236}">
                <a16:creationId xmlns:a16="http://schemas.microsoft.com/office/drawing/2014/main" id="{DA476216-8653-48B9-8073-71EA1846545F}"/>
              </a:ext>
            </a:extLst>
          </p:cNvPr>
          <p:cNvSpPr>
            <a:spLocks noGrp="1"/>
          </p:cNvSpPr>
          <p:nvPr>
            <p:ph type="title"/>
          </p:nvPr>
        </p:nvSpPr>
        <p:spPr>
          <a:xfrm>
            <a:off x="304800" y="588145"/>
            <a:ext cx="8610600" cy="1143000"/>
          </a:xfrm>
        </p:spPr>
        <p:txBody>
          <a:bodyPr/>
          <a:lstStyle/>
          <a:p>
            <a:pPr algn="l">
              <a:defRPr/>
            </a:pPr>
            <a:r>
              <a:rPr lang="en-SG" altLang="en-US" sz="2800" b="1" dirty="0" smtClean="0"/>
              <a:t>2. </a:t>
            </a:r>
            <a:r>
              <a:rPr lang="en-SG" altLang="en-US" sz="2800" b="1" dirty="0" err="1" smtClean="0"/>
              <a:t>Khung</a:t>
            </a:r>
            <a:r>
              <a:rPr lang="en-SG" altLang="en-US" sz="2800" b="1" dirty="0" smtClean="0"/>
              <a:t> </a:t>
            </a:r>
            <a:r>
              <a:rPr lang="en-SG" altLang="en-US" sz="2800" b="1" dirty="0" err="1"/>
              <a:t>đảm</a:t>
            </a:r>
            <a:r>
              <a:rPr lang="en-SG" altLang="en-US" sz="2800" b="1" dirty="0"/>
              <a:t> </a:t>
            </a:r>
            <a:r>
              <a:rPr lang="en-SG" altLang="en-US" sz="2800" b="1" dirty="0" err="1"/>
              <a:t>bảo</a:t>
            </a:r>
            <a:r>
              <a:rPr lang="en-SG" altLang="en-US" sz="2800" b="1" dirty="0"/>
              <a:t> </a:t>
            </a:r>
            <a:r>
              <a:rPr lang="en-SG" altLang="en-US" sz="2800" b="1" dirty="0" err="1"/>
              <a:t>chất</a:t>
            </a:r>
            <a:r>
              <a:rPr lang="en-SG" altLang="en-US" sz="2800" b="1" dirty="0"/>
              <a:t> l</a:t>
            </a:r>
            <a:r>
              <a:rPr lang="vi-VN" altLang="en-US" sz="2800" b="1" dirty="0"/>
              <a:t>ư</a:t>
            </a:r>
            <a:r>
              <a:rPr lang="en-US" altLang="en-US" sz="2800" b="1" dirty="0" err="1"/>
              <a:t>ợng</a:t>
            </a:r>
            <a:r>
              <a:rPr lang="en-US" altLang="en-US" sz="2800" b="1" dirty="0"/>
              <a:t> </a:t>
            </a:r>
            <a:r>
              <a:rPr lang="en-US" altLang="en-US" sz="2800" b="1" dirty="0" smtClean="0"/>
              <a:t>ASEAN (AQAF) </a:t>
            </a:r>
            <a:r>
              <a:rPr lang="en-US" altLang="en-US" sz="2800" b="1" dirty="0" err="1">
                <a:solidFill>
                  <a:srgbClr val="FF0000"/>
                </a:solidFill>
              </a:rPr>
              <a:t>được</a:t>
            </a:r>
            <a:r>
              <a:rPr lang="en-US" altLang="en-US" sz="2800" b="1" dirty="0">
                <a:solidFill>
                  <a:srgbClr val="FF0000"/>
                </a:solidFill>
              </a:rPr>
              <a:t> </a:t>
            </a:r>
            <a:r>
              <a:rPr lang="en-US" altLang="en-US" sz="2800" b="1" dirty="0" err="1">
                <a:solidFill>
                  <a:srgbClr val="FF0000"/>
                </a:solidFill>
              </a:rPr>
              <a:t>khuyến</a:t>
            </a:r>
            <a:r>
              <a:rPr lang="en-US" altLang="en-US" sz="2800" b="1" dirty="0">
                <a:solidFill>
                  <a:srgbClr val="FF0000"/>
                </a:solidFill>
              </a:rPr>
              <a:t> </a:t>
            </a:r>
            <a:r>
              <a:rPr lang="en-US" altLang="en-US" sz="2800" b="1" dirty="0" err="1">
                <a:solidFill>
                  <a:srgbClr val="FF0000"/>
                </a:solidFill>
              </a:rPr>
              <a:t>khích</a:t>
            </a:r>
            <a:r>
              <a:rPr lang="en-US" altLang="en-US" sz="2800" b="1" dirty="0">
                <a:solidFill>
                  <a:srgbClr val="FF0000"/>
                </a:solidFill>
              </a:rPr>
              <a:t> </a:t>
            </a:r>
            <a:r>
              <a:rPr lang="en-US" altLang="en-US" sz="2800" b="1" dirty="0" err="1">
                <a:solidFill>
                  <a:srgbClr val="FF0000"/>
                </a:solidFill>
              </a:rPr>
              <a:t>áp</a:t>
            </a:r>
            <a:r>
              <a:rPr lang="en-US" altLang="en-US" sz="2800" b="1" dirty="0">
                <a:solidFill>
                  <a:srgbClr val="FF0000"/>
                </a:solidFill>
              </a:rPr>
              <a:t> </a:t>
            </a:r>
            <a:r>
              <a:rPr lang="en-US" altLang="en-US" sz="2800" b="1" dirty="0" err="1">
                <a:solidFill>
                  <a:srgbClr val="FF0000"/>
                </a:solidFill>
              </a:rPr>
              <a:t>dụng</a:t>
            </a:r>
            <a:endParaRPr lang="en-SG" altLang="en-US" sz="2800" b="1" dirty="0">
              <a:solidFill>
                <a:srgbClr val="FF0000"/>
              </a:solidFill>
            </a:endParaRPr>
          </a:p>
        </p:txBody>
      </p:sp>
      <p:sp>
        <p:nvSpPr>
          <p:cNvPr id="28675" name="Slide Number Placeholder 3">
            <a:extLst>
              <a:ext uri="{FF2B5EF4-FFF2-40B4-BE49-F238E27FC236}">
                <a16:creationId xmlns:a16="http://schemas.microsoft.com/office/drawing/2014/main" id="{40C60C04-89C0-4A97-BD34-AA7C8C19297E}"/>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05A3155-FCC0-456B-A079-AFCA3F1FD0D2}" type="slidenum">
              <a:rPr lang="en-US" altLang="en-US" sz="1400" smtClean="0">
                <a:solidFill>
                  <a:schemeClr val="bg1"/>
                </a:solidFill>
                <a:latin typeface="Arial" panose="020B0604020202020204" pitchFamily="34" charset="0"/>
                <a:ea typeface="MS PGothic" panose="020B0600070205080204" pitchFamily="34" charset="-128"/>
                <a:cs typeface="Arial" panose="020B0604020202020204" pitchFamily="34" charset="0"/>
              </a:rPr>
              <a:pPr/>
              <a:t>10</a:t>
            </a:fld>
            <a:endParaRPr lang="en-US" altLang="en-US" sz="1400">
              <a:solidFill>
                <a:schemeClr val="bg1"/>
              </a:solidFill>
              <a:latin typeface="Arial" panose="020B0604020202020204" pitchFamily="34" charset="0"/>
              <a:ea typeface="MS PGothic" panose="020B0600070205080204" pitchFamily="34" charset="-128"/>
              <a:cs typeface="Arial" panose="020B0604020202020204" pitchFamily="34" charset="0"/>
            </a:endParaRPr>
          </a:p>
        </p:txBody>
      </p:sp>
      <p:pic>
        <p:nvPicPr>
          <p:cNvPr id="28676" name="Picture 2">
            <a:extLst>
              <a:ext uri="{FF2B5EF4-FFF2-40B4-BE49-F238E27FC236}">
                <a16:creationId xmlns:a16="http://schemas.microsoft.com/office/drawing/2014/main" id="{8ABCDC92-1D8E-4FBB-A352-D4A56AD530D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56795" y="1587242"/>
            <a:ext cx="6668005" cy="4896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1D510B1E-7861-46AE-B34F-0658A646C4F4}"/>
              </a:ext>
            </a:extLst>
          </p:cNvPr>
          <p:cNvSpPr txBox="1"/>
          <p:nvPr/>
        </p:nvSpPr>
        <p:spPr>
          <a:xfrm>
            <a:off x="304800" y="2112377"/>
            <a:ext cx="2133600" cy="646331"/>
          </a:xfrm>
          <a:prstGeom prst="rect">
            <a:avLst/>
          </a:prstGeom>
          <a:noFill/>
          <a:ln w="38100">
            <a:solidFill>
              <a:srgbClr val="7030A0"/>
            </a:solidFill>
          </a:ln>
        </p:spPr>
        <p:txBody>
          <a:bodyPr wrap="square" rtlCol="0">
            <a:spAutoFit/>
          </a:bodyPr>
          <a:lstStyle/>
          <a:p>
            <a:r>
              <a:rPr lang="en-US" dirty="0"/>
              <a:t>10 </a:t>
            </a:r>
            <a:r>
              <a:rPr lang="en-US" dirty="0" err="1"/>
              <a:t>nguyên</a:t>
            </a:r>
            <a:r>
              <a:rPr lang="en-US" dirty="0"/>
              <a:t> </a:t>
            </a:r>
            <a:r>
              <a:rPr lang="en-US" dirty="0" err="1"/>
              <a:t>lý</a:t>
            </a:r>
            <a:r>
              <a:rPr lang="en-US" dirty="0"/>
              <a:t> </a:t>
            </a:r>
            <a:r>
              <a:rPr lang="en-US" dirty="0" err="1"/>
              <a:t>về</a:t>
            </a:r>
            <a:r>
              <a:rPr lang="en-US" dirty="0"/>
              <a:t> c</a:t>
            </a:r>
            <a:r>
              <a:rPr lang="vi-VN" dirty="0"/>
              <a:t>ơ</a:t>
            </a:r>
            <a:r>
              <a:rPr lang="en-US" dirty="0"/>
              <a:t> </a:t>
            </a:r>
            <a:r>
              <a:rPr lang="en-US" dirty="0" err="1"/>
              <a:t>quan</a:t>
            </a:r>
            <a:r>
              <a:rPr lang="en-US" dirty="0"/>
              <a:t> </a:t>
            </a:r>
            <a:r>
              <a:rPr lang="en-US" dirty="0" err="1"/>
              <a:t>kiểm</a:t>
            </a:r>
            <a:r>
              <a:rPr lang="en-US" dirty="0"/>
              <a:t> </a:t>
            </a:r>
            <a:r>
              <a:rPr lang="en-US" dirty="0" err="1"/>
              <a:t>định</a:t>
            </a:r>
            <a:endParaRPr lang="en-US" dirty="0"/>
          </a:p>
        </p:txBody>
      </p:sp>
      <p:sp>
        <p:nvSpPr>
          <p:cNvPr id="7" name="TextBox 6">
            <a:extLst>
              <a:ext uri="{FF2B5EF4-FFF2-40B4-BE49-F238E27FC236}">
                <a16:creationId xmlns:a16="http://schemas.microsoft.com/office/drawing/2014/main" id="{115F1F1C-2609-42A1-920D-7958F7DF658C}"/>
              </a:ext>
            </a:extLst>
          </p:cNvPr>
          <p:cNvSpPr txBox="1"/>
          <p:nvPr/>
        </p:nvSpPr>
        <p:spPr>
          <a:xfrm>
            <a:off x="7086600" y="2112377"/>
            <a:ext cx="2133600" cy="1200329"/>
          </a:xfrm>
          <a:prstGeom prst="rect">
            <a:avLst/>
          </a:prstGeom>
          <a:noFill/>
          <a:ln w="38100">
            <a:solidFill>
              <a:srgbClr val="003399"/>
            </a:solidFill>
          </a:ln>
        </p:spPr>
        <p:txBody>
          <a:bodyPr wrap="square" rtlCol="0">
            <a:spAutoFit/>
          </a:bodyPr>
          <a:lstStyle/>
          <a:p>
            <a:r>
              <a:rPr lang="en-US" dirty="0"/>
              <a:t>10 </a:t>
            </a:r>
            <a:r>
              <a:rPr lang="en-US" dirty="0" err="1"/>
              <a:t>nguyên</a:t>
            </a:r>
            <a:r>
              <a:rPr lang="en-US" dirty="0"/>
              <a:t> </a:t>
            </a:r>
            <a:r>
              <a:rPr lang="en-US" dirty="0" err="1"/>
              <a:t>lý</a:t>
            </a:r>
            <a:r>
              <a:rPr lang="en-US" dirty="0"/>
              <a:t> </a:t>
            </a:r>
            <a:r>
              <a:rPr lang="en-US" dirty="0" err="1"/>
              <a:t>về</a:t>
            </a:r>
            <a:r>
              <a:rPr lang="en-US" dirty="0"/>
              <a:t> </a:t>
            </a:r>
            <a:r>
              <a:rPr lang="en-US" dirty="0" err="1"/>
              <a:t>tiêu</a:t>
            </a:r>
            <a:r>
              <a:rPr lang="en-US" dirty="0"/>
              <a:t> </a:t>
            </a:r>
            <a:r>
              <a:rPr lang="en-US" dirty="0" err="1"/>
              <a:t>chuẩn</a:t>
            </a:r>
            <a:r>
              <a:rPr lang="en-US" dirty="0"/>
              <a:t> </a:t>
            </a:r>
            <a:r>
              <a:rPr lang="en-US" dirty="0" err="1"/>
              <a:t>và</a:t>
            </a:r>
            <a:r>
              <a:rPr lang="en-US" dirty="0"/>
              <a:t> </a:t>
            </a:r>
            <a:r>
              <a:rPr lang="en-US" dirty="0" err="1"/>
              <a:t>quy</a:t>
            </a:r>
            <a:r>
              <a:rPr lang="en-US" dirty="0"/>
              <a:t> </a:t>
            </a:r>
            <a:r>
              <a:rPr lang="en-US" dirty="0" err="1"/>
              <a:t>trình</a:t>
            </a:r>
            <a:r>
              <a:rPr lang="en-US" dirty="0"/>
              <a:t> </a:t>
            </a:r>
            <a:r>
              <a:rPr lang="en-US" dirty="0" err="1"/>
              <a:t>kiểm</a:t>
            </a:r>
            <a:r>
              <a:rPr lang="en-US" dirty="0"/>
              <a:t> </a:t>
            </a:r>
            <a:r>
              <a:rPr lang="en-US" dirty="0" err="1"/>
              <a:t>định</a:t>
            </a:r>
            <a:endParaRPr lang="en-US" dirty="0"/>
          </a:p>
        </p:txBody>
      </p:sp>
      <p:sp>
        <p:nvSpPr>
          <p:cNvPr id="8" name="TextBox 7">
            <a:extLst>
              <a:ext uri="{FF2B5EF4-FFF2-40B4-BE49-F238E27FC236}">
                <a16:creationId xmlns:a16="http://schemas.microsoft.com/office/drawing/2014/main" id="{EB243BF6-C594-4F5F-961B-5DEA1713FB83}"/>
              </a:ext>
            </a:extLst>
          </p:cNvPr>
          <p:cNvSpPr txBox="1"/>
          <p:nvPr/>
        </p:nvSpPr>
        <p:spPr>
          <a:xfrm>
            <a:off x="228600" y="4594046"/>
            <a:ext cx="2133600" cy="1200329"/>
          </a:xfrm>
          <a:prstGeom prst="rect">
            <a:avLst/>
          </a:prstGeom>
          <a:noFill/>
          <a:ln w="38100">
            <a:solidFill>
              <a:schemeClr val="bg1">
                <a:lumMod val="50000"/>
                <a:lumOff val="50000"/>
              </a:schemeClr>
            </a:solidFill>
          </a:ln>
        </p:spPr>
        <p:txBody>
          <a:bodyPr wrap="square" rtlCol="0">
            <a:spAutoFit/>
          </a:bodyPr>
          <a:lstStyle/>
          <a:p>
            <a:r>
              <a:rPr lang="en-US" dirty="0"/>
              <a:t>10 </a:t>
            </a:r>
            <a:r>
              <a:rPr lang="en-US" dirty="0" err="1"/>
              <a:t>nguyên</a:t>
            </a:r>
            <a:r>
              <a:rPr lang="en-US" dirty="0"/>
              <a:t> </a:t>
            </a:r>
            <a:r>
              <a:rPr lang="en-US" dirty="0" err="1"/>
              <a:t>lý</a:t>
            </a:r>
            <a:r>
              <a:rPr lang="en-US" dirty="0"/>
              <a:t> </a:t>
            </a:r>
            <a:r>
              <a:rPr lang="en-US" dirty="0" err="1"/>
              <a:t>về</a:t>
            </a:r>
            <a:r>
              <a:rPr lang="en-US" dirty="0"/>
              <a:t> </a:t>
            </a:r>
            <a:r>
              <a:rPr lang="en-US" dirty="0" err="1"/>
              <a:t>hệ</a:t>
            </a:r>
            <a:r>
              <a:rPr lang="en-US" dirty="0"/>
              <a:t> </a:t>
            </a:r>
            <a:r>
              <a:rPr lang="en-US" dirty="0" err="1"/>
              <a:t>thống</a:t>
            </a:r>
            <a:r>
              <a:rPr lang="en-US" dirty="0"/>
              <a:t> </a:t>
            </a:r>
            <a:r>
              <a:rPr lang="en-US" dirty="0" err="1"/>
              <a:t>đảm</a:t>
            </a:r>
            <a:r>
              <a:rPr lang="en-US" dirty="0"/>
              <a:t> </a:t>
            </a:r>
            <a:r>
              <a:rPr lang="en-US" dirty="0" err="1"/>
              <a:t>bảo</a:t>
            </a:r>
            <a:r>
              <a:rPr lang="en-US" dirty="0"/>
              <a:t> </a:t>
            </a:r>
            <a:r>
              <a:rPr lang="en-US" dirty="0" err="1"/>
              <a:t>chất</a:t>
            </a:r>
            <a:r>
              <a:rPr lang="en-US" dirty="0"/>
              <a:t> l</a:t>
            </a:r>
            <a:r>
              <a:rPr lang="vi-VN" dirty="0"/>
              <a:t>ư</a:t>
            </a:r>
            <a:r>
              <a:rPr lang="en-US" dirty="0" err="1"/>
              <a:t>ợng</a:t>
            </a:r>
            <a:r>
              <a:rPr lang="en-US" dirty="0"/>
              <a:t> </a:t>
            </a:r>
            <a:r>
              <a:rPr lang="en-US" dirty="0" err="1"/>
              <a:t>bên</a:t>
            </a:r>
            <a:r>
              <a:rPr lang="en-US" dirty="0"/>
              <a:t> </a:t>
            </a:r>
            <a:r>
              <a:rPr lang="en-US" dirty="0" err="1"/>
              <a:t>trong</a:t>
            </a:r>
            <a:endParaRPr lang="en-US" dirty="0"/>
          </a:p>
        </p:txBody>
      </p:sp>
      <p:sp>
        <p:nvSpPr>
          <p:cNvPr id="10" name="TextBox 9">
            <a:extLst>
              <a:ext uri="{FF2B5EF4-FFF2-40B4-BE49-F238E27FC236}">
                <a16:creationId xmlns:a16="http://schemas.microsoft.com/office/drawing/2014/main" id="{5CDA44CF-CC5F-468B-826A-B4ADC0CAD9A1}"/>
              </a:ext>
            </a:extLst>
          </p:cNvPr>
          <p:cNvSpPr txBox="1"/>
          <p:nvPr/>
        </p:nvSpPr>
        <p:spPr>
          <a:xfrm>
            <a:off x="6864297" y="4800600"/>
            <a:ext cx="2133600" cy="923330"/>
          </a:xfrm>
          <a:prstGeom prst="rect">
            <a:avLst/>
          </a:prstGeom>
          <a:noFill/>
          <a:ln w="38100">
            <a:solidFill>
              <a:srgbClr val="92D050"/>
            </a:solidFill>
          </a:ln>
        </p:spPr>
        <p:txBody>
          <a:bodyPr wrap="square" rtlCol="0">
            <a:spAutoFit/>
          </a:bodyPr>
          <a:lstStyle/>
          <a:p>
            <a:r>
              <a:rPr lang="en-US" dirty="0"/>
              <a:t>10 </a:t>
            </a:r>
            <a:r>
              <a:rPr lang="en-US" dirty="0" err="1"/>
              <a:t>nguyên</a:t>
            </a:r>
            <a:r>
              <a:rPr lang="en-US" dirty="0"/>
              <a:t> </a:t>
            </a:r>
            <a:r>
              <a:rPr lang="en-US" dirty="0" err="1"/>
              <a:t>lý</a:t>
            </a:r>
            <a:r>
              <a:rPr lang="en-US" dirty="0"/>
              <a:t> </a:t>
            </a:r>
            <a:r>
              <a:rPr lang="en-US" dirty="0" err="1"/>
              <a:t>về</a:t>
            </a:r>
            <a:r>
              <a:rPr lang="en-US" dirty="0"/>
              <a:t> </a:t>
            </a:r>
            <a:r>
              <a:rPr lang="en-US" dirty="0" err="1"/>
              <a:t>khung</a:t>
            </a:r>
            <a:r>
              <a:rPr lang="en-US" dirty="0"/>
              <a:t> </a:t>
            </a:r>
            <a:r>
              <a:rPr lang="en-US" dirty="0" err="1"/>
              <a:t>trình</a:t>
            </a:r>
            <a:r>
              <a:rPr lang="en-US" dirty="0"/>
              <a:t> </a:t>
            </a:r>
            <a:r>
              <a:rPr lang="en-US" dirty="0" err="1"/>
              <a:t>độ</a:t>
            </a:r>
            <a:r>
              <a:rPr lang="en-US" dirty="0"/>
              <a:t> </a:t>
            </a:r>
            <a:r>
              <a:rPr lang="en-US" dirty="0" err="1"/>
              <a:t>quốc</a:t>
            </a:r>
            <a:r>
              <a:rPr lang="en-US" dirty="0"/>
              <a:t> </a:t>
            </a:r>
            <a:r>
              <a:rPr lang="en-US" dirty="0" err="1"/>
              <a:t>gia</a:t>
            </a:r>
            <a:endParaRPr lang="en-US" dirty="0"/>
          </a:p>
        </p:txBody>
      </p:sp>
      <p:sp>
        <p:nvSpPr>
          <p:cNvPr id="9" name="Rectangle 8"/>
          <p:cNvSpPr/>
          <p:nvPr/>
        </p:nvSpPr>
        <p:spPr>
          <a:xfrm>
            <a:off x="76200" y="96838"/>
            <a:ext cx="2836863"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Chính</a:t>
            </a:r>
            <a:r>
              <a:rPr lang="en-US" sz="2000" b="1" dirty="0">
                <a:solidFill>
                  <a:schemeClr val="bg1"/>
                </a:solidFill>
                <a:cs typeface="Arial" pitchFamily="34" charset="0"/>
              </a:rPr>
              <a:t> </a:t>
            </a:r>
            <a:r>
              <a:rPr lang="en-US" sz="2000" b="1" dirty="0" err="1">
                <a:solidFill>
                  <a:schemeClr val="bg1"/>
                </a:solidFill>
                <a:cs typeface="Arial" pitchFamily="34" charset="0"/>
              </a:rPr>
              <a:t>sách</a:t>
            </a:r>
            <a:r>
              <a:rPr lang="en-US" sz="2000" b="1" dirty="0">
                <a:solidFill>
                  <a:schemeClr val="bg1"/>
                </a:solidFill>
                <a:cs typeface="Arial" pitchFamily="34" charset="0"/>
              </a:rPr>
              <a:t>, </a:t>
            </a:r>
            <a:r>
              <a:rPr lang="en-US" sz="2000" b="1" dirty="0" err="1">
                <a:solidFill>
                  <a:schemeClr val="bg1"/>
                </a:solidFill>
                <a:cs typeface="Arial" pitchFamily="34" charset="0"/>
              </a:rPr>
              <a:t>quy</a:t>
            </a:r>
            <a:r>
              <a:rPr lang="en-US" sz="2000" b="1" dirty="0">
                <a:solidFill>
                  <a:schemeClr val="bg1"/>
                </a:solidFill>
                <a:cs typeface="Arial" pitchFamily="34" charset="0"/>
              </a:rPr>
              <a:t> </a:t>
            </a:r>
            <a:r>
              <a:rPr lang="en-US" sz="2000" b="1" dirty="0" err="1">
                <a:solidFill>
                  <a:schemeClr val="bg1"/>
                </a:solidFill>
                <a:cs typeface="Arial" pitchFamily="34" charset="0"/>
              </a:rPr>
              <a:t>trình</a:t>
            </a:r>
            <a:endParaRPr lang="en-US" sz="2000" b="1" dirty="0">
              <a:solidFill>
                <a:schemeClr val="bg1"/>
              </a:solidFill>
              <a:cs typeface="Arial" pitchFamily="34" charset="0"/>
            </a:endParaRPr>
          </a:p>
        </p:txBody>
      </p:sp>
    </p:spTree>
    <p:extLst>
      <p:ext uri="{BB962C8B-B14F-4D97-AF65-F5344CB8AC3E}">
        <p14:creationId xmlns:p14="http://schemas.microsoft.com/office/powerpoint/2010/main" val="2497976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63AD1-0BE0-4FE0-A581-13687AFD4618}"/>
              </a:ext>
            </a:extLst>
          </p:cNvPr>
          <p:cNvSpPr>
            <a:spLocks noGrp="1"/>
          </p:cNvSpPr>
          <p:nvPr>
            <p:ph type="title"/>
          </p:nvPr>
        </p:nvSpPr>
        <p:spPr>
          <a:xfrm>
            <a:off x="990600" y="534803"/>
            <a:ext cx="8305800" cy="606425"/>
          </a:xfrm>
        </p:spPr>
        <p:txBody>
          <a:bodyPr/>
          <a:lstStyle/>
          <a:p>
            <a:r>
              <a:rPr lang="en-US" sz="2000" b="1" i="1" dirty="0"/>
              <a:t>AQAF: </a:t>
            </a:r>
            <a:r>
              <a:rPr lang="en-US" sz="2000" b="1" i="1" dirty="0" err="1"/>
              <a:t>Nguyên</a:t>
            </a:r>
            <a:r>
              <a:rPr lang="en-US" sz="2000" b="1" i="1" dirty="0"/>
              <a:t> </a:t>
            </a:r>
            <a:r>
              <a:rPr lang="en-US" sz="2000" b="1" i="1" dirty="0" err="1"/>
              <a:t>lý</a:t>
            </a:r>
            <a:r>
              <a:rPr lang="en-US" sz="2000" b="1" i="1" dirty="0"/>
              <a:t> </a:t>
            </a:r>
            <a:r>
              <a:rPr lang="en-US" sz="2000" b="1" i="1" dirty="0" err="1"/>
              <a:t>về</a:t>
            </a:r>
            <a:r>
              <a:rPr lang="en-US" sz="2000" b="1" i="1" dirty="0"/>
              <a:t> </a:t>
            </a:r>
            <a:r>
              <a:rPr lang="en-US" sz="2000" b="1" i="1" dirty="0" smtClean="0"/>
              <a:t>ĐBCL </a:t>
            </a:r>
            <a:r>
              <a:rPr lang="en-US" sz="2000" b="1" i="1" dirty="0" err="1"/>
              <a:t>bên</a:t>
            </a:r>
            <a:r>
              <a:rPr lang="en-US" sz="2000" b="1" i="1" dirty="0"/>
              <a:t> </a:t>
            </a:r>
            <a:r>
              <a:rPr lang="en-US" sz="2000" b="1" i="1" dirty="0" err="1"/>
              <a:t>trong</a:t>
            </a:r>
            <a:r>
              <a:rPr lang="en-US" sz="2000" dirty="0"/>
              <a:t/>
            </a:r>
            <a:br>
              <a:rPr lang="en-US" sz="2000" dirty="0"/>
            </a:br>
            <a:endParaRPr lang="en-US" sz="2000" dirty="0"/>
          </a:p>
        </p:txBody>
      </p:sp>
      <p:sp>
        <p:nvSpPr>
          <p:cNvPr id="3" name="Content Placeholder 2">
            <a:extLst>
              <a:ext uri="{FF2B5EF4-FFF2-40B4-BE49-F238E27FC236}">
                <a16:creationId xmlns:a16="http://schemas.microsoft.com/office/drawing/2014/main" id="{79BE3A5C-838F-4B66-9858-E9DE4B1A09D4}"/>
              </a:ext>
            </a:extLst>
          </p:cNvPr>
          <p:cNvSpPr>
            <a:spLocks noGrp="1"/>
          </p:cNvSpPr>
          <p:nvPr>
            <p:ph idx="1"/>
          </p:nvPr>
        </p:nvSpPr>
        <p:spPr>
          <a:xfrm>
            <a:off x="0" y="838200"/>
            <a:ext cx="9144000" cy="4876800"/>
          </a:xfrm>
        </p:spPr>
        <p:txBody>
          <a:bodyPr/>
          <a:lstStyle/>
          <a:p>
            <a:pPr marL="0" indent="0">
              <a:buNone/>
            </a:pPr>
            <a:r>
              <a:rPr lang="vi-VN" sz="1800" dirty="0"/>
              <a:t>1. </a:t>
            </a:r>
            <a:r>
              <a:rPr lang="en-US" sz="1800" dirty="0"/>
              <a:t>CSGD</a:t>
            </a:r>
            <a:r>
              <a:rPr lang="vi-VN" sz="1800" dirty="0"/>
              <a:t> chịu trách nhiệm chính đối với vấn đề chất lượng.</a:t>
            </a:r>
          </a:p>
          <a:p>
            <a:pPr marL="0" indent="0">
              <a:buNone/>
            </a:pPr>
            <a:r>
              <a:rPr lang="vi-VN" sz="1800" dirty="0"/>
              <a:t>2. Việc </a:t>
            </a:r>
            <a:r>
              <a:rPr lang="en-US" sz="1800" dirty="0"/>
              <a:t>ĐBCL</a:t>
            </a:r>
            <a:r>
              <a:rPr lang="vi-VN" sz="1800" dirty="0"/>
              <a:t> nhằm thúc đẩy sự cân bằng giữa quyền tự chủ </a:t>
            </a:r>
            <a:r>
              <a:rPr lang="en-US" sz="1800" dirty="0" err="1"/>
              <a:t>của</a:t>
            </a:r>
            <a:r>
              <a:rPr lang="vi-VN" sz="1800" dirty="0"/>
              <a:t> </a:t>
            </a:r>
            <a:r>
              <a:rPr lang="en-US" sz="1800" dirty="0"/>
              <a:t>CSGD</a:t>
            </a:r>
            <a:r>
              <a:rPr lang="vi-VN" sz="1800" dirty="0"/>
              <a:t> và trách nhiệm </a:t>
            </a:r>
            <a:r>
              <a:rPr lang="en-US" sz="1800" dirty="0" err="1"/>
              <a:t>giải</a:t>
            </a:r>
            <a:r>
              <a:rPr lang="en-US" sz="1800" dirty="0"/>
              <a:t> </a:t>
            </a:r>
            <a:r>
              <a:rPr lang="en-US" sz="1800" dirty="0" err="1"/>
              <a:t>trình</a:t>
            </a:r>
            <a:r>
              <a:rPr lang="en-US" sz="1800" dirty="0"/>
              <a:t> </a:t>
            </a:r>
            <a:r>
              <a:rPr lang="vi-VN" sz="1800" dirty="0"/>
              <a:t>với cộng đồng.</a:t>
            </a:r>
          </a:p>
          <a:p>
            <a:pPr marL="0" indent="0">
              <a:buNone/>
            </a:pPr>
            <a:r>
              <a:rPr lang="vi-VN" sz="1800" dirty="0"/>
              <a:t>3. Việc </a:t>
            </a:r>
            <a:r>
              <a:rPr lang="en-US" sz="1800" dirty="0"/>
              <a:t>ĐBCL</a:t>
            </a:r>
            <a:r>
              <a:rPr lang="vi-VN" sz="1800" dirty="0"/>
              <a:t> là một quy trình mang tính tham gia và cộng tác xuyên suốt tất cả các cấp bậc, bao hàm sự liên quan của các cán bộ giáo dục, sinh viên và các bên liên</a:t>
            </a:r>
            <a:r>
              <a:rPr lang="en-US" sz="1800" dirty="0"/>
              <a:t> </a:t>
            </a:r>
            <a:r>
              <a:rPr lang="en-US" sz="1800" dirty="0" err="1"/>
              <a:t>quan</a:t>
            </a:r>
            <a:r>
              <a:rPr lang="vi-VN" sz="1800" dirty="0"/>
              <a:t> khác.</a:t>
            </a:r>
          </a:p>
          <a:p>
            <a:pPr marL="0" indent="0">
              <a:buNone/>
            </a:pPr>
            <a:r>
              <a:rPr lang="vi-VN" sz="1800" dirty="0"/>
              <a:t>4. Một nền văn hóa chất lượng sẽ củng cố cho tất cả các hoạt động cấp cơ sở giáo dục, bao gồm giảng dạy, học tập, dịch vụ và quản lý.</a:t>
            </a:r>
          </a:p>
          <a:p>
            <a:pPr marL="0" indent="0">
              <a:buNone/>
            </a:pPr>
            <a:r>
              <a:rPr lang="vi-VN" sz="1800" dirty="0"/>
              <a:t>5. Thành lập một hệ thống </a:t>
            </a:r>
            <a:r>
              <a:rPr lang="en-US" sz="1800" dirty="0"/>
              <a:t>ĐBCL</a:t>
            </a:r>
            <a:r>
              <a:rPr lang="vi-VN" sz="1800" dirty="0"/>
              <a:t> có hệ thống và hoạt động hiệu quả, với các trách nhiệm được xác định rõ ràng.</a:t>
            </a:r>
          </a:p>
          <a:p>
            <a:pPr marL="0" indent="0">
              <a:buNone/>
            </a:pPr>
            <a:r>
              <a:rPr lang="vi-VN" sz="1800" dirty="0"/>
              <a:t>6. </a:t>
            </a:r>
            <a:r>
              <a:rPr lang="vi-VN" sz="1800" dirty="0" err="1"/>
              <a:t>Hệ</a:t>
            </a:r>
            <a:r>
              <a:rPr lang="vi-VN" sz="1800" dirty="0"/>
              <a:t> </a:t>
            </a:r>
            <a:r>
              <a:rPr lang="vi-VN" sz="1800" dirty="0" err="1"/>
              <a:t>thống</a:t>
            </a:r>
            <a:r>
              <a:rPr lang="vi-VN" sz="1800" dirty="0"/>
              <a:t> </a:t>
            </a:r>
            <a:r>
              <a:rPr lang="vi-VN" sz="1800" dirty="0" err="1"/>
              <a:t>chất</a:t>
            </a:r>
            <a:r>
              <a:rPr lang="vi-VN" sz="1800" dirty="0"/>
              <a:t> </a:t>
            </a:r>
            <a:r>
              <a:rPr lang="vi-VN" sz="1800" dirty="0" err="1"/>
              <a:t>lượng</a:t>
            </a:r>
            <a:r>
              <a:rPr lang="vi-VN" sz="1800" dirty="0"/>
              <a:t> </a:t>
            </a:r>
            <a:r>
              <a:rPr lang="vi-VN" sz="1800" dirty="0" err="1"/>
              <a:t>được</a:t>
            </a:r>
            <a:r>
              <a:rPr lang="vi-VN" sz="1800" dirty="0"/>
              <a:t> ban </a:t>
            </a:r>
            <a:r>
              <a:rPr lang="vi-VN" sz="1800" dirty="0" err="1"/>
              <a:t>hành</a:t>
            </a:r>
            <a:r>
              <a:rPr lang="vi-VN" sz="1800" dirty="0"/>
              <a:t> </a:t>
            </a:r>
            <a:r>
              <a:rPr lang="vi-VN" sz="1800" dirty="0" err="1"/>
              <a:t>và</a:t>
            </a:r>
            <a:r>
              <a:rPr lang="vi-VN" sz="1800" dirty="0"/>
              <a:t> </a:t>
            </a:r>
            <a:r>
              <a:rPr lang="vi-VN" sz="1800" dirty="0" err="1"/>
              <a:t>hỗ</a:t>
            </a:r>
            <a:r>
              <a:rPr lang="vi-VN" sz="1800" dirty="0"/>
              <a:t> </a:t>
            </a:r>
            <a:r>
              <a:rPr lang="vi-VN" sz="1800" dirty="0" err="1"/>
              <a:t>trợ</a:t>
            </a:r>
            <a:r>
              <a:rPr lang="vi-VN" sz="1800" dirty="0"/>
              <a:t> </a:t>
            </a:r>
            <a:r>
              <a:rPr lang="vi-VN" sz="1800" dirty="0" err="1"/>
              <a:t>bằng</a:t>
            </a:r>
            <a:r>
              <a:rPr lang="vi-VN" sz="1800" dirty="0"/>
              <a:t> </a:t>
            </a:r>
            <a:r>
              <a:rPr lang="vi-VN" sz="1800" dirty="0" err="1"/>
              <a:t>hệ</a:t>
            </a:r>
            <a:r>
              <a:rPr lang="vi-VN" sz="1800" dirty="0"/>
              <a:t> </a:t>
            </a:r>
            <a:r>
              <a:rPr lang="vi-VN" sz="1800" dirty="0" err="1"/>
              <a:t>thống</a:t>
            </a:r>
            <a:r>
              <a:rPr lang="vi-VN" sz="1800" dirty="0"/>
              <a:t> </a:t>
            </a:r>
            <a:r>
              <a:rPr lang="vi-VN" sz="1800" dirty="0" err="1"/>
              <a:t>quản</a:t>
            </a:r>
            <a:r>
              <a:rPr lang="vi-VN" sz="1800" dirty="0"/>
              <a:t> </a:t>
            </a:r>
            <a:r>
              <a:rPr lang="vi-VN" sz="1800" dirty="0" err="1"/>
              <a:t>lý</a:t>
            </a:r>
            <a:r>
              <a:rPr lang="vi-VN" sz="1800" dirty="0"/>
              <a:t> </a:t>
            </a:r>
            <a:r>
              <a:rPr lang="vi-VN" sz="1800" dirty="0" err="1"/>
              <a:t>hàng</a:t>
            </a:r>
            <a:r>
              <a:rPr lang="vi-VN" sz="1800" dirty="0"/>
              <a:t> </a:t>
            </a:r>
            <a:r>
              <a:rPr lang="vi-VN" sz="1800" dirty="0" err="1"/>
              <a:t>đầu</a:t>
            </a:r>
            <a:r>
              <a:rPr lang="vi-VN" sz="1800" dirty="0"/>
              <a:t> </a:t>
            </a:r>
            <a:r>
              <a:rPr lang="vi-VN" sz="1800" dirty="0" err="1"/>
              <a:t>nhằm</a:t>
            </a:r>
            <a:r>
              <a:rPr lang="vi-VN" sz="1800" dirty="0"/>
              <a:t> </a:t>
            </a:r>
            <a:r>
              <a:rPr lang="vi-VN" sz="1800" dirty="0" err="1"/>
              <a:t>đảm</a:t>
            </a:r>
            <a:r>
              <a:rPr lang="vi-VN" sz="1800" dirty="0"/>
              <a:t> </a:t>
            </a:r>
            <a:r>
              <a:rPr lang="vi-VN" sz="1800" dirty="0" err="1"/>
              <a:t>bảo</a:t>
            </a:r>
            <a:r>
              <a:rPr lang="vi-VN" sz="1800" dirty="0"/>
              <a:t> công </a:t>
            </a:r>
            <a:r>
              <a:rPr lang="vi-VN" sz="1800" dirty="0" err="1"/>
              <a:t>tác</a:t>
            </a:r>
            <a:r>
              <a:rPr lang="vi-VN" sz="1800" dirty="0"/>
              <a:t> </a:t>
            </a:r>
            <a:r>
              <a:rPr lang="vi-VN" sz="1800" dirty="0" err="1"/>
              <a:t>triển</a:t>
            </a:r>
            <a:r>
              <a:rPr lang="vi-VN" sz="1800" dirty="0"/>
              <a:t> khai </a:t>
            </a:r>
            <a:r>
              <a:rPr lang="vi-VN" sz="1800" dirty="0" err="1"/>
              <a:t>và</a:t>
            </a:r>
            <a:r>
              <a:rPr lang="vi-VN" sz="1800" dirty="0"/>
              <a:t> duy </a:t>
            </a:r>
            <a:r>
              <a:rPr lang="vi-VN" sz="1800" dirty="0" err="1"/>
              <a:t>trì</a:t>
            </a:r>
            <a:r>
              <a:rPr lang="vi-VN" sz="1800" dirty="0"/>
              <a:t> </a:t>
            </a:r>
            <a:r>
              <a:rPr lang="vi-VN" sz="1800" dirty="0" err="1"/>
              <a:t>được</a:t>
            </a:r>
            <a:r>
              <a:rPr lang="vi-VN" sz="1800" dirty="0"/>
              <a:t> </a:t>
            </a:r>
            <a:r>
              <a:rPr lang="vi-VN" sz="1800" dirty="0" err="1"/>
              <a:t>hiệu</a:t>
            </a:r>
            <a:r>
              <a:rPr lang="vi-VN" sz="1800" dirty="0"/>
              <a:t> </a:t>
            </a:r>
            <a:r>
              <a:rPr lang="vi-VN" sz="1800" dirty="0" err="1"/>
              <a:t>quả</a:t>
            </a:r>
            <a:r>
              <a:rPr lang="vi-VN" sz="1800" dirty="0"/>
              <a:t>.</a:t>
            </a:r>
          </a:p>
          <a:p>
            <a:pPr marL="0" indent="0">
              <a:buNone/>
            </a:pPr>
            <a:r>
              <a:rPr lang="vi-VN" sz="1800" dirty="0"/>
              <a:t>7. Cần cung cấp các nguồn lực đầy đủ cho việc thành lập và duy trì hệ thống chất lượng hiệu quả trong </a:t>
            </a:r>
            <a:r>
              <a:rPr lang="en-US" sz="1800" dirty="0"/>
              <a:t>CSGD</a:t>
            </a:r>
            <a:r>
              <a:rPr lang="vi-VN" sz="1800" dirty="0"/>
              <a:t>.</a:t>
            </a:r>
          </a:p>
          <a:p>
            <a:pPr marL="0" indent="0">
              <a:buNone/>
            </a:pPr>
            <a:r>
              <a:rPr lang="vi-VN" sz="1800" dirty="0"/>
              <a:t>8. </a:t>
            </a:r>
            <a:r>
              <a:rPr lang="en-US" sz="1800" dirty="0"/>
              <a:t>CSGD</a:t>
            </a:r>
            <a:r>
              <a:rPr lang="vi-VN" sz="1800" dirty="0"/>
              <a:t> cần có các thể chế chính quy cho việc xét duyệt, kiểm tra định kỳ và theo dõi các chương trình, giải thưởng.</a:t>
            </a:r>
          </a:p>
          <a:p>
            <a:pPr marL="0" indent="0">
              <a:buNone/>
            </a:pPr>
            <a:r>
              <a:rPr lang="vi-VN" sz="1800" dirty="0"/>
              <a:t>9. </a:t>
            </a:r>
            <a:r>
              <a:rPr lang="vi-VN" sz="1800" dirty="0" err="1"/>
              <a:t>Chất</a:t>
            </a:r>
            <a:r>
              <a:rPr lang="vi-VN" sz="1800" dirty="0"/>
              <a:t> </a:t>
            </a:r>
            <a:r>
              <a:rPr lang="vi-VN" sz="1800" dirty="0" err="1"/>
              <a:t>lượng</a:t>
            </a:r>
            <a:r>
              <a:rPr lang="vi-VN" sz="1800" dirty="0"/>
              <a:t> </a:t>
            </a:r>
            <a:r>
              <a:rPr lang="vi-VN" sz="1800" dirty="0" err="1"/>
              <a:t>được</a:t>
            </a:r>
            <a:r>
              <a:rPr lang="vi-VN" sz="1800" dirty="0"/>
              <a:t> theo </a:t>
            </a:r>
            <a:r>
              <a:rPr lang="vi-VN" sz="1800" dirty="0" err="1"/>
              <a:t>dõi</a:t>
            </a:r>
            <a:r>
              <a:rPr lang="vi-VN" sz="1800" dirty="0"/>
              <a:t> </a:t>
            </a:r>
            <a:r>
              <a:rPr lang="vi-VN" sz="1800" dirty="0" err="1"/>
              <a:t>và</a:t>
            </a:r>
            <a:r>
              <a:rPr lang="vi-VN" sz="1800" dirty="0"/>
              <a:t> </a:t>
            </a:r>
            <a:r>
              <a:rPr lang="vi-VN" sz="1800" dirty="0" err="1"/>
              <a:t>kiểm</a:t>
            </a:r>
            <a:r>
              <a:rPr lang="vi-VN" sz="1800" dirty="0"/>
              <a:t> tra </a:t>
            </a:r>
            <a:r>
              <a:rPr lang="vi-VN" sz="1800" dirty="0" err="1"/>
              <a:t>thường</a:t>
            </a:r>
            <a:r>
              <a:rPr lang="vi-VN" sz="1800" dirty="0"/>
              <a:t> xuyên </a:t>
            </a:r>
            <a:r>
              <a:rPr lang="vi-VN" sz="1800" dirty="0" err="1"/>
              <a:t>nhằm</a:t>
            </a:r>
            <a:r>
              <a:rPr lang="vi-VN" sz="1800" dirty="0"/>
              <a:t> </a:t>
            </a:r>
            <a:r>
              <a:rPr lang="vi-VN" sz="1800" dirty="0" err="1"/>
              <a:t>mục</a:t>
            </a:r>
            <a:r>
              <a:rPr lang="vi-VN" sz="1800" dirty="0"/>
              <a:t> </a:t>
            </a:r>
            <a:r>
              <a:rPr lang="vi-VN" sz="1800" dirty="0" err="1"/>
              <a:t>đích</a:t>
            </a:r>
            <a:r>
              <a:rPr lang="vi-VN" sz="1800" dirty="0"/>
              <a:t> </a:t>
            </a:r>
            <a:r>
              <a:rPr lang="vi-VN" sz="1800" dirty="0" err="1"/>
              <a:t>cải</a:t>
            </a:r>
            <a:r>
              <a:rPr lang="vi-VN" sz="1800" dirty="0"/>
              <a:t> </a:t>
            </a:r>
            <a:r>
              <a:rPr lang="vi-VN" sz="1800" dirty="0" err="1"/>
              <a:t>thiện</a:t>
            </a:r>
            <a:r>
              <a:rPr lang="vi-VN" sz="1800" dirty="0"/>
              <a:t> liên </a:t>
            </a:r>
            <a:r>
              <a:rPr lang="vi-VN" sz="1800" dirty="0" err="1"/>
              <a:t>tục</a:t>
            </a:r>
            <a:r>
              <a:rPr lang="vi-VN" sz="1800" dirty="0"/>
              <a:t> </a:t>
            </a:r>
            <a:r>
              <a:rPr lang="vi-VN" sz="1800" dirty="0" err="1"/>
              <a:t>tại</a:t>
            </a:r>
            <a:r>
              <a:rPr lang="vi-VN" sz="1800" dirty="0"/>
              <a:t> </a:t>
            </a:r>
            <a:r>
              <a:rPr lang="vi-VN" sz="1800" dirty="0" err="1"/>
              <a:t>tất</a:t>
            </a:r>
            <a:r>
              <a:rPr lang="vi-VN" sz="1800" dirty="0"/>
              <a:t> </a:t>
            </a:r>
            <a:r>
              <a:rPr lang="vi-VN" sz="1800" dirty="0" err="1"/>
              <a:t>cả</a:t>
            </a:r>
            <a:r>
              <a:rPr lang="vi-VN" sz="1800" dirty="0"/>
              <a:t> các </a:t>
            </a:r>
            <a:r>
              <a:rPr lang="vi-VN" sz="1800" dirty="0" err="1"/>
              <a:t>cấp</a:t>
            </a:r>
            <a:r>
              <a:rPr lang="vi-VN" sz="1800" dirty="0"/>
              <a:t> </a:t>
            </a:r>
            <a:r>
              <a:rPr lang="vi-VN" sz="1800" dirty="0" err="1"/>
              <a:t>bậc</a:t>
            </a:r>
            <a:r>
              <a:rPr lang="vi-VN" sz="1800" dirty="0"/>
              <a:t>.</a:t>
            </a:r>
          </a:p>
          <a:p>
            <a:pPr marL="0" indent="0">
              <a:buNone/>
            </a:pPr>
            <a:r>
              <a:rPr lang="vi-VN" sz="1800" dirty="0"/>
              <a:t>10. Công khai các thông tin có liên quan hiện có về </a:t>
            </a:r>
            <a:r>
              <a:rPr lang="en-US" sz="1800" dirty="0"/>
              <a:t>CSGD</a:t>
            </a:r>
            <a:r>
              <a:rPr lang="vi-VN" sz="1800" dirty="0"/>
              <a:t>, các chương trình, thành tựu của cơ sở giáo dục và các quy trình chất lượng.</a:t>
            </a:r>
          </a:p>
          <a:p>
            <a:endParaRPr lang="en-US" sz="1800" dirty="0"/>
          </a:p>
        </p:txBody>
      </p:sp>
      <p:sp>
        <p:nvSpPr>
          <p:cNvPr id="4" name="Rectangle 3">
            <a:extLst>
              <a:ext uri="{FF2B5EF4-FFF2-40B4-BE49-F238E27FC236}">
                <a16:creationId xmlns:a16="http://schemas.microsoft.com/office/drawing/2014/main" id="{211775D6-0A19-474C-9A8C-A7333A0D58EE}"/>
              </a:ext>
            </a:extLst>
          </p:cNvPr>
          <p:cNvSpPr/>
          <p:nvPr/>
        </p:nvSpPr>
        <p:spPr>
          <a:xfrm>
            <a:off x="76200" y="96838"/>
            <a:ext cx="2836863"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Chính</a:t>
            </a:r>
            <a:r>
              <a:rPr lang="en-US" sz="2000" b="1" dirty="0">
                <a:solidFill>
                  <a:schemeClr val="bg1"/>
                </a:solidFill>
                <a:cs typeface="Arial" pitchFamily="34" charset="0"/>
              </a:rPr>
              <a:t> </a:t>
            </a:r>
            <a:r>
              <a:rPr lang="en-US" sz="2000" b="1" dirty="0" err="1">
                <a:solidFill>
                  <a:schemeClr val="bg1"/>
                </a:solidFill>
                <a:cs typeface="Arial" pitchFamily="34" charset="0"/>
              </a:rPr>
              <a:t>sách</a:t>
            </a:r>
            <a:r>
              <a:rPr lang="en-US" sz="2000" b="1" dirty="0">
                <a:solidFill>
                  <a:schemeClr val="bg1"/>
                </a:solidFill>
                <a:cs typeface="Arial" pitchFamily="34" charset="0"/>
              </a:rPr>
              <a:t>, </a:t>
            </a:r>
            <a:r>
              <a:rPr lang="en-US" sz="2000" b="1" dirty="0" err="1">
                <a:solidFill>
                  <a:schemeClr val="bg1"/>
                </a:solidFill>
                <a:cs typeface="Arial" pitchFamily="34" charset="0"/>
              </a:rPr>
              <a:t>quy</a:t>
            </a:r>
            <a:r>
              <a:rPr lang="en-US" sz="2000" b="1" dirty="0">
                <a:solidFill>
                  <a:schemeClr val="bg1"/>
                </a:solidFill>
                <a:cs typeface="Arial" pitchFamily="34" charset="0"/>
              </a:rPr>
              <a:t> </a:t>
            </a:r>
            <a:r>
              <a:rPr lang="en-US" sz="2000" b="1" dirty="0" err="1">
                <a:solidFill>
                  <a:schemeClr val="bg1"/>
                </a:solidFill>
                <a:cs typeface="Arial" pitchFamily="34" charset="0"/>
              </a:rPr>
              <a:t>trình</a:t>
            </a:r>
            <a:endParaRPr lang="en-US" sz="2000" b="1" dirty="0">
              <a:solidFill>
                <a:schemeClr val="bg1"/>
              </a:solidFill>
              <a:cs typeface="Arial" pitchFamily="34" charset="0"/>
            </a:endParaRPr>
          </a:p>
        </p:txBody>
      </p:sp>
    </p:spTree>
    <p:extLst>
      <p:ext uri="{BB962C8B-B14F-4D97-AF65-F5344CB8AC3E}">
        <p14:creationId xmlns:p14="http://schemas.microsoft.com/office/powerpoint/2010/main" val="2767242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1178" indent="-285069">
              <a:defRPr>
                <a:solidFill>
                  <a:schemeClr val="tx1"/>
                </a:solidFill>
                <a:latin typeface="Arial" panose="020B0604020202020204" pitchFamily="34" charset="0"/>
              </a:defRPr>
            </a:lvl2pPr>
            <a:lvl3pPr marL="1140274" indent="-228055">
              <a:defRPr>
                <a:solidFill>
                  <a:schemeClr val="tx1"/>
                </a:solidFill>
                <a:latin typeface="Arial" panose="020B0604020202020204" pitchFamily="34" charset="0"/>
              </a:defRPr>
            </a:lvl3pPr>
            <a:lvl4pPr marL="1596384" indent="-228055">
              <a:defRPr>
                <a:solidFill>
                  <a:schemeClr val="tx1"/>
                </a:solidFill>
                <a:latin typeface="Arial" panose="020B0604020202020204" pitchFamily="34" charset="0"/>
              </a:defRPr>
            </a:lvl4pPr>
            <a:lvl5pPr marL="2052494" indent="-228055">
              <a:defRPr>
                <a:solidFill>
                  <a:schemeClr val="tx1"/>
                </a:solidFill>
                <a:latin typeface="Arial" panose="020B0604020202020204" pitchFamily="34" charset="0"/>
              </a:defRPr>
            </a:lvl5pPr>
            <a:lvl6pPr marL="2508604" indent="-228055" eaLnBrk="0" fontAlgn="base" hangingPunct="0">
              <a:spcBef>
                <a:spcPct val="0"/>
              </a:spcBef>
              <a:spcAft>
                <a:spcPct val="0"/>
              </a:spcAft>
              <a:defRPr>
                <a:solidFill>
                  <a:schemeClr val="tx1"/>
                </a:solidFill>
                <a:latin typeface="Arial" panose="020B0604020202020204" pitchFamily="34" charset="0"/>
              </a:defRPr>
            </a:lvl6pPr>
            <a:lvl7pPr marL="2964713" indent="-228055" eaLnBrk="0" fontAlgn="base" hangingPunct="0">
              <a:spcBef>
                <a:spcPct val="0"/>
              </a:spcBef>
              <a:spcAft>
                <a:spcPct val="0"/>
              </a:spcAft>
              <a:defRPr>
                <a:solidFill>
                  <a:schemeClr val="tx1"/>
                </a:solidFill>
                <a:latin typeface="Arial" panose="020B0604020202020204" pitchFamily="34" charset="0"/>
              </a:defRPr>
            </a:lvl7pPr>
            <a:lvl8pPr marL="3420823" indent="-228055" eaLnBrk="0" fontAlgn="base" hangingPunct="0">
              <a:spcBef>
                <a:spcPct val="0"/>
              </a:spcBef>
              <a:spcAft>
                <a:spcPct val="0"/>
              </a:spcAft>
              <a:defRPr>
                <a:solidFill>
                  <a:schemeClr val="tx1"/>
                </a:solidFill>
                <a:latin typeface="Arial" panose="020B0604020202020204" pitchFamily="34" charset="0"/>
              </a:defRPr>
            </a:lvl8pPr>
            <a:lvl9pPr marL="3876933" indent="-228055" eaLnBrk="0" fontAlgn="base" hangingPunct="0">
              <a:spcBef>
                <a:spcPct val="0"/>
              </a:spcBef>
              <a:spcAft>
                <a:spcPct val="0"/>
              </a:spcAft>
              <a:defRPr>
                <a:solidFill>
                  <a:schemeClr val="tx1"/>
                </a:solidFill>
                <a:latin typeface="Arial" panose="020B0604020202020204" pitchFamily="34" charset="0"/>
              </a:defRPr>
            </a:lvl9pPr>
          </a:lstStyle>
          <a:p>
            <a:fld id="{7C692CD7-02F2-448C-AD8D-EC87E05A2435}" type="slidenum">
              <a:rPr lang="en-US" altLang="en-US" sz="1397">
                <a:solidFill>
                  <a:schemeClr val="bg1"/>
                </a:solidFill>
                <a:ea typeface="MS PGothic" panose="020B0600070205080204" pitchFamily="34" charset="-128"/>
                <a:cs typeface="Arial" panose="020B0604020202020204" pitchFamily="34" charset="0"/>
              </a:rPr>
              <a:pPr/>
              <a:t>12</a:t>
            </a:fld>
            <a:endParaRPr lang="en-US" altLang="en-US" sz="1397">
              <a:solidFill>
                <a:schemeClr val="bg1"/>
              </a:solidFill>
              <a:ea typeface="MS PGothic" panose="020B0600070205080204" pitchFamily="34" charset="-128"/>
              <a:cs typeface="Arial" panose="020B0604020202020204" pitchFamily="34" charset="0"/>
            </a:endParaRPr>
          </a:p>
        </p:txBody>
      </p:sp>
      <p:sp>
        <p:nvSpPr>
          <p:cNvPr id="35843" name="Rectangle 2"/>
          <p:cNvSpPr>
            <a:spLocks noGrp="1" noChangeArrowheads="1"/>
          </p:cNvSpPr>
          <p:nvPr>
            <p:ph type="title"/>
          </p:nvPr>
        </p:nvSpPr>
        <p:spPr>
          <a:xfrm>
            <a:off x="457200" y="684546"/>
            <a:ext cx="7772400" cy="476639"/>
          </a:xfrm>
        </p:spPr>
        <p:txBody>
          <a:bodyPr/>
          <a:lstStyle/>
          <a:p>
            <a:pPr algn="l" eaLnBrk="1" hangingPunct="1"/>
            <a:r>
              <a:rPr lang="en-US" sz="2800" b="1" dirty="0" smtClean="0">
                <a:solidFill>
                  <a:srgbClr val="003399"/>
                </a:solidFill>
              </a:rPr>
              <a:t>3. AUN-QA </a:t>
            </a:r>
            <a:r>
              <a:rPr lang="en-US" sz="2800" b="1" dirty="0">
                <a:solidFill>
                  <a:srgbClr val="003399"/>
                </a:solidFill>
              </a:rPr>
              <a:t>FRAMEWORK </a:t>
            </a:r>
            <a:r>
              <a:rPr lang="en-US" sz="2800" b="1" dirty="0">
                <a:solidFill>
                  <a:srgbClr val="FF0000"/>
                </a:solidFill>
              </a:rPr>
              <a:t>(</a:t>
            </a:r>
            <a:r>
              <a:rPr lang="en-US" sz="2800" b="1" dirty="0" err="1">
                <a:solidFill>
                  <a:srgbClr val="FF0000"/>
                </a:solidFill>
              </a:rPr>
              <a:t>để</a:t>
            </a:r>
            <a:r>
              <a:rPr lang="en-US" sz="2800" b="1" dirty="0">
                <a:solidFill>
                  <a:srgbClr val="FF0000"/>
                </a:solidFill>
              </a:rPr>
              <a:t> </a:t>
            </a:r>
            <a:r>
              <a:rPr lang="en-US" sz="2800" b="1" dirty="0" err="1">
                <a:solidFill>
                  <a:srgbClr val="FF0000"/>
                </a:solidFill>
              </a:rPr>
              <a:t>tham</a:t>
            </a:r>
            <a:r>
              <a:rPr lang="en-US" sz="2800" b="1" dirty="0">
                <a:solidFill>
                  <a:srgbClr val="FF0000"/>
                </a:solidFill>
              </a:rPr>
              <a:t> </a:t>
            </a:r>
            <a:r>
              <a:rPr lang="en-US" sz="2800" b="1" dirty="0" err="1">
                <a:solidFill>
                  <a:srgbClr val="FF0000"/>
                </a:solidFill>
              </a:rPr>
              <a:t>khảo</a:t>
            </a:r>
            <a:r>
              <a:rPr lang="en-US" sz="2800" b="1" dirty="0">
                <a:solidFill>
                  <a:srgbClr val="FF0000"/>
                </a:solidFill>
              </a:rPr>
              <a:t>)</a:t>
            </a:r>
            <a:endParaRPr lang="en-US" altLang="en-US" sz="2800" b="1" dirty="0">
              <a:solidFill>
                <a:srgbClr val="FF0000"/>
              </a:solidFill>
              <a:latin typeface="Arial" panose="020B0604020202020204" pitchFamily="34" charset="0"/>
              <a:cs typeface="Arial" panose="020B0604020202020204" pitchFamily="34" charset="0"/>
            </a:endParaRPr>
          </a:p>
        </p:txBody>
      </p:sp>
      <p:pic>
        <p:nvPicPr>
          <p:cNvPr id="3584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9180" y="1238639"/>
            <a:ext cx="8824802" cy="5248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76200" y="96838"/>
            <a:ext cx="2836863"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Chính</a:t>
            </a:r>
            <a:r>
              <a:rPr lang="en-US" sz="2000" b="1" dirty="0">
                <a:solidFill>
                  <a:schemeClr val="bg1"/>
                </a:solidFill>
                <a:cs typeface="Arial" pitchFamily="34" charset="0"/>
              </a:rPr>
              <a:t> </a:t>
            </a:r>
            <a:r>
              <a:rPr lang="en-US" sz="2000" b="1" dirty="0" err="1">
                <a:solidFill>
                  <a:schemeClr val="bg1"/>
                </a:solidFill>
                <a:cs typeface="Arial" pitchFamily="34" charset="0"/>
              </a:rPr>
              <a:t>sách</a:t>
            </a:r>
            <a:r>
              <a:rPr lang="en-US" sz="2000" b="1" dirty="0">
                <a:solidFill>
                  <a:schemeClr val="bg1"/>
                </a:solidFill>
                <a:cs typeface="Arial" pitchFamily="34" charset="0"/>
              </a:rPr>
              <a:t>, </a:t>
            </a:r>
            <a:r>
              <a:rPr lang="en-US" sz="2000" b="1" dirty="0" err="1">
                <a:solidFill>
                  <a:schemeClr val="bg1"/>
                </a:solidFill>
                <a:cs typeface="Arial" pitchFamily="34" charset="0"/>
              </a:rPr>
              <a:t>quy</a:t>
            </a:r>
            <a:r>
              <a:rPr lang="en-US" sz="2000" b="1" dirty="0">
                <a:solidFill>
                  <a:schemeClr val="bg1"/>
                </a:solidFill>
                <a:cs typeface="Arial" pitchFamily="34" charset="0"/>
              </a:rPr>
              <a:t> </a:t>
            </a:r>
            <a:r>
              <a:rPr lang="en-US" sz="2000" b="1" dirty="0" err="1">
                <a:solidFill>
                  <a:schemeClr val="bg1"/>
                </a:solidFill>
                <a:cs typeface="Arial" pitchFamily="34" charset="0"/>
              </a:rPr>
              <a:t>trình</a:t>
            </a:r>
            <a:endParaRPr lang="en-US" sz="2000" b="1" dirty="0">
              <a:solidFill>
                <a:schemeClr val="bg1"/>
              </a:solidFill>
              <a:cs typeface="Arial" pitchFamily="34" charset="0"/>
            </a:endParaRPr>
          </a:p>
        </p:txBody>
      </p:sp>
    </p:spTree>
    <p:extLst>
      <p:ext uri="{BB962C8B-B14F-4D97-AF65-F5344CB8AC3E}">
        <p14:creationId xmlns:p14="http://schemas.microsoft.com/office/powerpoint/2010/main" val="342347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a:spLocks noGrp="1"/>
          </p:cNvSpPr>
          <p:nvPr>
            <p:ph idx="1"/>
          </p:nvPr>
        </p:nvSpPr>
        <p:spPr>
          <a:xfrm>
            <a:off x="1809750" y="711200"/>
            <a:ext cx="6858000" cy="5567363"/>
          </a:xfrm>
        </p:spPr>
        <p:txBody>
          <a:bodyPr/>
          <a:lstStyle/>
          <a:p>
            <a:pPr marL="0" indent="0">
              <a:buFontTx/>
              <a:buNone/>
            </a:pPr>
            <a:r>
              <a:rPr lang="en-US" altLang="en-US" sz="2800" b="1" dirty="0" err="1">
                <a:solidFill>
                  <a:srgbClr val="CC0000"/>
                </a:solidFill>
              </a:rPr>
              <a:t>Hệ</a:t>
            </a:r>
            <a:r>
              <a:rPr lang="en-US" altLang="en-US" sz="2800" b="1" dirty="0">
                <a:solidFill>
                  <a:srgbClr val="CC0000"/>
                </a:solidFill>
              </a:rPr>
              <a:t> </a:t>
            </a:r>
            <a:r>
              <a:rPr lang="en-US" altLang="en-US" sz="2800" b="1" dirty="0" err="1">
                <a:solidFill>
                  <a:srgbClr val="CC0000"/>
                </a:solidFill>
              </a:rPr>
              <a:t>thống</a:t>
            </a:r>
            <a:r>
              <a:rPr lang="en-US" altLang="en-US" sz="2800" b="1" dirty="0">
                <a:solidFill>
                  <a:srgbClr val="CC0000"/>
                </a:solidFill>
              </a:rPr>
              <a:t> KĐCLGD </a:t>
            </a:r>
            <a:r>
              <a:rPr lang="en-US" altLang="en-US" sz="2800" b="1" dirty="0" err="1">
                <a:solidFill>
                  <a:srgbClr val="CC0000"/>
                </a:solidFill>
              </a:rPr>
              <a:t>Việt</a:t>
            </a:r>
            <a:r>
              <a:rPr lang="en-US" altLang="en-US" sz="2800" b="1" dirty="0">
                <a:solidFill>
                  <a:srgbClr val="CC0000"/>
                </a:solidFill>
              </a:rPr>
              <a:t> Nam</a:t>
            </a:r>
          </a:p>
        </p:txBody>
      </p:sp>
      <p:sp>
        <p:nvSpPr>
          <p:cNvPr id="440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BEC06C5-4432-4B20-AEF1-FC982446ACAC}" type="slidenum">
              <a:rPr lang="en-US" altLang="en-US" sz="1400" smtClean="0"/>
              <a:pPr>
                <a:spcBef>
                  <a:spcPct val="0"/>
                </a:spcBef>
                <a:buFontTx/>
                <a:buNone/>
              </a:pPr>
              <a:t>13</a:t>
            </a:fld>
            <a:endParaRPr lang="en-US" altLang="en-US" sz="1400"/>
          </a:p>
        </p:txBody>
      </p:sp>
      <p:grpSp>
        <p:nvGrpSpPr>
          <p:cNvPr id="6" name="Group 5"/>
          <p:cNvGrpSpPr>
            <a:grpSpLocks/>
          </p:cNvGrpSpPr>
          <p:nvPr/>
        </p:nvGrpSpPr>
        <p:grpSpPr bwMode="auto">
          <a:xfrm>
            <a:off x="743804" y="1254219"/>
            <a:ext cx="7296419" cy="4890948"/>
            <a:chOff x="2016" y="4747"/>
            <a:chExt cx="9686" cy="4971"/>
          </a:xfrm>
          <a:solidFill>
            <a:srgbClr val="A8F6CF"/>
          </a:solidFill>
        </p:grpSpPr>
        <p:sp>
          <p:nvSpPr>
            <p:cNvPr id="9" name="AutoShape 3"/>
            <p:cNvSpPr>
              <a:spLocks noChangeArrowheads="1"/>
            </p:cNvSpPr>
            <p:nvPr/>
          </p:nvSpPr>
          <p:spPr bwMode="auto">
            <a:xfrm>
              <a:off x="2880" y="6020"/>
              <a:ext cx="3742" cy="792"/>
            </a:xfrm>
            <a:prstGeom prst="roundRect">
              <a:avLst>
                <a:gd name="adj" fmla="val 16667"/>
              </a:avLst>
            </a:prstGeom>
            <a:pattFill prst="pct80">
              <a:fgClr>
                <a:schemeClr val="accent1"/>
              </a:fgClr>
              <a:bgClr>
                <a:schemeClr val="bg1"/>
              </a:bgClr>
            </a:pattFill>
            <a:ln w="9525">
              <a:solidFill>
                <a:srgbClr val="000000"/>
              </a:solidFill>
              <a:round/>
              <a:headEnd/>
              <a:tailEnd/>
            </a:ln>
          </p:spPr>
          <p:txBody>
            <a:bodyPr upright="1"/>
            <a:lstStyle/>
            <a:p>
              <a:pPr algn="ctr">
                <a:lnSpc>
                  <a:spcPct val="103000"/>
                </a:lnSpc>
                <a:spcBef>
                  <a:spcPts val="0"/>
                </a:spcBef>
                <a:spcAft>
                  <a:spcPts val="0"/>
                </a:spcAft>
                <a:defRPr/>
              </a:pPr>
              <a:r>
                <a:rPr lang="en-US" sz="2000" b="1" dirty="0" err="1">
                  <a:solidFill>
                    <a:srgbClr val="0000FF"/>
                  </a:solidFill>
                  <a:latin typeface="Times New Roman" panose="02020603050405020304" pitchFamily="18" charset="0"/>
                </a:rPr>
                <a:t>Tổ</a:t>
              </a:r>
              <a:r>
                <a:rPr lang="en-US" sz="2000" b="1" dirty="0">
                  <a:solidFill>
                    <a:srgbClr val="0000FF"/>
                  </a:solidFill>
                  <a:latin typeface="Times New Roman" panose="02020603050405020304" pitchFamily="18" charset="0"/>
                </a:rPr>
                <a:t> </a:t>
              </a:r>
              <a:r>
                <a:rPr lang="en-US" sz="2000" b="1" dirty="0" err="1">
                  <a:solidFill>
                    <a:srgbClr val="0000FF"/>
                  </a:solidFill>
                  <a:latin typeface="Times New Roman" panose="02020603050405020304" pitchFamily="18" charset="0"/>
                </a:rPr>
                <a:t>chức</a:t>
              </a:r>
              <a:r>
                <a:rPr lang="en-US" sz="2000" b="1" dirty="0">
                  <a:solidFill>
                    <a:srgbClr val="0000FF"/>
                  </a:solidFill>
                  <a:latin typeface="Times New Roman" panose="02020603050405020304" pitchFamily="18" charset="0"/>
                </a:rPr>
                <a:t> KĐCLGD do </a:t>
              </a:r>
              <a:r>
                <a:rPr lang="en-US" sz="2000" b="1" dirty="0" err="1">
                  <a:solidFill>
                    <a:srgbClr val="0000FF"/>
                  </a:solidFill>
                  <a:latin typeface="Times New Roman" panose="02020603050405020304" pitchFamily="18" charset="0"/>
                </a:rPr>
                <a:t>Nhà</a:t>
              </a:r>
              <a:r>
                <a:rPr lang="en-US" sz="2000" b="1" dirty="0">
                  <a:solidFill>
                    <a:srgbClr val="0000FF"/>
                  </a:solidFill>
                  <a:latin typeface="Times New Roman" panose="02020603050405020304" pitchFamily="18" charset="0"/>
                </a:rPr>
                <a:t> </a:t>
              </a:r>
              <a:r>
                <a:rPr lang="en-US" sz="2000" b="1" dirty="0" err="1">
                  <a:solidFill>
                    <a:srgbClr val="0000FF"/>
                  </a:solidFill>
                  <a:latin typeface="Times New Roman" panose="02020603050405020304" pitchFamily="18" charset="0"/>
                </a:rPr>
                <a:t>nước</a:t>
              </a:r>
              <a:r>
                <a:rPr lang="en-US" sz="2000" b="1" dirty="0">
                  <a:solidFill>
                    <a:srgbClr val="0000FF"/>
                  </a:solidFill>
                  <a:latin typeface="Times New Roman" panose="02020603050405020304" pitchFamily="18" charset="0"/>
                </a:rPr>
                <a:t> </a:t>
              </a:r>
              <a:r>
                <a:rPr lang="en-US" sz="2000" b="1" dirty="0" err="1">
                  <a:solidFill>
                    <a:srgbClr val="0000FF"/>
                  </a:solidFill>
                  <a:latin typeface="Times New Roman" panose="02020603050405020304" pitchFamily="18" charset="0"/>
                </a:rPr>
                <a:t>thành</a:t>
              </a:r>
              <a:r>
                <a:rPr lang="en-US" sz="2000" b="1" dirty="0">
                  <a:solidFill>
                    <a:srgbClr val="0000FF"/>
                  </a:solidFill>
                  <a:latin typeface="Times New Roman" panose="02020603050405020304" pitchFamily="18" charset="0"/>
                </a:rPr>
                <a:t> </a:t>
              </a:r>
              <a:r>
                <a:rPr lang="en-US" sz="2000" b="1" dirty="0" err="1">
                  <a:solidFill>
                    <a:srgbClr val="0000FF"/>
                  </a:solidFill>
                  <a:latin typeface="Times New Roman" panose="02020603050405020304" pitchFamily="18" charset="0"/>
                </a:rPr>
                <a:t>lập</a:t>
              </a:r>
              <a:endParaRPr lang="en-US" sz="2000" b="1" dirty="0">
                <a:solidFill>
                  <a:srgbClr val="0000FF"/>
                </a:solidFill>
                <a:latin typeface="Times New Roman" panose="02020603050405020304" pitchFamily="18" charset="0"/>
                <a:ea typeface="Times New Roman" panose="02020603050405020304" pitchFamily="18" charset="0"/>
              </a:endParaRPr>
            </a:p>
          </p:txBody>
        </p:sp>
        <p:sp>
          <p:nvSpPr>
            <p:cNvPr id="10" name="AutoShape 4"/>
            <p:cNvSpPr>
              <a:spLocks noChangeArrowheads="1"/>
            </p:cNvSpPr>
            <p:nvPr/>
          </p:nvSpPr>
          <p:spPr bwMode="auto">
            <a:xfrm>
              <a:off x="7533" y="6001"/>
              <a:ext cx="3945" cy="795"/>
            </a:xfrm>
            <a:prstGeom prst="roundRect">
              <a:avLst>
                <a:gd name="adj" fmla="val 16667"/>
              </a:avLst>
            </a:prstGeom>
            <a:solidFill>
              <a:schemeClr val="accent1">
                <a:lumMod val="90000"/>
              </a:schemeClr>
            </a:solidFill>
            <a:ln w="9525">
              <a:solidFill>
                <a:srgbClr val="000000"/>
              </a:solidFill>
              <a:round/>
              <a:headEnd/>
              <a:tailEnd/>
            </a:ln>
          </p:spPr>
          <p:txBody>
            <a:bodyPr upright="1"/>
            <a:lstStyle/>
            <a:p>
              <a:pPr algn="ctr">
                <a:spcBef>
                  <a:spcPts val="0"/>
                </a:spcBef>
                <a:spcAft>
                  <a:spcPts val="0"/>
                </a:spcAft>
                <a:defRPr/>
              </a:pPr>
              <a:r>
                <a:rPr lang="en-US" sz="2000" b="1" dirty="0" err="1">
                  <a:solidFill>
                    <a:srgbClr val="FF0000"/>
                  </a:solidFill>
                  <a:latin typeface="Times New Roman" panose="02020603050405020304" pitchFamily="18" charset="0"/>
                </a:rPr>
                <a:t>Tổ</a:t>
              </a:r>
              <a:r>
                <a:rPr lang="en-US" sz="2000" b="1" dirty="0">
                  <a:solidFill>
                    <a:srgbClr val="FF0000"/>
                  </a:solidFill>
                  <a:latin typeface="Times New Roman" panose="02020603050405020304" pitchFamily="18" charset="0"/>
                </a:rPr>
                <a:t> </a:t>
              </a:r>
              <a:r>
                <a:rPr lang="en-US" sz="2000" b="1" dirty="0" err="1">
                  <a:solidFill>
                    <a:srgbClr val="FF0000"/>
                  </a:solidFill>
                  <a:latin typeface="Times New Roman" panose="02020603050405020304" pitchFamily="18" charset="0"/>
                </a:rPr>
                <a:t>chức</a:t>
              </a:r>
              <a:r>
                <a:rPr lang="en-US" sz="2000" b="1" dirty="0">
                  <a:solidFill>
                    <a:srgbClr val="FF0000"/>
                  </a:solidFill>
                  <a:latin typeface="Times New Roman" panose="02020603050405020304" pitchFamily="18" charset="0"/>
                </a:rPr>
                <a:t> KĐCLGD do </a:t>
              </a:r>
              <a:r>
                <a:rPr lang="en-US" sz="2000" b="1" dirty="0" err="1">
                  <a:solidFill>
                    <a:srgbClr val="FF0000"/>
                  </a:solidFill>
                  <a:latin typeface="Times New Roman" panose="02020603050405020304" pitchFamily="18" charset="0"/>
                </a:rPr>
                <a:t>tổ</a:t>
              </a:r>
              <a:r>
                <a:rPr lang="en-US" sz="2000" b="1" dirty="0">
                  <a:solidFill>
                    <a:srgbClr val="FF0000"/>
                  </a:solidFill>
                  <a:latin typeface="Times New Roman" panose="02020603050405020304" pitchFamily="18" charset="0"/>
                </a:rPr>
                <a:t> </a:t>
              </a:r>
              <a:r>
                <a:rPr lang="en-US" sz="2000" b="1" dirty="0" err="1">
                  <a:solidFill>
                    <a:srgbClr val="FF0000"/>
                  </a:solidFill>
                  <a:latin typeface="Times New Roman" panose="02020603050405020304" pitchFamily="18" charset="0"/>
                </a:rPr>
                <a:t>chức</a:t>
              </a:r>
              <a:r>
                <a:rPr lang="en-US" sz="2000" b="1" dirty="0">
                  <a:solidFill>
                    <a:srgbClr val="FF0000"/>
                  </a:solidFill>
                  <a:latin typeface="Times New Roman" panose="02020603050405020304" pitchFamily="18" charset="0"/>
                </a:rPr>
                <a:t>,  </a:t>
              </a:r>
              <a:r>
                <a:rPr lang="en-US" sz="2000" b="1" dirty="0" err="1">
                  <a:solidFill>
                    <a:srgbClr val="FF0000"/>
                  </a:solidFill>
                  <a:latin typeface="Times New Roman" panose="02020603050405020304" pitchFamily="18" charset="0"/>
                </a:rPr>
                <a:t>cá</a:t>
              </a:r>
              <a:r>
                <a:rPr lang="en-US" sz="2000" b="1" dirty="0">
                  <a:solidFill>
                    <a:srgbClr val="FF0000"/>
                  </a:solidFill>
                  <a:latin typeface="Times New Roman" panose="02020603050405020304" pitchFamily="18" charset="0"/>
                </a:rPr>
                <a:t> </a:t>
              </a:r>
              <a:r>
                <a:rPr lang="en-US" sz="2000" b="1" dirty="0" err="1">
                  <a:solidFill>
                    <a:srgbClr val="FF0000"/>
                  </a:solidFill>
                  <a:latin typeface="Times New Roman" panose="02020603050405020304" pitchFamily="18" charset="0"/>
                </a:rPr>
                <a:t>nhân</a:t>
              </a:r>
              <a:r>
                <a:rPr lang="en-US" sz="2000" b="1" dirty="0">
                  <a:solidFill>
                    <a:srgbClr val="FF0000"/>
                  </a:solidFill>
                  <a:latin typeface="Times New Roman" panose="02020603050405020304" pitchFamily="18" charset="0"/>
                </a:rPr>
                <a:t> </a:t>
              </a:r>
              <a:r>
                <a:rPr lang="en-US" sz="2000" b="1" dirty="0" err="1">
                  <a:solidFill>
                    <a:srgbClr val="FF0000"/>
                  </a:solidFill>
                  <a:latin typeface="Times New Roman" panose="02020603050405020304" pitchFamily="18" charset="0"/>
                </a:rPr>
                <a:t>thành</a:t>
              </a:r>
              <a:r>
                <a:rPr lang="en-US" sz="2000" b="1" dirty="0">
                  <a:solidFill>
                    <a:srgbClr val="FF0000"/>
                  </a:solidFill>
                  <a:latin typeface="Times New Roman" panose="02020603050405020304" pitchFamily="18" charset="0"/>
                </a:rPr>
                <a:t> </a:t>
              </a:r>
              <a:r>
                <a:rPr lang="en-US" sz="2000" b="1" dirty="0" err="1">
                  <a:solidFill>
                    <a:srgbClr val="FF0000"/>
                  </a:solidFill>
                  <a:latin typeface="Times New Roman" panose="02020603050405020304" pitchFamily="18" charset="0"/>
                </a:rPr>
                <a:t>lập</a:t>
              </a:r>
              <a:endParaRPr lang="en-US" sz="2000" b="1" dirty="0">
                <a:solidFill>
                  <a:srgbClr val="FF0000"/>
                </a:solidFill>
                <a:latin typeface="Times New Roman" panose="02020603050405020304" pitchFamily="18" charset="0"/>
                <a:ea typeface="Times New Roman" panose="02020603050405020304" pitchFamily="18" charset="0"/>
              </a:endParaRPr>
            </a:p>
          </p:txBody>
        </p:sp>
        <p:sp>
          <p:nvSpPr>
            <p:cNvPr id="8" name="AutoShape 2"/>
            <p:cNvSpPr>
              <a:spLocks noChangeArrowheads="1"/>
            </p:cNvSpPr>
            <p:nvPr/>
          </p:nvSpPr>
          <p:spPr bwMode="auto">
            <a:xfrm>
              <a:off x="5004" y="4747"/>
              <a:ext cx="4147" cy="881"/>
            </a:xfrm>
            <a:prstGeom prst="roundRect">
              <a:avLst>
                <a:gd name="adj" fmla="val 16667"/>
              </a:avLst>
            </a:prstGeom>
            <a:grpFill/>
            <a:ln w="9525">
              <a:solidFill>
                <a:srgbClr val="000000"/>
              </a:solidFill>
              <a:round/>
              <a:headEnd/>
              <a:tailEnd/>
            </a:ln>
          </p:spPr>
          <p:txBody>
            <a:bodyPr upright="1"/>
            <a:lstStyle/>
            <a:p>
              <a:pPr algn="ctr">
                <a:spcBef>
                  <a:spcPts val="0"/>
                </a:spcBef>
                <a:spcAft>
                  <a:spcPts val="0"/>
                </a:spcAft>
                <a:defRPr/>
              </a:pPr>
              <a:r>
                <a:rPr lang="en-US" sz="2000" b="1" dirty="0" err="1">
                  <a:latin typeface="Times New Roman" panose="02020603050405020304" pitchFamily="18" charset="0"/>
                </a:rPr>
                <a:t>Bộ</a:t>
              </a:r>
              <a:r>
                <a:rPr lang="en-US" sz="2000" b="1" dirty="0">
                  <a:latin typeface="Times New Roman" panose="02020603050405020304" pitchFamily="18" charset="0"/>
                </a:rPr>
                <a:t> GDĐT</a:t>
              </a:r>
              <a:endParaRPr lang="en-US" sz="2000" b="1" dirty="0">
                <a:latin typeface="Times New Roman" panose="02020603050405020304" pitchFamily="18" charset="0"/>
                <a:ea typeface="Times New Roman" panose="02020603050405020304" pitchFamily="18" charset="0"/>
              </a:endParaRPr>
            </a:p>
            <a:p>
              <a:pPr algn="ctr">
                <a:spcBef>
                  <a:spcPts val="0"/>
                </a:spcBef>
                <a:spcAft>
                  <a:spcPts val="0"/>
                </a:spcAft>
                <a:defRPr/>
              </a:pPr>
              <a:r>
                <a:rPr lang="en-US" sz="2000" b="1" dirty="0" err="1">
                  <a:solidFill>
                    <a:srgbClr val="006600"/>
                  </a:solidFill>
                  <a:latin typeface="Times New Roman" panose="02020603050405020304" pitchFamily="18" charset="0"/>
                </a:rPr>
                <a:t>Cục</a:t>
              </a:r>
              <a:r>
                <a:rPr lang="en-US" sz="2000" b="1" dirty="0">
                  <a:solidFill>
                    <a:srgbClr val="006600"/>
                  </a:solidFill>
                  <a:latin typeface="Times New Roman" panose="02020603050405020304" pitchFamily="18" charset="0"/>
                </a:rPr>
                <a:t> </a:t>
              </a:r>
              <a:r>
                <a:rPr lang="en-US" sz="2000" b="1" dirty="0" err="1">
                  <a:solidFill>
                    <a:srgbClr val="006600"/>
                  </a:solidFill>
                  <a:latin typeface="Times New Roman" panose="02020603050405020304" pitchFamily="18" charset="0"/>
                </a:rPr>
                <a:t>Quản</a:t>
              </a:r>
              <a:r>
                <a:rPr lang="en-US" sz="2000" b="1" dirty="0">
                  <a:solidFill>
                    <a:srgbClr val="006600"/>
                  </a:solidFill>
                  <a:latin typeface="Times New Roman" panose="02020603050405020304" pitchFamily="18" charset="0"/>
                </a:rPr>
                <a:t> </a:t>
              </a:r>
              <a:r>
                <a:rPr lang="en-US" sz="2000" b="1" dirty="0" err="1">
                  <a:solidFill>
                    <a:srgbClr val="006600"/>
                  </a:solidFill>
                  <a:latin typeface="Times New Roman" panose="02020603050405020304" pitchFamily="18" charset="0"/>
                </a:rPr>
                <a:t>lý</a:t>
              </a:r>
              <a:r>
                <a:rPr lang="en-US" sz="2000" b="1" dirty="0">
                  <a:solidFill>
                    <a:srgbClr val="006600"/>
                  </a:solidFill>
                  <a:latin typeface="Times New Roman" panose="02020603050405020304" pitchFamily="18" charset="0"/>
                </a:rPr>
                <a:t> </a:t>
              </a:r>
              <a:r>
                <a:rPr lang="en-US" sz="2000" b="1" dirty="0" err="1">
                  <a:solidFill>
                    <a:srgbClr val="006600"/>
                  </a:solidFill>
                  <a:latin typeface="Times New Roman" panose="02020603050405020304" pitchFamily="18" charset="0"/>
                </a:rPr>
                <a:t>chất</a:t>
              </a:r>
              <a:r>
                <a:rPr lang="en-US" sz="2000" b="1" dirty="0">
                  <a:solidFill>
                    <a:srgbClr val="006600"/>
                  </a:solidFill>
                  <a:latin typeface="Times New Roman" panose="02020603050405020304" pitchFamily="18" charset="0"/>
                </a:rPr>
                <a:t> </a:t>
              </a:r>
              <a:r>
                <a:rPr lang="en-US" sz="2000" b="1" dirty="0" err="1">
                  <a:solidFill>
                    <a:srgbClr val="006600"/>
                  </a:solidFill>
                  <a:latin typeface="Times New Roman" panose="02020603050405020304" pitchFamily="18" charset="0"/>
                </a:rPr>
                <a:t>lượng</a:t>
              </a:r>
              <a:endParaRPr lang="en-US" sz="2000" b="1" dirty="0">
                <a:solidFill>
                  <a:srgbClr val="006600"/>
                </a:solidFill>
                <a:latin typeface="Times New Roman" panose="02020603050405020304" pitchFamily="18" charset="0"/>
                <a:ea typeface="Times New Roman" panose="02020603050405020304" pitchFamily="18" charset="0"/>
              </a:endParaRPr>
            </a:p>
          </p:txBody>
        </p:sp>
        <p:sp>
          <p:nvSpPr>
            <p:cNvPr id="12" name="AutoShape 6"/>
            <p:cNvSpPr>
              <a:spLocks noChangeArrowheads="1"/>
            </p:cNvSpPr>
            <p:nvPr/>
          </p:nvSpPr>
          <p:spPr bwMode="auto">
            <a:xfrm>
              <a:off x="3439" y="7424"/>
              <a:ext cx="1326" cy="958"/>
            </a:xfrm>
            <a:prstGeom prst="roundRect">
              <a:avLst>
                <a:gd name="adj" fmla="val 16667"/>
              </a:avLst>
            </a:prstGeom>
            <a:solidFill>
              <a:srgbClr val="FFFF00"/>
            </a:solidFill>
            <a:ln w="9525">
              <a:solidFill>
                <a:srgbClr val="000000"/>
              </a:solidFill>
              <a:round/>
              <a:headEnd/>
              <a:tailEnd/>
            </a:ln>
          </p:spPr>
          <p:txBody>
            <a:bodyPr upright="1"/>
            <a:lstStyle/>
            <a:p>
              <a:pPr>
                <a:spcBef>
                  <a:spcPts val="0"/>
                </a:spcBef>
                <a:spcAft>
                  <a:spcPts val="0"/>
                </a:spcAft>
                <a:defRPr/>
              </a:pPr>
              <a:r>
                <a:rPr lang="en-US" b="1" dirty="0">
                  <a:solidFill>
                    <a:srgbClr val="0000FF"/>
                  </a:solidFill>
                  <a:latin typeface="Times New Roman" panose="02020603050405020304" pitchFamily="18" charset="0"/>
                  <a:ea typeface="Times New Roman" panose="02020603050405020304" pitchFamily="18" charset="0"/>
                </a:rPr>
                <a:t>VNU-HCM CEA</a:t>
              </a:r>
            </a:p>
            <a:p>
              <a:pPr>
                <a:spcBef>
                  <a:spcPts val="0"/>
                </a:spcBef>
                <a:spcAft>
                  <a:spcPts val="0"/>
                </a:spcAft>
                <a:defRPr/>
              </a:pPr>
              <a:r>
                <a:rPr lang="en-US" sz="1200" dirty="0">
                  <a:latin typeface="Times New Roman" panose="02020603050405020304" pitchFamily="18" charset="0"/>
                  <a:ea typeface="Times New Roman" panose="02020603050405020304" pitchFamily="18" charset="0"/>
                </a:rPr>
                <a:t> </a:t>
              </a:r>
            </a:p>
          </p:txBody>
        </p:sp>
        <p:sp>
          <p:nvSpPr>
            <p:cNvPr id="11" name="AutoShape 5"/>
            <p:cNvSpPr>
              <a:spLocks noChangeArrowheads="1"/>
            </p:cNvSpPr>
            <p:nvPr/>
          </p:nvSpPr>
          <p:spPr bwMode="auto">
            <a:xfrm>
              <a:off x="2016" y="7426"/>
              <a:ext cx="1329" cy="954"/>
            </a:xfrm>
            <a:prstGeom prst="roundRect">
              <a:avLst>
                <a:gd name="adj" fmla="val 16667"/>
              </a:avLst>
            </a:prstGeom>
            <a:solidFill>
              <a:srgbClr val="FFC000"/>
            </a:solidFill>
            <a:ln w="9525">
              <a:solidFill>
                <a:srgbClr val="000000"/>
              </a:solidFill>
              <a:round/>
              <a:headEnd/>
              <a:tailEnd/>
            </a:ln>
          </p:spPr>
          <p:txBody>
            <a:bodyPr upright="1"/>
            <a:lstStyle/>
            <a:p>
              <a:pPr algn="ctr">
                <a:spcBef>
                  <a:spcPts val="0"/>
                </a:spcBef>
                <a:spcAft>
                  <a:spcPts val="0"/>
                </a:spcAft>
                <a:defRPr/>
              </a:pPr>
              <a:r>
                <a:rPr lang="en-US" b="1" dirty="0">
                  <a:solidFill>
                    <a:srgbClr val="0000FF"/>
                  </a:solidFill>
                  <a:latin typeface="Times New Roman" panose="02020603050405020304" pitchFamily="18" charset="0"/>
                  <a:ea typeface="Times New Roman" panose="02020603050405020304" pitchFamily="18" charset="0"/>
                </a:rPr>
                <a:t>VNU-CEA</a:t>
              </a:r>
            </a:p>
            <a:p>
              <a:pPr algn="ctr">
                <a:spcBef>
                  <a:spcPts val="0"/>
                </a:spcBef>
                <a:spcAft>
                  <a:spcPts val="0"/>
                </a:spcAft>
                <a:defRPr/>
              </a:pPr>
              <a:endParaRPr lang="en-US" sz="1600" dirty="0">
                <a:latin typeface="Times New Roman" panose="02020603050405020304" pitchFamily="18" charset="0"/>
                <a:ea typeface="Times New Roman" panose="02020603050405020304" pitchFamily="18" charset="0"/>
              </a:endParaRPr>
            </a:p>
          </p:txBody>
        </p:sp>
        <p:sp>
          <p:nvSpPr>
            <p:cNvPr id="13" name="AutoShape 7"/>
            <p:cNvSpPr>
              <a:spLocks noChangeArrowheads="1"/>
            </p:cNvSpPr>
            <p:nvPr/>
          </p:nvSpPr>
          <p:spPr bwMode="auto">
            <a:xfrm>
              <a:off x="5056" y="7438"/>
              <a:ext cx="1243" cy="955"/>
            </a:xfrm>
            <a:prstGeom prst="roundRect">
              <a:avLst>
                <a:gd name="adj" fmla="val 16667"/>
              </a:avLst>
            </a:prstGeom>
            <a:solidFill>
              <a:srgbClr val="92D050"/>
            </a:solidFill>
            <a:ln w="9525">
              <a:solidFill>
                <a:srgbClr val="000000"/>
              </a:solidFill>
              <a:round/>
              <a:headEnd/>
              <a:tailEnd/>
            </a:ln>
          </p:spPr>
          <p:txBody>
            <a:bodyPr upright="1"/>
            <a:lstStyle/>
            <a:p>
              <a:pPr algn="ctr">
                <a:spcBef>
                  <a:spcPts val="0"/>
                </a:spcBef>
                <a:spcAft>
                  <a:spcPts val="0"/>
                </a:spcAft>
                <a:defRPr/>
              </a:pPr>
              <a:r>
                <a:rPr lang="en-US" b="1" dirty="0">
                  <a:solidFill>
                    <a:srgbClr val="0000FF"/>
                  </a:solidFill>
                  <a:latin typeface="Times New Roman" panose="02020603050405020304" pitchFamily="18" charset="0"/>
                  <a:ea typeface="Times New Roman" panose="02020603050405020304" pitchFamily="18" charset="0"/>
                </a:rPr>
                <a:t>CEA-UD</a:t>
              </a:r>
            </a:p>
            <a:p>
              <a:pPr algn="ctr">
                <a:spcBef>
                  <a:spcPts val="0"/>
                </a:spcBef>
                <a:spcAft>
                  <a:spcPts val="0"/>
                </a:spcAft>
                <a:defRPr/>
              </a:pPr>
              <a:r>
                <a:rPr lang="en-US" sz="1200" dirty="0">
                  <a:latin typeface="Times New Roman" panose="02020603050405020304" pitchFamily="18" charset="0"/>
                  <a:ea typeface="Times New Roman" panose="02020603050405020304" pitchFamily="18" charset="0"/>
                </a:rPr>
                <a:t> </a:t>
              </a:r>
            </a:p>
          </p:txBody>
        </p:sp>
        <p:sp>
          <p:nvSpPr>
            <p:cNvPr id="14" name="AutoShape 8"/>
            <p:cNvSpPr>
              <a:spLocks noChangeArrowheads="1"/>
            </p:cNvSpPr>
            <p:nvPr/>
          </p:nvSpPr>
          <p:spPr bwMode="auto">
            <a:xfrm>
              <a:off x="8064" y="7438"/>
              <a:ext cx="3009" cy="1045"/>
            </a:xfrm>
            <a:prstGeom prst="roundRect">
              <a:avLst>
                <a:gd name="adj" fmla="val 16667"/>
              </a:avLst>
            </a:prstGeom>
            <a:solidFill>
              <a:srgbClr val="00B0F0"/>
            </a:solidFill>
            <a:ln w="9525">
              <a:solidFill>
                <a:srgbClr val="000000"/>
              </a:solidFill>
              <a:round/>
              <a:headEnd/>
              <a:tailEnd/>
            </a:ln>
          </p:spPr>
          <p:txBody>
            <a:bodyPr upright="1"/>
            <a:lstStyle/>
            <a:p>
              <a:pPr algn="ctr">
                <a:spcBef>
                  <a:spcPts val="0"/>
                </a:spcBef>
                <a:spcAft>
                  <a:spcPts val="0"/>
                </a:spcAft>
                <a:defRPr/>
              </a:pPr>
              <a:r>
                <a:rPr lang="en-US" b="1" dirty="0">
                  <a:solidFill>
                    <a:srgbClr val="FF0000"/>
                  </a:solidFill>
                  <a:latin typeface="Times New Roman" panose="02020603050405020304" pitchFamily="18" charset="0"/>
                  <a:ea typeface="Times New Roman" panose="02020603050405020304" pitchFamily="18" charset="0"/>
                </a:rPr>
                <a:t>CEA – AVU&amp;C</a:t>
              </a:r>
            </a:p>
            <a:p>
              <a:pPr algn="ctr">
                <a:spcBef>
                  <a:spcPts val="0"/>
                </a:spcBef>
                <a:spcAft>
                  <a:spcPts val="0"/>
                </a:spcAft>
                <a:defRPr/>
              </a:pPr>
              <a:r>
                <a:rPr lang="en-US" sz="1200" dirty="0">
                  <a:latin typeface="Times New Roman" panose="02020603050405020304" pitchFamily="18" charset="0"/>
                  <a:ea typeface="Times New Roman" panose="02020603050405020304" pitchFamily="18" charset="0"/>
                </a:rPr>
                <a:t> </a:t>
              </a:r>
            </a:p>
          </p:txBody>
        </p:sp>
        <p:cxnSp>
          <p:nvCxnSpPr>
            <p:cNvPr id="15" name="AutoShape 9"/>
            <p:cNvCxnSpPr>
              <a:cxnSpLocks noChangeShapeType="1"/>
            </p:cNvCxnSpPr>
            <p:nvPr/>
          </p:nvCxnSpPr>
          <p:spPr bwMode="auto">
            <a:xfrm>
              <a:off x="4839" y="5792"/>
              <a:ext cx="4657" cy="7"/>
            </a:xfrm>
            <a:prstGeom prst="straightConnector1">
              <a:avLst/>
            </a:prstGeom>
            <a:grpFill/>
            <a:ln w="9525">
              <a:solidFill>
                <a:srgbClr val="000000"/>
              </a:solidFill>
              <a:round/>
              <a:headEnd/>
              <a:tailEnd/>
            </a:ln>
            <a:extLst/>
          </p:spPr>
        </p:cxnSp>
        <p:cxnSp>
          <p:nvCxnSpPr>
            <p:cNvPr id="16" name="AutoShape 10"/>
            <p:cNvCxnSpPr>
              <a:cxnSpLocks noChangeShapeType="1"/>
            </p:cNvCxnSpPr>
            <p:nvPr/>
          </p:nvCxnSpPr>
          <p:spPr bwMode="auto">
            <a:xfrm>
              <a:off x="9496" y="5799"/>
              <a:ext cx="0" cy="202"/>
            </a:xfrm>
            <a:prstGeom prst="straightConnector1">
              <a:avLst/>
            </a:prstGeom>
            <a:grpFill/>
            <a:ln w="9525">
              <a:solidFill>
                <a:srgbClr val="000000"/>
              </a:solidFill>
              <a:round/>
              <a:headEnd/>
              <a:tailEnd type="triangle" w="med" len="med"/>
            </a:ln>
            <a:extLst/>
          </p:spPr>
        </p:cxnSp>
        <p:cxnSp>
          <p:nvCxnSpPr>
            <p:cNvPr id="17" name="AutoShape 11"/>
            <p:cNvCxnSpPr>
              <a:cxnSpLocks noChangeShapeType="1"/>
            </p:cNvCxnSpPr>
            <p:nvPr/>
          </p:nvCxnSpPr>
          <p:spPr bwMode="auto">
            <a:xfrm>
              <a:off x="4847" y="5799"/>
              <a:ext cx="0" cy="202"/>
            </a:xfrm>
            <a:prstGeom prst="straightConnector1">
              <a:avLst/>
            </a:prstGeom>
            <a:grpFill/>
            <a:ln w="9525">
              <a:solidFill>
                <a:srgbClr val="000000"/>
              </a:solidFill>
              <a:round/>
              <a:headEnd/>
              <a:tailEnd type="triangle" w="med" len="med"/>
            </a:ln>
            <a:extLst/>
          </p:spPr>
        </p:cxnSp>
        <p:cxnSp>
          <p:nvCxnSpPr>
            <p:cNvPr id="18" name="AutoShape 12"/>
            <p:cNvCxnSpPr>
              <a:cxnSpLocks noChangeShapeType="1"/>
            </p:cNvCxnSpPr>
            <p:nvPr/>
          </p:nvCxnSpPr>
          <p:spPr bwMode="auto">
            <a:xfrm>
              <a:off x="7096" y="5597"/>
              <a:ext cx="0" cy="202"/>
            </a:xfrm>
            <a:prstGeom prst="straightConnector1">
              <a:avLst/>
            </a:prstGeom>
            <a:grpFill/>
            <a:ln w="9525">
              <a:solidFill>
                <a:srgbClr val="000000"/>
              </a:solidFill>
              <a:round/>
              <a:headEnd/>
              <a:tailEnd type="triangle" w="med" len="med"/>
            </a:ln>
            <a:extLst/>
          </p:spPr>
        </p:cxnSp>
        <p:cxnSp>
          <p:nvCxnSpPr>
            <p:cNvPr id="19" name="AutoShape 13"/>
            <p:cNvCxnSpPr>
              <a:cxnSpLocks noChangeShapeType="1"/>
            </p:cNvCxnSpPr>
            <p:nvPr/>
          </p:nvCxnSpPr>
          <p:spPr bwMode="auto">
            <a:xfrm>
              <a:off x="2711" y="7096"/>
              <a:ext cx="4385" cy="0"/>
            </a:xfrm>
            <a:prstGeom prst="straightConnector1">
              <a:avLst/>
            </a:prstGeom>
            <a:grpFill/>
            <a:ln w="9525">
              <a:solidFill>
                <a:srgbClr val="000000"/>
              </a:solidFill>
              <a:round/>
              <a:headEnd/>
              <a:tailEnd/>
            </a:ln>
            <a:extLst/>
          </p:spPr>
        </p:cxnSp>
        <p:cxnSp>
          <p:nvCxnSpPr>
            <p:cNvPr id="20" name="AutoShape 14"/>
            <p:cNvCxnSpPr>
              <a:cxnSpLocks noChangeShapeType="1"/>
            </p:cNvCxnSpPr>
            <p:nvPr/>
          </p:nvCxnSpPr>
          <p:spPr bwMode="auto">
            <a:xfrm>
              <a:off x="4094" y="7111"/>
              <a:ext cx="0" cy="284"/>
            </a:xfrm>
            <a:prstGeom prst="straightConnector1">
              <a:avLst/>
            </a:prstGeom>
            <a:grpFill/>
            <a:ln w="9525">
              <a:solidFill>
                <a:srgbClr val="000000"/>
              </a:solidFill>
              <a:round/>
              <a:headEnd/>
              <a:tailEnd type="triangle" w="med" len="med"/>
            </a:ln>
            <a:extLst/>
          </p:spPr>
        </p:cxnSp>
        <p:cxnSp>
          <p:nvCxnSpPr>
            <p:cNvPr id="21" name="AutoShape 15"/>
            <p:cNvCxnSpPr>
              <a:cxnSpLocks noChangeShapeType="1"/>
            </p:cNvCxnSpPr>
            <p:nvPr/>
          </p:nvCxnSpPr>
          <p:spPr bwMode="auto">
            <a:xfrm>
              <a:off x="2711" y="7096"/>
              <a:ext cx="0" cy="284"/>
            </a:xfrm>
            <a:prstGeom prst="straightConnector1">
              <a:avLst/>
            </a:prstGeom>
            <a:grpFill/>
            <a:ln w="9525">
              <a:solidFill>
                <a:srgbClr val="000000"/>
              </a:solidFill>
              <a:round/>
              <a:headEnd/>
              <a:tailEnd type="triangle" w="med" len="med"/>
            </a:ln>
            <a:extLst/>
          </p:spPr>
        </p:cxnSp>
        <p:cxnSp>
          <p:nvCxnSpPr>
            <p:cNvPr id="22" name="AutoShape 17"/>
            <p:cNvCxnSpPr>
              <a:cxnSpLocks noChangeShapeType="1"/>
            </p:cNvCxnSpPr>
            <p:nvPr/>
          </p:nvCxnSpPr>
          <p:spPr bwMode="auto">
            <a:xfrm>
              <a:off x="7096" y="7096"/>
              <a:ext cx="0" cy="284"/>
            </a:xfrm>
            <a:prstGeom prst="straightConnector1">
              <a:avLst/>
            </a:prstGeom>
            <a:grpFill/>
            <a:ln w="9525">
              <a:solidFill>
                <a:srgbClr val="000000"/>
              </a:solidFill>
              <a:round/>
              <a:headEnd/>
              <a:tailEnd type="triangle" w="med" len="med"/>
            </a:ln>
            <a:extLst/>
          </p:spPr>
        </p:cxnSp>
        <p:cxnSp>
          <p:nvCxnSpPr>
            <p:cNvPr id="23" name="AutoShape 18"/>
            <p:cNvCxnSpPr>
              <a:cxnSpLocks noChangeShapeType="1"/>
            </p:cNvCxnSpPr>
            <p:nvPr/>
          </p:nvCxnSpPr>
          <p:spPr bwMode="auto">
            <a:xfrm>
              <a:off x="4852" y="6812"/>
              <a:ext cx="0" cy="284"/>
            </a:xfrm>
            <a:prstGeom prst="straightConnector1">
              <a:avLst/>
            </a:prstGeom>
            <a:grpFill/>
            <a:ln w="9525">
              <a:solidFill>
                <a:srgbClr val="000000"/>
              </a:solidFill>
              <a:round/>
              <a:headEnd/>
              <a:tailEnd/>
            </a:ln>
            <a:extLst/>
          </p:spPr>
        </p:cxnSp>
        <p:cxnSp>
          <p:nvCxnSpPr>
            <p:cNvPr id="24" name="AutoShape 19"/>
            <p:cNvCxnSpPr>
              <a:cxnSpLocks noChangeShapeType="1"/>
            </p:cNvCxnSpPr>
            <p:nvPr/>
          </p:nvCxnSpPr>
          <p:spPr bwMode="auto">
            <a:xfrm>
              <a:off x="9484" y="6830"/>
              <a:ext cx="12" cy="605"/>
            </a:xfrm>
            <a:prstGeom prst="straightConnector1">
              <a:avLst/>
            </a:prstGeom>
            <a:grpFill/>
            <a:ln w="9525">
              <a:solidFill>
                <a:srgbClr val="000000"/>
              </a:solidFill>
              <a:round/>
              <a:headEnd/>
              <a:tailEnd type="triangle" w="med" len="med"/>
            </a:ln>
            <a:extLst/>
          </p:spPr>
        </p:cxnSp>
        <p:cxnSp>
          <p:nvCxnSpPr>
            <p:cNvPr id="26" name="AutoShape 23"/>
            <p:cNvCxnSpPr>
              <a:cxnSpLocks noChangeShapeType="1"/>
            </p:cNvCxnSpPr>
            <p:nvPr/>
          </p:nvCxnSpPr>
          <p:spPr bwMode="auto">
            <a:xfrm>
              <a:off x="2714" y="8493"/>
              <a:ext cx="0" cy="284"/>
            </a:xfrm>
            <a:prstGeom prst="straightConnector1">
              <a:avLst/>
            </a:prstGeom>
            <a:grpFill/>
            <a:ln w="9525">
              <a:solidFill>
                <a:srgbClr val="000000"/>
              </a:solidFill>
              <a:round/>
              <a:headEnd/>
              <a:tailEnd type="triangle" w="med" len="med"/>
            </a:ln>
            <a:extLst/>
          </p:spPr>
        </p:cxnSp>
        <p:sp>
          <p:nvSpPr>
            <p:cNvPr id="25" name="AutoShape 20"/>
            <p:cNvSpPr>
              <a:spLocks noChangeArrowheads="1"/>
            </p:cNvSpPr>
            <p:nvPr/>
          </p:nvSpPr>
          <p:spPr bwMode="auto">
            <a:xfrm>
              <a:off x="2405" y="8794"/>
              <a:ext cx="9297" cy="924"/>
            </a:xfrm>
            <a:prstGeom prst="roundRect">
              <a:avLst>
                <a:gd name="adj" fmla="val 16667"/>
              </a:avLst>
            </a:prstGeom>
            <a:grpFill/>
            <a:ln w="9525">
              <a:solidFill>
                <a:srgbClr val="000000"/>
              </a:solidFill>
              <a:round/>
              <a:headEnd/>
              <a:tailEnd/>
            </a:ln>
          </p:spPr>
          <p:txBody>
            <a:bodyPr upright="1"/>
            <a:lstStyle/>
            <a:p>
              <a:pPr algn="ctr">
                <a:spcBef>
                  <a:spcPts val="0"/>
                </a:spcBef>
                <a:spcAft>
                  <a:spcPts val="0"/>
                </a:spcAft>
                <a:defRPr/>
              </a:pPr>
              <a:r>
                <a:rPr lang="en-US" sz="2200" b="1" dirty="0" err="1">
                  <a:latin typeface="Times New Roman" panose="02020603050405020304" pitchFamily="18" charset="0"/>
                  <a:ea typeface="Times New Roman" panose="02020603050405020304" pitchFamily="18" charset="0"/>
                </a:rPr>
                <a:t>Cơ</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sở</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giáo</a:t>
              </a:r>
              <a:r>
                <a:rPr lang="en-US" sz="2200" b="1" dirty="0">
                  <a:latin typeface="Times New Roman" panose="02020603050405020304" pitchFamily="18" charset="0"/>
                  <a:ea typeface="Times New Roman" panose="02020603050405020304" pitchFamily="18" charset="0"/>
                </a:rPr>
                <a:t> </a:t>
              </a:r>
              <a:r>
                <a:rPr lang="en-US" sz="2200" b="1" dirty="0" err="1" smtClean="0">
                  <a:latin typeface="Times New Roman" panose="02020603050405020304" pitchFamily="18" charset="0"/>
                  <a:ea typeface="Times New Roman" panose="02020603050405020304" pitchFamily="18" charset="0"/>
                </a:rPr>
                <a:t>dục</a:t>
              </a:r>
              <a:r>
                <a:rPr lang="en-US" sz="2200" b="1" dirty="0" smtClean="0">
                  <a:latin typeface="Times New Roman" panose="02020603050405020304" pitchFamily="18" charset="0"/>
                  <a:ea typeface="Times New Roman" panose="02020603050405020304" pitchFamily="18" charset="0"/>
                </a:rPr>
                <a:t> </a:t>
              </a:r>
              <a:r>
                <a:rPr lang="en-US" sz="2200" b="1" dirty="0" err="1" smtClean="0">
                  <a:latin typeface="Times New Roman" panose="02020603050405020304" pitchFamily="18" charset="0"/>
                  <a:ea typeface="Times New Roman" panose="02020603050405020304" pitchFamily="18" charset="0"/>
                </a:rPr>
                <a:t>đại</a:t>
              </a:r>
              <a:r>
                <a:rPr lang="en-US" sz="2200" b="1" dirty="0">
                  <a:latin typeface="Times New Roman" panose="02020603050405020304" pitchFamily="18" charset="0"/>
                  <a:ea typeface="Times New Roman" panose="02020603050405020304" pitchFamily="18" charset="0"/>
                </a:rPr>
                <a:t> </a:t>
              </a:r>
              <a:r>
                <a:rPr lang="en-US" sz="2200" b="1" dirty="0" err="1" smtClean="0">
                  <a:latin typeface="Times New Roman" panose="02020603050405020304" pitchFamily="18" charset="0"/>
                  <a:ea typeface="Times New Roman" panose="02020603050405020304" pitchFamily="18" charset="0"/>
                </a:rPr>
                <a:t>học</a:t>
              </a:r>
              <a:endParaRPr lang="en-US" sz="2200" b="1" dirty="0" smtClean="0">
                <a:latin typeface="Times New Roman" panose="02020603050405020304" pitchFamily="18" charset="0"/>
                <a:ea typeface="Times New Roman" panose="02020603050405020304" pitchFamily="18" charset="0"/>
              </a:endParaRPr>
            </a:p>
            <a:p>
              <a:pPr algn="ctr">
                <a:spcBef>
                  <a:spcPts val="0"/>
                </a:spcBef>
                <a:spcAft>
                  <a:spcPts val="0"/>
                </a:spcAft>
                <a:defRPr/>
              </a:pPr>
              <a:r>
                <a:rPr lang="en-US" sz="2200" b="1" dirty="0" smtClean="0">
                  <a:solidFill>
                    <a:srgbClr val="FF0000"/>
                  </a:solidFill>
                  <a:latin typeface="Times New Roman" panose="02020603050405020304" pitchFamily="18" charset="0"/>
                  <a:ea typeface="Times New Roman" panose="02020603050405020304" pitchFamily="18" charset="0"/>
                </a:rPr>
                <a:t>(</a:t>
              </a:r>
              <a:r>
                <a:rPr lang="en-US" sz="2200" b="1" dirty="0" err="1" smtClean="0">
                  <a:solidFill>
                    <a:srgbClr val="FF0000"/>
                  </a:solidFill>
                  <a:latin typeface="Times New Roman" panose="02020603050405020304" pitchFamily="18" charset="0"/>
                  <a:ea typeface="Times New Roman" panose="02020603050405020304" pitchFamily="18" charset="0"/>
                </a:rPr>
                <a:t>hầu</a:t>
              </a:r>
              <a:r>
                <a:rPr lang="en-US" sz="2200" b="1" dirty="0" smtClean="0">
                  <a:solidFill>
                    <a:srgbClr val="FF0000"/>
                  </a:solidFill>
                  <a:latin typeface="Times New Roman" panose="02020603050405020304" pitchFamily="18" charset="0"/>
                  <a:ea typeface="Times New Roman" panose="02020603050405020304" pitchFamily="18" charset="0"/>
                </a:rPr>
                <a:t> </a:t>
              </a:r>
              <a:r>
                <a:rPr lang="en-US" sz="2200" b="1" dirty="0" err="1" smtClean="0">
                  <a:solidFill>
                    <a:srgbClr val="FF0000"/>
                  </a:solidFill>
                  <a:latin typeface="Times New Roman" panose="02020603050405020304" pitchFamily="18" charset="0"/>
                  <a:ea typeface="Times New Roman" panose="02020603050405020304" pitchFamily="18" charset="0"/>
                </a:rPr>
                <a:t>hết</a:t>
              </a:r>
              <a:r>
                <a:rPr lang="en-US" sz="2200" b="1" dirty="0" smtClean="0">
                  <a:solidFill>
                    <a:srgbClr val="FF0000"/>
                  </a:solidFill>
                  <a:latin typeface="Times New Roman" panose="02020603050405020304" pitchFamily="18" charset="0"/>
                  <a:ea typeface="Times New Roman" panose="02020603050405020304" pitchFamily="18" charset="0"/>
                </a:rPr>
                <a:t> </a:t>
              </a:r>
              <a:r>
                <a:rPr lang="en-US" sz="2200" b="1" dirty="0" err="1" smtClean="0">
                  <a:solidFill>
                    <a:srgbClr val="FF0000"/>
                  </a:solidFill>
                  <a:latin typeface="Times New Roman" panose="02020603050405020304" pitchFamily="18" charset="0"/>
                  <a:ea typeface="Times New Roman" panose="02020603050405020304" pitchFamily="18" charset="0"/>
                </a:rPr>
                <a:t>đã</a:t>
              </a:r>
              <a:r>
                <a:rPr lang="en-US" sz="2200" b="1" dirty="0" smtClean="0">
                  <a:solidFill>
                    <a:srgbClr val="FF0000"/>
                  </a:solidFill>
                  <a:latin typeface="Times New Roman" panose="02020603050405020304" pitchFamily="18" charset="0"/>
                  <a:ea typeface="Times New Roman" panose="02020603050405020304" pitchFamily="18" charset="0"/>
                </a:rPr>
                <a:t> </a:t>
              </a:r>
              <a:r>
                <a:rPr lang="en-US" sz="2200" b="1" dirty="0" err="1" smtClean="0">
                  <a:solidFill>
                    <a:srgbClr val="FF0000"/>
                  </a:solidFill>
                  <a:latin typeface="Times New Roman" panose="02020603050405020304" pitchFamily="18" charset="0"/>
                  <a:ea typeface="Times New Roman" panose="02020603050405020304" pitchFamily="18" charset="0"/>
                </a:rPr>
                <a:t>có</a:t>
              </a:r>
              <a:r>
                <a:rPr lang="en-US" sz="2200" b="1" dirty="0" smtClean="0">
                  <a:solidFill>
                    <a:srgbClr val="FF0000"/>
                  </a:solidFill>
                  <a:latin typeface="Times New Roman" panose="02020603050405020304" pitchFamily="18" charset="0"/>
                  <a:ea typeface="Times New Roman" panose="02020603050405020304" pitchFamily="18" charset="0"/>
                </a:rPr>
                <a:t> </a:t>
              </a:r>
              <a:r>
                <a:rPr lang="en-US" sz="2200" b="1" dirty="0" err="1" smtClean="0">
                  <a:solidFill>
                    <a:srgbClr val="FF0000"/>
                  </a:solidFill>
                  <a:latin typeface="Times New Roman" panose="02020603050405020304" pitchFamily="18" charset="0"/>
                  <a:ea typeface="Times New Roman" panose="02020603050405020304" pitchFamily="18" charset="0"/>
                </a:rPr>
                <a:t>đơn</a:t>
              </a:r>
              <a:r>
                <a:rPr lang="en-US" sz="2200" b="1" dirty="0" smtClean="0">
                  <a:solidFill>
                    <a:srgbClr val="FF0000"/>
                  </a:solidFill>
                  <a:latin typeface="Times New Roman" panose="02020603050405020304" pitchFamily="18" charset="0"/>
                  <a:ea typeface="Times New Roman" panose="02020603050405020304" pitchFamily="18" charset="0"/>
                </a:rPr>
                <a:t> </a:t>
              </a:r>
              <a:r>
                <a:rPr lang="en-US" sz="2200" b="1" dirty="0" err="1" smtClean="0">
                  <a:solidFill>
                    <a:srgbClr val="FF0000"/>
                  </a:solidFill>
                  <a:latin typeface="Times New Roman" panose="02020603050405020304" pitchFamily="18" charset="0"/>
                  <a:ea typeface="Times New Roman" panose="02020603050405020304" pitchFamily="18" charset="0"/>
                </a:rPr>
                <a:t>vị</a:t>
              </a:r>
              <a:r>
                <a:rPr lang="en-US" sz="2200" b="1" dirty="0" smtClean="0">
                  <a:solidFill>
                    <a:srgbClr val="FF0000"/>
                  </a:solidFill>
                  <a:latin typeface="Times New Roman" panose="02020603050405020304" pitchFamily="18" charset="0"/>
                  <a:ea typeface="Times New Roman" panose="02020603050405020304" pitchFamily="18" charset="0"/>
                </a:rPr>
                <a:t> </a:t>
              </a:r>
              <a:r>
                <a:rPr lang="en-US" sz="2200" b="1" dirty="0" err="1" smtClean="0">
                  <a:solidFill>
                    <a:srgbClr val="FF0000"/>
                  </a:solidFill>
                  <a:latin typeface="Times New Roman" panose="02020603050405020304" pitchFamily="18" charset="0"/>
                  <a:ea typeface="Times New Roman" panose="02020603050405020304" pitchFamily="18" charset="0"/>
                </a:rPr>
                <a:t>chuyên</a:t>
              </a:r>
              <a:r>
                <a:rPr lang="en-US" sz="2200" b="1" dirty="0" smtClean="0">
                  <a:solidFill>
                    <a:srgbClr val="FF0000"/>
                  </a:solidFill>
                  <a:latin typeface="Times New Roman" panose="02020603050405020304" pitchFamily="18" charset="0"/>
                  <a:ea typeface="Times New Roman" panose="02020603050405020304" pitchFamily="18" charset="0"/>
                </a:rPr>
                <a:t> </a:t>
              </a:r>
              <a:r>
                <a:rPr lang="en-US" sz="2200" b="1" dirty="0" err="1" smtClean="0">
                  <a:solidFill>
                    <a:srgbClr val="FF0000"/>
                  </a:solidFill>
                  <a:latin typeface="Times New Roman" panose="02020603050405020304" pitchFamily="18" charset="0"/>
                  <a:ea typeface="Times New Roman" panose="02020603050405020304" pitchFamily="18" charset="0"/>
                </a:rPr>
                <a:t>trách</a:t>
              </a:r>
              <a:r>
                <a:rPr lang="en-US" sz="2200" b="1" dirty="0" smtClean="0">
                  <a:solidFill>
                    <a:srgbClr val="FF0000"/>
                  </a:solidFill>
                  <a:latin typeface="Times New Roman" panose="02020603050405020304" pitchFamily="18" charset="0"/>
                  <a:ea typeface="Times New Roman" panose="02020603050405020304" pitchFamily="18" charset="0"/>
                </a:rPr>
                <a:t> </a:t>
              </a:r>
              <a:r>
                <a:rPr lang="en-US" sz="2200" b="1" dirty="0" err="1" smtClean="0">
                  <a:solidFill>
                    <a:srgbClr val="FF0000"/>
                  </a:solidFill>
                  <a:latin typeface="Times New Roman" panose="02020603050405020304" pitchFamily="18" charset="0"/>
                  <a:ea typeface="Times New Roman" panose="02020603050405020304" pitchFamily="18" charset="0"/>
                </a:rPr>
                <a:t>làm</a:t>
              </a:r>
              <a:r>
                <a:rPr lang="en-US" sz="2200" b="1" dirty="0" smtClean="0">
                  <a:solidFill>
                    <a:srgbClr val="FF0000"/>
                  </a:solidFill>
                  <a:latin typeface="Times New Roman" panose="02020603050405020304" pitchFamily="18" charset="0"/>
                  <a:ea typeface="Times New Roman" panose="02020603050405020304" pitchFamily="18" charset="0"/>
                </a:rPr>
                <a:t> </a:t>
              </a:r>
              <a:r>
                <a:rPr lang="en-US" sz="2200" b="1" dirty="0" err="1" smtClean="0">
                  <a:solidFill>
                    <a:srgbClr val="FF0000"/>
                  </a:solidFill>
                  <a:latin typeface="Times New Roman" panose="02020603050405020304" pitchFamily="18" charset="0"/>
                  <a:ea typeface="Times New Roman" panose="02020603050405020304" pitchFamily="18" charset="0"/>
                </a:rPr>
                <a:t>công</a:t>
              </a:r>
              <a:r>
                <a:rPr lang="en-US" sz="2200" b="1" dirty="0" smtClean="0">
                  <a:solidFill>
                    <a:srgbClr val="FF0000"/>
                  </a:solidFill>
                  <a:latin typeface="Times New Roman" panose="02020603050405020304" pitchFamily="18" charset="0"/>
                  <a:ea typeface="Times New Roman" panose="02020603050405020304" pitchFamily="18" charset="0"/>
                </a:rPr>
                <a:t> </a:t>
              </a:r>
              <a:r>
                <a:rPr lang="en-US" sz="2200" b="1" dirty="0" err="1" smtClean="0">
                  <a:solidFill>
                    <a:srgbClr val="FF0000"/>
                  </a:solidFill>
                  <a:latin typeface="Times New Roman" panose="02020603050405020304" pitchFamily="18" charset="0"/>
                  <a:ea typeface="Times New Roman" panose="02020603050405020304" pitchFamily="18" charset="0"/>
                </a:rPr>
                <a:t>tác</a:t>
              </a:r>
              <a:r>
                <a:rPr lang="en-US" sz="2200" b="1" dirty="0" smtClean="0">
                  <a:solidFill>
                    <a:srgbClr val="FF0000"/>
                  </a:solidFill>
                  <a:latin typeface="Times New Roman" panose="02020603050405020304" pitchFamily="18" charset="0"/>
                  <a:ea typeface="Times New Roman" panose="02020603050405020304" pitchFamily="18" charset="0"/>
                </a:rPr>
                <a:t> ĐBCL</a:t>
              </a:r>
              <a:endParaRPr lang="en-US" sz="2200" b="1" dirty="0">
                <a:solidFill>
                  <a:srgbClr val="FF0000"/>
                </a:solidFill>
                <a:latin typeface="Times New Roman" panose="02020603050405020304" pitchFamily="18" charset="0"/>
                <a:ea typeface="Times New Roman" panose="02020603050405020304" pitchFamily="18" charset="0"/>
              </a:endParaRPr>
            </a:p>
          </p:txBody>
        </p:sp>
        <p:cxnSp>
          <p:nvCxnSpPr>
            <p:cNvPr id="27" name="AutoShape 24"/>
            <p:cNvCxnSpPr>
              <a:cxnSpLocks noChangeShapeType="1"/>
            </p:cNvCxnSpPr>
            <p:nvPr/>
          </p:nvCxnSpPr>
          <p:spPr bwMode="auto">
            <a:xfrm>
              <a:off x="4111" y="8453"/>
              <a:ext cx="0" cy="284"/>
            </a:xfrm>
            <a:prstGeom prst="straightConnector1">
              <a:avLst/>
            </a:prstGeom>
            <a:grpFill/>
            <a:ln w="9525">
              <a:solidFill>
                <a:srgbClr val="000000"/>
              </a:solidFill>
              <a:round/>
              <a:headEnd/>
              <a:tailEnd type="triangle" w="med" len="med"/>
            </a:ln>
            <a:extLst/>
          </p:spPr>
        </p:cxnSp>
        <p:cxnSp>
          <p:nvCxnSpPr>
            <p:cNvPr id="28" name="AutoShape 25"/>
            <p:cNvCxnSpPr>
              <a:cxnSpLocks noChangeShapeType="1"/>
            </p:cNvCxnSpPr>
            <p:nvPr/>
          </p:nvCxnSpPr>
          <p:spPr bwMode="auto">
            <a:xfrm>
              <a:off x="7096" y="8442"/>
              <a:ext cx="0" cy="284"/>
            </a:xfrm>
            <a:prstGeom prst="straightConnector1">
              <a:avLst/>
            </a:prstGeom>
            <a:grpFill/>
            <a:ln w="9525">
              <a:solidFill>
                <a:srgbClr val="000000"/>
              </a:solidFill>
              <a:round/>
              <a:headEnd/>
              <a:tailEnd type="triangle" w="med" len="med"/>
            </a:ln>
            <a:extLst/>
          </p:spPr>
        </p:cxnSp>
        <p:cxnSp>
          <p:nvCxnSpPr>
            <p:cNvPr id="29" name="AutoShape 26"/>
            <p:cNvCxnSpPr>
              <a:cxnSpLocks noChangeShapeType="1"/>
            </p:cNvCxnSpPr>
            <p:nvPr/>
          </p:nvCxnSpPr>
          <p:spPr bwMode="auto">
            <a:xfrm>
              <a:off x="9405" y="8506"/>
              <a:ext cx="0" cy="284"/>
            </a:xfrm>
            <a:prstGeom prst="straightConnector1">
              <a:avLst/>
            </a:prstGeom>
            <a:grpFill/>
            <a:ln w="9525">
              <a:solidFill>
                <a:srgbClr val="000000"/>
              </a:solidFill>
              <a:round/>
              <a:headEnd/>
              <a:tailEnd type="triangle" w="med" len="med"/>
            </a:ln>
            <a:extLst/>
          </p:spPr>
        </p:cxnSp>
      </p:grpSp>
      <p:cxnSp>
        <p:nvCxnSpPr>
          <p:cNvPr id="44038" name="AutoShape 14"/>
          <p:cNvCxnSpPr>
            <a:cxnSpLocks noChangeShapeType="1"/>
          </p:cNvCxnSpPr>
          <p:nvPr/>
        </p:nvCxnSpPr>
        <p:spPr bwMode="auto">
          <a:xfrm>
            <a:off x="3505200" y="3589338"/>
            <a:ext cx="0" cy="2794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4039" name="AutoShape 14"/>
          <p:cNvCxnSpPr>
            <a:cxnSpLocks noChangeShapeType="1"/>
          </p:cNvCxnSpPr>
          <p:nvPr/>
        </p:nvCxnSpPr>
        <p:spPr bwMode="auto">
          <a:xfrm>
            <a:off x="3624263" y="4913313"/>
            <a:ext cx="0" cy="2794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4040" name="AutoShape 6"/>
          <p:cNvSpPr>
            <a:spLocks noChangeArrowheads="1"/>
          </p:cNvSpPr>
          <p:nvPr/>
        </p:nvSpPr>
        <p:spPr bwMode="auto">
          <a:xfrm>
            <a:off x="4067175" y="3881438"/>
            <a:ext cx="942975" cy="939800"/>
          </a:xfrm>
          <a:prstGeom prst="roundRect">
            <a:avLst>
              <a:gd name="adj" fmla="val 16667"/>
            </a:avLst>
          </a:prstGeom>
          <a:solidFill>
            <a:srgbClr val="FFFF00"/>
          </a:solid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1">
                <a:solidFill>
                  <a:srgbClr val="0000FF"/>
                </a:solidFill>
                <a:latin typeface="Times New Roman" panose="02020603050405020304" pitchFamily="18" charset="0"/>
                <a:cs typeface="Times New Roman" panose="02020603050405020304" pitchFamily="18" charset="0"/>
              </a:rPr>
              <a:t>VU-CEA</a:t>
            </a:r>
          </a:p>
          <a:p>
            <a:pPr>
              <a:spcBef>
                <a:spcPct val="0"/>
              </a:spcBef>
              <a:buFontTx/>
              <a:buNone/>
            </a:pPr>
            <a:r>
              <a:rPr lang="en-US" altLang="en-US" sz="1200">
                <a:latin typeface="Times New Roman" panose="02020603050405020304" pitchFamily="18" charset="0"/>
                <a:cs typeface="Times New Roman" panose="02020603050405020304" pitchFamily="18" charset="0"/>
              </a:rPr>
              <a:t> </a:t>
            </a:r>
          </a:p>
        </p:txBody>
      </p:sp>
      <p:sp>
        <p:nvSpPr>
          <p:cNvPr id="31" name="Rectangle 30"/>
          <p:cNvSpPr/>
          <p:nvPr/>
        </p:nvSpPr>
        <p:spPr>
          <a:xfrm>
            <a:off x="196959" y="182789"/>
            <a:ext cx="2836863"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smtClean="0">
                <a:solidFill>
                  <a:schemeClr val="bg1"/>
                </a:solidFill>
                <a:cs typeface="Arial" pitchFamily="34" charset="0"/>
              </a:rPr>
              <a:t>Kết</a:t>
            </a:r>
            <a:r>
              <a:rPr lang="en-US" sz="2000" b="1" dirty="0" smtClean="0">
                <a:solidFill>
                  <a:schemeClr val="bg1"/>
                </a:solidFill>
                <a:cs typeface="Arial" pitchFamily="34" charset="0"/>
              </a:rPr>
              <a:t> </a:t>
            </a:r>
            <a:r>
              <a:rPr lang="en-US" sz="2000" b="1" dirty="0" err="1" smtClean="0">
                <a:solidFill>
                  <a:schemeClr val="bg1"/>
                </a:solidFill>
                <a:cs typeface="Arial" pitchFamily="34" charset="0"/>
              </a:rPr>
              <a:t>quả</a:t>
            </a:r>
            <a:r>
              <a:rPr lang="en-US" sz="2000" b="1" dirty="0" smtClean="0">
                <a:solidFill>
                  <a:schemeClr val="bg1"/>
                </a:solidFill>
                <a:cs typeface="Arial" pitchFamily="34" charset="0"/>
              </a:rPr>
              <a:t> </a:t>
            </a:r>
            <a:r>
              <a:rPr lang="en-US" sz="2000" b="1" dirty="0" err="1" smtClean="0">
                <a:solidFill>
                  <a:schemeClr val="bg1"/>
                </a:solidFill>
                <a:cs typeface="Arial" pitchFamily="34" charset="0"/>
              </a:rPr>
              <a:t>triển</a:t>
            </a:r>
            <a:r>
              <a:rPr lang="en-US" sz="2000" b="1" dirty="0" smtClean="0">
                <a:solidFill>
                  <a:schemeClr val="bg1"/>
                </a:solidFill>
                <a:cs typeface="Arial" pitchFamily="34" charset="0"/>
              </a:rPr>
              <a:t> </a:t>
            </a:r>
            <a:r>
              <a:rPr lang="en-US" sz="2000" b="1" dirty="0" err="1" smtClean="0">
                <a:solidFill>
                  <a:schemeClr val="bg1"/>
                </a:solidFill>
                <a:cs typeface="Arial" pitchFamily="34" charset="0"/>
              </a:rPr>
              <a:t>khai</a:t>
            </a:r>
            <a:endParaRPr lang="en-US" sz="2000" b="1" dirty="0">
              <a:solidFill>
                <a:schemeClr val="bg1"/>
              </a:solidFill>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853531" y="339725"/>
            <a:ext cx="5326062" cy="3619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a:solidFill>
                  <a:schemeClr val="bg1"/>
                </a:solidFill>
                <a:cs typeface="Arial" pitchFamily="34" charset="0"/>
              </a:rPr>
              <a:t>5 </a:t>
            </a:r>
            <a:r>
              <a:rPr lang="en-US" sz="2000" b="1" dirty="0" err="1">
                <a:solidFill>
                  <a:schemeClr val="bg1"/>
                </a:solidFill>
                <a:cs typeface="Arial" pitchFamily="34" charset="0"/>
              </a:rPr>
              <a:t>tổ</a:t>
            </a:r>
            <a:r>
              <a:rPr lang="en-US" sz="2000" b="1" dirty="0">
                <a:solidFill>
                  <a:schemeClr val="bg1"/>
                </a:solidFill>
                <a:cs typeface="Arial" pitchFamily="34" charset="0"/>
              </a:rPr>
              <a:t> </a:t>
            </a:r>
            <a:r>
              <a:rPr lang="en-US" sz="2000" b="1" dirty="0" err="1">
                <a:solidFill>
                  <a:schemeClr val="bg1"/>
                </a:solidFill>
                <a:cs typeface="Arial" pitchFamily="34" charset="0"/>
              </a:rPr>
              <a:t>chức</a:t>
            </a:r>
            <a:r>
              <a:rPr lang="en-US" sz="2000" b="1" dirty="0">
                <a:solidFill>
                  <a:schemeClr val="bg1"/>
                </a:solidFill>
                <a:cs typeface="Arial" pitchFamily="34" charset="0"/>
              </a:rPr>
              <a:t> </a:t>
            </a:r>
            <a:r>
              <a:rPr lang="en-US" sz="2000" b="1" dirty="0" err="1">
                <a:solidFill>
                  <a:schemeClr val="bg1"/>
                </a:solidFill>
                <a:cs typeface="Arial" pitchFamily="34" charset="0"/>
              </a:rPr>
              <a:t>được</a:t>
            </a:r>
            <a:r>
              <a:rPr lang="en-US" sz="2000" b="1" dirty="0">
                <a:solidFill>
                  <a:schemeClr val="bg1"/>
                </a:solidFill>
                <a:cs typeface="Arial" pitchFamily="34" charset="0"/>
              </a:rPr>
              <a:t> </a:t>
            </a:r>
            <a:r>
              <a:rPr lang="en-US" sz="2000" b="1" dirty="0" err="1">
                <a:solidFill>
                  <a:schemeClr val="bg1"/>
                </a:solidFill>
                <a:cs typeface="Arial" pitchFamily="34" charset="0"/>
              </a:rPr>
              <a:t>thành</a:t>
            </a:r>
            <a:r>
              <a:rPr lang="en-US" sz="2000" b="1" dirty="0">
                <a:solidFill>
                  <a:schemeClr val="bg1"/>
                </a:solidFill>
                <a:cs typeface="Arial" pitchFamily="34" charset="0"/>
              </a:rPr>
              <a:t> </a:t>
            </a:r>
            <a:r>
              <a:rPr lang="en-US" sz="2000" b="1" dirty="0" err="1">
                <a:solidFill>
                  <a:schemeClr val="bg1"/>
                </a:solidFill>
                <a:cs typeface="Arial" pitchFamily="34" charset="0"/>
              </a:rPr>
              <a:t>lập</a:t>
            </a:r>
            <a:r>
              <a:rPr lang="en-US" sz="2000" b="1" dirty="0">
                <a:solidFill>
                  <a:schemeClr val="bg1"/>
                </a:solidFill>
                <a:cs typeface="Arial" pitchFamily="34" charset="0"/>
              </a:rPr>
              <a:t> </a:t>
            </a:r>
            <a:r>
              <a:rPr lang="en-US" sz="2000" b="1" dirty="0" err="1">
                <a:solidFill>
                  <a:schemeClr val="bg1"/>
                </a:solidFill>
                <a:cs typeface="Arial" pitchFamily="34" charset="0"/>
              </a:rPr>
              <a:t>và</a:t>
            </a:r>
            <a:r>
              <a:rPr lang="en-US" sz="2000" b="1" dirty="0">
                <a:solidFill>
                  <a:schemeClr val="bg1"/>
                </a:solidFill>
                <a:cs typeface="Arial" pitchFamily="34" charset="0"/>
              </a:rPr>
              <a:t> </a:t>
            </a:r>
            <a:r>
              <a:rPr lang="en-US" sz="2000" b="1" dirty="0" err="1">
                <a:solidFill>
                  <a:schemeClr val="bg1"/>
                </a:solidFill>
                <a:cs typeface="Arial" pitchFamily="34" charset="0"/>
              </a:rPr>
              <a:t>hoạt</a:t>
            </a:r>
            <a:r>
              <a:rPr lang="en-US" sz="2000" b="1" dirty="0">
                <a:solidFill>
                  <a:schemeClr val="bg1"/>
                </a:solidFill>
                <a:cs typeface="Arial" pitchFamily="34" charset="0"/>
              </a:rPr>
              <a:t> </a:t>
            </a:r>
            <a:r>
              <a:rPr lang="en-US" sz="2000" b="1" dirty="0" err="1">
                <a:solidFill>
                  <a:schemeClr val="bg1"/>
                </a:solidFill>
                <a:cs typeface="Arial" pitchFamily="34" charset="0"/>
              </a:rPr>
              <a:t>động</a:t>
            </a:r>
            <a:endParaRPr lang="en-US" sz="2000" b="1" dirty="0">
              <a:solidFill>
                <a:schemeClr val="bg1"/>
              </a:solidFill>
              <a:cs typeface="Arial" pitchFamily="34" charset="0"/>
            </a:endParaRPr>
          </a:p>
        </p:txBody>
      </p:sp>
      <p:pic>
        <p:nvPicPr>
          <p:cNvPr id="51203" name="Picture 23"/>
          <p:cNvPicPr>
            <a:picLocks noChangeAspect="1" noChangeArrowheads="1"/>
          </p:cNvPicPr>
          <p:nvPr/>
        </p:nvPicPr>
        <p:blipFill>
          <a:blip r:embed="rId2">
            <a:extLst>
              <a:ext uri="{28A0092B-C50C-407E-A947-70E740481C1C}">
                <a14:useLocalDpi xmlns:a14="http://schemas.microsoft.com/office/drawing/2010/main" val="0"/>
              </a:ext>
            </a:extLst>
          </a:blip>
          <a:srcRect t="80736"/>
          <a:stretch>
            <a:fillRect/>
          </a:stretch>
        </p:blipFill>
        <p:spPr bwMode="auto">
          <a:xfrm>
            <a:off x="941388" y="722313"/>
            <a:ext cx="2563812"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4" name="Rectangle 10"/>
          <p:cNvSpPr>
            <a:spLocks noChangeArrowheads="1"/>
          </p:cNvSpPr>
          <p:nvPr/>
        </p:nvSpPr>
        <p:spPr bwMode="auto">
          <a:xfrm>
            <a:off x="2346325" y="1804988"/>
            <a:ext cx="52673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400">
                <a:solidFill>
                  <a:srgbClr val="C00000"/>
                </a:solidFill>
                <a:latin typeface="Times New Roman" panose="02020603050405020304" pitchFamily="18" charset="0"/>
                <a:cs typeface="Times New Roman" panose="02020603050405020304" pitchFamily="18" charset="0"/>
              </a:rPr>
              <a:t>Trung tâm KĐCLGD – ĐHQG TP.HCM </a:t>
            </a:r>
            <a:r>
              <a:rPr lang="en-US" altLang="en-US" sz="2400">
                <a:latin typeface="Times New Roman" panose="02020603050405020304" pitchFamily="18" charset="0"/>
                <a:cs typeface="Times New Roman" panose="02020603050405020304" pitchFamily="18" charset="0"/>
              </a:rPr>
              <a:t>(VNU-HCM CEA</a:t>
            </a:r>
            <a:endParaRPr lang="en-US" altLang="en-US" sz="2800">
              <a:solidFill>
                <a:srgbClr val="C0000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5875" y="46038"/>
            <a:ext cx="2608263" cy="36036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Kết</a:t>
            </a:r>
            <a:r>
              <a:rPr lang="en-US" sz="2000" b="1" dirty="0">
                <a:solidFill>
                  <a:schemeClr val="bg1"/>
                </a:solidFill>
                <a:cs typeface="Arial" pitchFamily="34" charset="0"/>
              </a:rPr>
              <a:t> </a:t>
            </a:r>
            <a:r>
              <a:rPr lang="en-US" sz="2000" b="1" dirty="0" err="1">
                <a:solidFill>
                  <a:schemeClr val="bg1"/>
                </a:solidFill>
                <a:cs typeface="Arial" pitchFamily="34" charset="0"/>
              </a:rPr>
              <a:t>quả</a:t>
            </a:r>
            <a:r>
              <a:rPr lang="en-US" sz="2000" b="1" dirty="0">
                <a:solidFill>
                  <a:schemeClr val="bg1"/>
                </a:solidFill>
                <a:cs typeface="Arial" pitchFamily="34" charset="0"/>
              </a:rPr>
              <a:t> </a:t>
            </a:r>
            <a:r>
              <a:rPr lang="en-US" sz="2000" b="1" dirty="0" err="1">
                <a:solidFill>
                  <a:schemeClr val="bg1"/>
                </a:solidFill>
                <a:cs typeface="Arial" pitchFamily="34" charset="0"/>
              </a:rPr>
              <a:t>triển</a:t>
            </a:r>
            <a:r>
              <a:rPr lang="en-US" sz="2000" b="1" dirty="0">
                <a:solidFill>
                  <a:schemeClr val="bg1"/>
                </a:solidFill>
                <a:cs typeface="Arial" pitchFamily="34" charset="0"/>
              </a:rPr>
              <a:t> </a:t>
            </a:r>
            <a:r>
              <a:rPr lang="en-US" sz="2000" b="1" dirty="0" err="1">
                <a:solidFill>
                  <a:schemeClr val="bg1"/>
                </a:solidFill>
                <a:cs typeface="Arial" pitchFamily="34" charset="0"/>
              </a:rPr>
              <a:t>khai</a:t>
            </a:r>
            <a:endParaRPr lang="en-US" sz="2000" b="1" dirty="0">
              <a:solidFill>
                <a:schemeClr val="bg1"/>
              </a:solidFill>
              <a:cs typeface="Arial" pitchFamily="34" charset="0"/>
            </a:endParaRPr>
          </a:p>
        </p:txBody>
      </p:sp>
      <p:sp>
        <p:nvSpPr>
          <p:cNvPr id="51206" name="Rectangle 10"/>
          <p:cNvSpPr>
            <a:spLocks noChangeArrowheads="1"/>
          </p:cNvSpPr>
          <p:nvPr/>
        </p:nvSpPr>
        <p:spPr bwMode="auto">
          <a:xfrm>
            <a:off x="2346325" y="2705100"/>
            <a:ext cx="63404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400">
                <a:solidFill>
                  <a:srgbClr val="C00000"/>
                </a:solidFill>
                <a:latin typeface="Times New Roman" panose="02020603050405020304" pitchFamily="18" charset="0"/>
                <a:cs typeface="Times New Roman" panose="02020603050405020304" pitchFamily="18" charset="0"/>
              </a:rPr>
              <a:t>Trung tâm KĐCLGD – ĐH Đà Nẵng </a:t>
            </a:r>
            <a:r>
              <a:rPr lang="en-US" altLang="en-US" sz="2400">
                <a:latin typeface="Times New Roman" panose="02020603050405020304" pitchFamily="18" charset="0"/>
                <a:cs typeface="Times New Roman" panose="02020603050405020304" pitchFamily="18" charset="0"/>
              </a:rPr>
              <a:t>(CEA-UD)</a:t>
            </a:r>
          </a:p>
          <a:p>
            <a:pPr algn="just" eaLnBrk="1" hangingPunct="1">
              <a:spcBef>
                <a:spcPct val="0"/>
              </a:spcBef>
              <a:buFontTx/>
              <a:buNone/>
            </a:pPr>
            <a:endParaRPr lang="en-US" altLang="en-US" sz="2800">
              <a:solidFill>
                <a:srgbClr val="C00000"/>
              </a:solidFill>
              <a:latin typeface="Times New Roman" panose="02020603050405020304" pitchFamily="18" charset="0"/>
              <a:cs typeface="Times New Roman" panose="02020603050405020304" pitchFamily="18" charset="0"/>
            </a:endParaRPr>
          </a:p>
        </p:txBody>
      </p:sp>
      <p:sp>
        <p:nvSpPr>
          <p:cNvPr id="51207" name="Rectangle 10"/>
          <p:cNvSpPr>
            <a:spLocks noChangeArrowheads="1"/>
          </p:cNvSpPr>
          <p:nvPr/>
        </p:nvSpPr>
        <p:spPr bwMode="auto">
          <a:xfrm>
            <a:off x="2332038" y="3776663"/>
            <a:ext cx="6184900" cy="12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400">
                <a:solidFill>
                  <a:srgbClr val="C00000"/>
                </a:solidFill>
                <a:latin typeface="Times New Roman" panose="02020603050405020304" pitchFamily="18" charset="0"/>
                <a:cs typeface="Times New Roman" panose="02020603050405020304" pitchFamily="18" charset="0"/>
              </a:rPr>
              <a:t>Trung tâm KĐCLGD – Hiệp hội các trường ĐH, CĐ Việt Nam </a:t>
            </a:r>
            <a:r>
              <a:rPr lang="en-US" altLang="en-US" sz="2400">
                <a:latin typeface="Times New Roman" panose="02020603050405020304" pitchFamily="18" charset="0"/>
                <a:cs typeface="Times New Roman" panose="02020603050405020304" pitchFamily="18" charset="0"/>
              </a:rPr>
              <a:t>(CEA-AVU&amp;C) </a:t>
            </a:r>
          </a:p>
          <a:p>
            <a:pPr algn="just" eaLnBrk="1" hangingPunct="1">
              <a:spcBef>
                <a:spcPct val="0"/>
              </a:spcBef>
              <a:buFontTx/>
              <a:buNone/>
            </a:pPr>
            <a:endParaRPr lang="en-US" altLang="en-US" sz="2800">
              <a:solidFill>
                <a:srgbClr val="C00000"/>
              </a:solidFill>
              <a:latin typeface="Times New Roman" panose="02020603050405020304" pitchFamily="18" charset="0"/>
              <a:cs typeface="Times New Roman" panose="02020603050405020304" pitchFamily="18" charset="0"/>
            </a:endParaRPr>
          </a:p>
        </p:txBody>
      </p:sp>
      <p:pic>
        <p:nvPicPr>
          <p:cNvPr id="51208" name="Picture 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646363"/>
            <a:ext cx="1912938" cy="153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9" name="Picture 11" descr="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6313" y="4049713"/>
            <a:ext cx="1133475" cy="113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10"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50900" y="1630363"/>
            <a:ext cx="12065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11" name="TextBox 1"/>
          <p:cNvSpPr txBox="1">
            <a:spLocks noChangeArrowheads="1"/>
          </p:cNvSpPr>
          <p:nvPr/>
        </p:nvSpPr>
        <p:spPr bwMode="auto">
          <a:xfrm>
            <a:off x="3733800" y="879475"/>
            <a:ext cx="34956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(Được kết nạp là thành viên liên kết của AQAN 10/2016)</a:t>
            </a:r>
          </a:p>
        </p:txBody>
      </p:sp>
      <p:sp>
        <p:nvSpPr>
          <p:cNvPr id="51212" name="TextBox 1"/>
          <p:cNvSpPr txBox="1">
            <a:spLocks noChangeArrowheads="1"/>
          </p:cNvSpPr>
          <p:nvPr/>
        </p:nvSpPr>
        <p:spPr bwMode="auto">
          <a:xfrm>
            <a:off x="2351088" y="4494213"/>
            <a:ext cx="3937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dirty="0"/>
              <a:t>(</a:t>
            </a:r>
            <a:r>
              <a:rPr lang="en-US" altLang="en-US" sz="1800" dirty="0" err="1"/>
              <a:t>Đang</a:t>
            </a:r>
            <a:r>
              <a:rPr lang="en-US" altLang="en-US" sz="1800" dirty="0"/>
              <a:t> </a:t>
            </a:r>
            <a:r>
              <a:rPr lang="en-US" altLang="en-US" sz="1800" dirty="0" err="1"/>
              <a:t>đề</a:t>
            </a:r>
            <a:r>
              <a:rPr lang="en-US" altLang="en-US" sz="1800" dirty="0"/>
              <a:t> </a:t>
            </a:r>
            <a:r>
              <a:rPr lang="en-US" altLang="en-US" sz="1800" dirty="0" err="1"/>
              <a:t>nghị</a:t>
            </a:r>
            <a:r>
              <a:rPr lang="en-US" altLang="en-US" sz="1800" dirty="0"/>
              <a:t> </a:t>
            </a:r>
            <a:r>
              <a:rPr lang="en-US" altLang="en-US" sz="1800" dirty="0" err="1"/>
              <a:t>kết</a:t>
            </a:r>
            <a:r>
              <a:rPr lang="en-US" altLang="en-US" sz="1800" dirty="0"/>
              <a:t> </a:t>
            </a:r>
            <a:r>
              <a:rPr lang="en-US" altLang="en-US" sz="1800" dirty="0" err="1"/>
              <a:t>nạp</a:t>
            </a:r>
            <a:r>
              <a:rPr lang="en-US" altLang="en-US" sz="1800" dirty="0"/>
              <a:t> </a:t>
            </a:r>
            <a:r>
              <a:rPr lang="en-US" altLang="en-US" sz="1800" dirty="0" err="1"/>
              <a:t>là</a:t>
            </a:r>
            <a:r>
              <a:rPr lang="en-US" altLang="en-US" sz="1800" dirty="0"/>
              <a:t> </a:t>
            </a:r>
            <a:r>
              <a:rPr lang="en-US" altLang="en-US" sz="1800" dirty="0" err="1"/>
              <a:t>thành</a:t>
            </a:r>
            <a:r>
              <a:rPr lang="en-US" altLang="en-US" sz="1800" dirty="0"/>
              <a:t> </a:t>
            </a:r>
            <a:r>
              <a:rPr lang="en-US" altLang="en-US" sz="1800" dirty="0" err="1"/>
              <a:t>viên</a:t>
            </a:r>
            <a:r>
              <a:rPr lang="en-US" altLang="en-US" sz="1800" dirty="0"/>
              <a:t> </a:t>
            </a:r>
            <a:r>
              <a:rPr lang="en-US" altLang="en-US" sz="1800" dirty="0" err="1"/>
              <a:t>liên</a:t>
            </a:r>
            <a:r>
              <a:rPr lang="en-US" altLang="en-US" sz="1800" dirty="0"/>
              <a:t> </a:t>
            </a:r>
            <a:r>
              <a:rPr lang="en-US" altLang="en-US" sz="1800" dirty="0" err="1"/>
              <a:t>kết</a:t>
            </a:r>
            <a:r>
              <a:rPr lang="en-US" altLang="en-US" sz="1800" dirty="0"/>
              <a:t> </a:t>
            </a:r>
            <a:r>
              <a:rPr lang="en-US" altLang="en-US" sz="1800" dirty="0" err="1"/>
              <a:t>của</a:t>
            </a:r>
            <a:r>
              <a:rPr lang="en-US" altLang="en-US" sz="1800" dirty="0"/>
              <a:t> AQAN)</a:t>
            </a:r>
          </a:p>
        </p:txBody>
      </p:sp>
      <p:sp>
        <p:nvSpPr>
          <p:cNvPr id="51213" name="TextBox 1"/>
          <p:cNvSpPr txBox="1">
            <a:spLocks noChangeArrowheads="1"/>
          </p:cNvSpPr>
          <p:nvPr/>
        </p:nvSpPr>
        <p:spPr bwMode="auto">
          <a:xfrm>
            <a:off x="2351088" y="3151188"/>
            <a:ext cx="3937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(Đang đề nghị kết nạp là thành viên liên kết của AQAN)</a:t>
            </a:r>
          </a:p>
        </p:txBody>
      </p:sp>
      <p:pic>
        <p:nvPicPr>
          <p:cNvPr id="51214" name="Picture 16" descr="Trung tâm kiểm định chất lượng giáo dụ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9313" y="5421313"/>
            <a:ext cx="50863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756045787"/>
              </p:ext>
            </p:extLst>
          </p:nvPr>
        </p:nvGraphicFramePr>
        <p:xfrm>
          <a:off x="160338" y="1758950"/>
          <a:ext cx="8763000" cy="2891016"/>
        </p:xfrm>
        <a:graphic>
          <a:graphicData uri="http://schemas.openxmlformats.org/drawingml/2006/table">
            <a:tbl>
              <a:tblPr firstRow="1" firstCol="1" bandRow="1">
                <a:tableStyleId>{5C22544A-7EE6-4342-B048-85BDC9FD1C3A}</a:tableStyleId>
              </a:tblPr>
              <a:tblGrid>
                <a:gridCol w="685800">
                  <a:extLst>
                    <a:ext uri="{9D8B030D-6E8A-4147-A177-3AD203B41FA5}">
                      <a16:colId xmlns:a16="http://schemas.microsoft.com/office/drawing/2014/main" val="2379734164"/>
                    </a:ext>
                  </a:extLst>
                </a:gridCol>
                <a:gridCol w="1981200">
                  <a:extLst>
                    <a:ext uri="{9D8B030D-6E8A-4147-A177-3AD203B41FA5}">
                      <a16:colId xmlns:a16="http://schemas.microsoft.com/office/drawing/2014/main" val="2548006104"/>
                    </a:ext>
                  </a:extLst>
                </a:gridCol>
                <a:gridCol w="1219200">
                  <a:extLst>
                    <a:ext uri="{9D8B030D-6E8A-4147-A177-3AD203B41FA5}">
                      <a16:colId xmlns:a16="http://schemas.microsoft.com/office/drawing/2014/main" val="3790135638"/>
                    </a:ext>
                  </a:extLst>
                </a:gridCol>
                <a:gridCol w="1066800">
                  <a:extLst>
                    <a:ext uri="{9D8B030D-6E8A-4147-A177-3AD203B41FA5}">
                      <a16:colId xmlns:a16="http://schemas.microsoft.com/office/drawing/2014/main" val="3161926825"/>
                    </a:ext>
                  </a:extLst>
                </a:gridCol>
                <a:gridCol w="990600">
                  <a:extLst>
                    <a:ext uri="{9D8B030D-6E8A-4147-A177-3AD203B41FA5}">
                      <a16:colId xmlns:a16="http://schemas.microsoft.com/office/drawing/2014/main" val="1755769264"/>
                    </a:ext>
                  </a:extLst>
                </a:gridCol>
                <a:gridCol w="1066800">
                  <a:extLst>
                    <a:ext uri="{9D8B030D-6E8A-4147-A177-3AD203B41FA5}">
                      <a16:colId xmlns:a16="http://schemas.microsoft.com/office/drawing/2014/main" val="978422061"/>
                    </a:ext>
                  </a:extLst>
                </a:gridCol>
                <a:gridCol w="896530">
                  <a:extLst>
                    <a:ext uri="{9D8B030D-6E8A-4147-A177-3AD203B41FA5}">
                      <a16:colId xmlns:a16="http://schemas.microsoft.com/office/drawing/2014/main" val="1845983471"/>
                    </a:ext>
                  </a:extLst>
                </a:gridCol>
                <a:gridCol w="856070">
                  <a:extLst>
                    <a:ext uri="{9D8B030D-6E8A-4147-A177-3AD203B41FA5}">
                      <a16:colId xmlns:a16="http://schemas.microsoft.com/office/drawing/2014/main" val="1887117989"/>
                    </a:ext>
                  </a:extLst>
                </a:gridCol>
              </a:tblGrid>
              <a:tr h="328385">
                <a:tc rowSpan="3">
                  <a:txBody>
                    <a:bodyPr/>
                    <a:lstStyle/>
                    <a:p>
                      <a:pPr>
                        <a:lnSpc>
                          <a:spcPts val="1800"/>
                        </a:lnSpc>
                        <a:spcAft>
                          <a:spcPts val="0"/>
                        </a:spcAft>
                      </a:pPr>
                      <a:r>
                        <a:rPr lang="en-US" sz="1800" dirty="0">
                          <a:solidFill>
                            <a:srgbClr val="7030A0"/>
                          </a:solidFill>
                          <a:effectLst/>
                        </a:rPr>
                        <a:t>TT</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nchor="ctr"/>
                </a:tc>
                <a:tc rowSpan="3">
                  <a:txBody>
                    <a:bodyPr/>
                    <a:lstStyle/>
                    <a:p>
                      <a:pPr>
                        <a:lnSpc>
                          <a:spcPts val="1800"/>
                        </a:lnSpc>
                        <a:spcAft>
                          <a:spcPts val="0"/>
                        </a:spcAft>
                      </a:pPr>
                      <a:r>
                        <a:rPr lang="en-US" sz="1800" dirty="0" err="1">
                          <a:solidFill>
                            <a:srgbClr val="7030A0"/>
                          </a:solidFill>
                          <a:effectLst/>
                        </a:rPr>
                        <a:t>Tên</a:t>
                      </a:r>
                      <a:r>
                        <a:rPr lang="en-US" sz="1800" dirty="0">
                          <a:solidFill>
                            <a:srgbClr val="7030A0"/>
                          </a:solidFill>
                          <a:effectLst/>
                        </a:rPr>
                        <a:t> </a:t>
                      </a:r>
                      <a:r>
                        <a:rPr lang="en-US" sz="1800" dirty="0" err="1">
                          <a:solidFill>
                            <a:srgbClr val="7030A0"/>
                          </a:solidFill>
                          <a:effectLst/>
                        </a:rPr>
                        <a:t>tổ</a:t>
                      </a:r>
                      <a:r>
                        <a:rPr lang="en-US" sz="1800" dirty="0">
                          <a:solidFill>
                            <a:srgbClr val="7030A0"/>
                          </a:solidFill>
                          <a:effectLst/>
                        </a:rPr>
                        <a:t> </a:t>
                      </a:r>
                      <a:r>
                        <a:rPr lang="en-US" sz="1800" dirty="0" err="1">
                          <a:solidFill>
                            <a:srgbClr val="7030A0"/>
                          </a:solidFill>
                          <a:effectLst/>
                        </a:rPr>
                        <a:t>chức</a:t>
                      </a:r>
                      <a:r>
                        <a:rPr lang="en-US" sz="1800" dirty="0">
                          <a:solidFill>
                            <a:srgbClr val="7030A0"/>
                          </a:solidFill>
                          <a:effectLst/>
                        </a:rPr>
                        <a:t> KĐCLGD</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nchor="ctr"/>
                </a:tc>
                <a:tc gridSpan="4">
                  <a:txBody>
                    <a:bodyPr/>
                    <a:lstStyle/>
                    <a:p>
                      <a:pPr algn="ctr">
                        <a:lnSpc>
                          <a:spcPts val="1800"/>
                        </a:lnSpc>
                        <a:spcAft>
                          <a:spcPts val="0"/>
                        </a:spcAft>
                      </a:pPr>
                      <a:r>
                        <a:rPr lang="en-US" sz="1800" dirty="0" err="1">
                          <a:solidFill>
                            <a:srgbClr val="7030A0"/>
                          </a:solidFill>
                          <a:effectLst/>
                        </a:rPr>
                        <a:t>Cơ</a:t>
                      </a:r>
                      <a:r>
                        <a:rPr lang="en-US" sz="1800" dirty="0">
                          <a:solidFill>
                            <a:srgbClr val="7030A0"/>
                          </a:solidFill>
                          <a:effectLst/>
                        </a:rPr>
                        <a:t> </a:t>
                      </a:r>
                      <a:r>
                        <a:rPr lang="en-US" sz="1800" dirty="0" err="1">
                          <a:solidFill>
                            <a:srgbClr val="7030A0"/>
                          </a:solidFill>
                          <a:effectLst/>
                        </a:rPr>
                        <a:t>sở</a:t>
                      </a:r>
                      <a:r>
                        <a:rPr lang="en-US" sz="1800" dirty="0">
                          <a:solidFill>
                            <a:srgbClr val="7030A0"/>
                          </a:solidFill>
                          <a:effectLst/>
                        </a:rPr>
                        <a:t> </a:t>
                      </a:r>
                      <a:r>
                        <a:rPr lang="en-US" sz="1800" dirty="0" err="1">
                          <a:solidFill>
                            <a:srgbClr val="7030A0"/>
                          </a:solidFill>
                          <a:effectLst/>
                        </a:rPr>
                        <a:t>giáo</a:t>
                      </a:r>
                      <a:r>
                        <a:rPr lang="en-US" sz="1800" dirty="0">
                          <a:solidFill>
                            <a:srgbClr val="7030A0"/>
                          </a:solidFill>
                          <a:effectLst/>
                        </a:rPr>
                        <a:t> </a:t>
                      </a:r>
                      <a:r>
                        <a:rPr lang="en-US" sz="1800" dirty="0" err="1">
                          <a:solidFill>
                            <a:srgbClr val="7030A0"/>
                          </a:solidFill>
                          <a:effectLst/>
                        </a:rPr>
                        <a:t>dục</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a:lnSpc>
                          <a:spcPts val="1800"/>
                        </a:lnSpc>
                        <a:spcAft>
                          <a:spcPts val="0"/>
                        </a:spcAft>
                      </a:pPr>
                      <a:r>
                        <a:rPr lang="en-US" sz="1800" dirty="0">
                          <a:solidFill>
                            <a:srgbClr val="7030A0"/>
                          </a:solidFill>
                          <a:effectLst/>
                        </a:rPr>
                        <a:t>CTĐT</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83727860"/>
                  </a:ext>
                </a:extLst>
              </a:tr>
              <a:tr h="270247">
                <a:tc vMerge="1">
                  <a:txBody>
                    <a:bodyPr/>
                    <a:lstStyle/>
                    <a:p>
                      <a:endParaRPr lang="en-US"/>
                    </a:p>
                  </a:txBody>
                  <a:tcPr/>
                </a:tc>
                <a:tc vMerge="1">
                  <a:txBody>
                    <a:bodyPr/>
                    <a:lstStyle/>
                    <a:p>
                      <a:endParaRPr lang="en-US"/>
                    </a:p>
                  </a:txBody>
                  <a:tcPr/>
                </a:tc>
                <a:tc gridSpan="2">
                  <a:txBody>
                    <a:bodyPr/>
                    <a:lstStyle/>
                    <a:p>
                      <a:pPr algn="ctr">
                        <a:lnSpc>
                          <a:spcPts val="1800"/>
                        </a:lnSpc>
                        <a:spcAft>
                          <a:spcPts val="0"/>
                        </a:spcAft>
                      </a:pPr>
                      <a:r>
                        <a:rPr lang="en-US" sz="1800" dirty="0" err="1">
                          <a:solidFill>
                            <a:srgbClr val="7030A0"/>
                          </a:solidFill>
                          <a:effectLst/>
                        </a:rPr>
                        <a:t>Đánh</a:t>
                      </a:r>
                      <a:r>
                        <a:rPr lang="en-US" sz="1800" dirty="0">
                          <a:solidFill>
                            <a:srgbClr val="7030A0"/>
                          </a:solidFill>
                          <a:effectLst/>
                        </a:rPr>
                        <a:t> </a:t>
                      </a:r>
                      <a:r>
                        <a:rPr lang="en-US" sz="1800" dirty="0" err="1">
                          <a:solidFill>
                            <a:srgbClr val="7030A0"/>
                          </a:solidFill>
                          <a:effectLst/>
                        </a:rPr>
                        <a:t>giá</a:t>
                      </a:r>
                      <a:r>
                        <a:rPr lang="en-US" sz="1800" dirty="0">
                          <a:solidFill>
                            <a:srgbClr val="7030A0"/>
                          </a:solidFill>
                          <a:effectLst/>
                        </a:rPr>
                        <a:t> </a:t>
                      </a:r>
                      <a:r>
                        <a:rPr lang="en-US" sz="1800" dirty="0" err="1">
                          <a:solidFill>
                            <a:srgbClr val="7030A0"/>
                          </a:solidFill>
                          <a:effectLst/>
                        </a:rPr>
                        <a:t>ngoài</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algn="ctr">
                        <a:lnSpc>
                          <a:spcPts val="1800"/>
                        </a:lnSpc>
                        <a:spcAft>
                          <a:spcPts val="0"/>
                        </a:spcAft>
                      </a:pPr>
                      <a:r>
                        <a:rPr lang="en-US" sz="1800" dirty="0" err="1">
                          <a:solidFill>
                            <a:srgbClr val="7030A0"/>
                          </a:solidFill>
                          <a:effectLst/>
                        </a:rPr>
                        <a:t>Công</a:t>
                      </a:r>
                      <a:r>
                        <a:rPr lang="en-US" sz="1800" dirty="0">
                          <a:solidFill>
                            <a:srgbClr val="7030A0"/>
                          </a:solidFill>
                          <a:effectLst/>
                        </a:rPr>
                        <a:t> </a:t>
                      </a:r>
                      <a:r>
                        <a:rPr lang="en-US" sz="1800" dirty="0" err="1">
                          <a:solidFill>
                            <a:srgbClr val="7030A0"/>
                          </a:solidFill>
                          <a:effectLst/>
                        </a:rPr>
                        <a:t>nhận</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rowSpan="2">
                  <a:txBody>
                    <a:bodyPr/>
                    <a:lstStyle/>
                    <a:p>
                      <a:pPr algn="ctr">
                        <a:lnSpc>
                          <a:spcPts val="1800"/>
                        </a:lnSpc>
                        <a:spcAft>
                          <a:spcPts val="0"/>
                        </a:spcAft>
                      </a:pPr>
                      <a:r>
                        <a:rPr lang="en-US" sz="1800">
                          <a:solidFill>
                            <a:srgbClr val="7030A0"/>
                          </a:solidFill>
                          <a:effectLst/>
                        </a:rPr>
                        <a:t>Đánh giá ngoài</a:t>
                      </a:r>
                      <a:endParaRPr lang="en-US" sz="180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nchor="ctr"/>
                </a:tc>
                <a:tc rowSpan="2">
                  <a:txBody>
                    <a:bodyPr/>
                    <a:lstStyle/>
                    <a:p>
                      <a:pPr algn="ctr">
                        <a:lnSpc>
                          <a:spcPts val="1800"/>
                        </a:lnSpc>
                        <a:spcAft>
                          <a:spcPts val="0"/>
                        </a:spcAft>
                      </a:pPr>
                      <a:r>
                        <a:rPr lang="en-US" sz="1800">
                          <a:solidFill>
                            <a:srgbClr val="7030A0"/>
                          </a:solidFill>
                          <a:effectLst/>
                        </a:rPr>
                        <a:t>Công nhận</a:t>
                      </a:r>
                      <a:endParaRPr lang="en-US" sz="180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07593465"/>
                  </a:ext>
                </a:extLst>
              </a:tr>
              <a:tr h="457311">
                <a:tc vMerge="1">
                  <a:txBody>
                    <a:bodyPr/>
                    <a:lstStyle/>
                    <a:p>
                      <a:endParaRPr lang="en-US"/>
                    </a:p>
                  </a:txBody>
                  <a:tcPr/>
                </a:tc>
                <a:tc vMerge="1">
                  <a:txBody>
                    <a:bodyPr/>
                    <a:lstStyle/>
                    <a:p>
                      <a:endParaRPr lang="en-US"/>
                    </a:p>
                  </a:txBody>
                  <a:tcPr/>
                </a:tc>
                <a:tc>
                  <a:txBody>
                    <a:bodyPr/>
                    <a:lstStyle/>
                    <a:p>
                      <a:pPr algn="ctr">
                        <a:lnSpc>
                          <a:spcPts val="1800"/>
                        </a:lnSpc>
                        <a:spcAft>
                          <a:spcPts val="0"/>
                        </a:spcAft>
                      </a:pPr>
                      <a:r>
                        <a:rPr lang="en-US" sz="1800" dirty="0">
                          <a:solidFill>
                            <a:srgbClr val="7030A0"/>
                          </a:solidFill>
                          <a:effectLst/>
                        </a:rPr>
                        <a:t>GDĐH</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800"/>
                        </a:lnSpc>
                        <a:spcAft>
                          <a:spcPts val="0"/>
                        </a:spcAft>
                      </a:pPr>
                      <a:r>
                        <a:rPr lang="en-US" sz="1800" dirty="0">
                          <a:solidFill>
                            <a:srgbClr val="7030A0"/>
                          </a:solidFill>
                          <a:effectLst/>
                        </a:rPr>
                        <a:t>CĐSP, TCSP</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800"/>
                        </a:lnSpc>
                        <a:spcAft>
                          <a:spcPts val="0"/>
                        </a:spcAft>
                      </a:pPr>
                      <a:r>
                        <a:rPr lang="en-US" sz="1800" dirty="0">
                          <a:solidFill>
                            <a:srgbClr val="7030A0"/>
                          </a:solidFill>
                          <a:effectLst/>
                        </a:rPr>
                        <a:t>GDĐH</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800"/>
                        </a:lnSpc>
                        <a:spcAft>
                          <a:spcPts val="0"/>
                        </a:spcAft>
                      </a:pPr>
                      <a:r>
                        <a:rPr lang="en-US" sz="1800" dirty="0">
                          <a:solidFill>
                            <a:srgbClr val="7030A0"/>
                          </a:solidFill>
                          <a:effectLst/>
                        </a:rPr>
                        <a:t>CĐSP, TCSP</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727133543"/>
                  </a:ext>
                </a:extLst>
              </a:tr>
              <a:tr h="345898">
                <a:tc>
                  <a:txBody>
                    <a:bodyPr/>
                    <a:lstStyle/>
                    <a:p>
                      <a:pPr algn="ctr">
                        <a:lnSpc>
                          <a:spcPts val="1800"/>
                        </a:lnSpc>
                        <a:spcAft>
                          <a:spcPts val="0"/>
                        </a:spcAft>
                      </a:pPr>
                      <a:r>
                        <a:rPr lang="en-US" sz="1800">
                          <a:solidFill>
                            <a:srgbClr val="7030A0"/>
                          </a:solidFill>
                          <a:effectLst/>
                        </a:rPr>
                        <a:t>1</a:t>
                      </a:r>
                      <a:endParaRPr lang="en-US" sz="180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nSpc>
                          <a:spcPts val="1800"/>
                        </a:lnSpc>
                        <a:spcAft>
                          <a:spcPts val="0"/>
                        </a:spcAft>
                      </a:pPr>
                      <a:r>
                        <a:rPr lang="en-US" sz="1800">
                          <a:solidFill>
                            <a:srgbClr val="7030A0"/>
                          </a:solidFill>
                          <a:effectLst/>
                        </a:rPr>
                        <a:t>VNU-CEA</a:t>
                      </a:r>
                      <a:endParaRPr lang="en-US" sz="180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54</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2</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51</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2</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36</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10</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86246193"/>
                  </a:ext>
                </a:extLst>
              </a:tr>
              <a:tr h="340179">
                <a:tc>
                  <a:txBody>
                    <a:bodyPr/>
                    <a:lstStyle/>
                    <a:p>
                      <a:pPr algn="ctr">
                        <a:lnSpc>
                          <a:spcPts val="1800"/>
                        </a:lnSpc>
                        <a:spcAft>
                          <a:spcPts val="0"/>
                        </a:spcAft>
                      </a:pPr>
                      <a:r>
                        <a:rPr lang="en-US" sz="1800">
                          <a:solidFill>
                            <a:srgbClr val="7030A0"/>
                          </a:solidFill>
                          <a:effectLst/>
                        </a:rPr>
                        <a:t>2</a:t>
                      </a:r>
                      <a:endParaRPr lang="en-US" sz="180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nSpc>
                          <a:spcPts val="1800"/>
                        </a:lnSpc>
                        <a:spcAft>
                          <a:spcPts val="0"/>
                        </a:spcAft>
                      </a:pPr>
                      <a:r>
                        <a:rPr lang="en-US" sz="1800">
                          <a:solidFill>
                            <a:srgbClr val="7030A0"/>
                          </a:solidFill>
                          <a:effectLst/>
                        </a:rPr>
                        <a:t>VNU-HCM CEA</a:t>
                      </a:r>
                      <a:endParaRPr lang="en-US" sz="180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31</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 1</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26</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 1</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18</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5</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34259979"/>
                  </a:ext>
                </a:extLst>
              </a:tr>
              <a:tr h="345898">
                <a:tc>
                  <a:txBody>
                    <a:bodyPr/>
                    <a:lstStyle/>
                    <a:p>
                      <a:pPr algn="ctr">
                        <a:lnSpc>
                          <a:spcPts val="1800"/>
                        </a:lnSpc>
                        <a:spcAft>
                          <a:spcPts val="0"/>
                        </a:spcAft>
                      </a:pPr>
                      <a:r>
                        <a:rPr lang="en-US" sz="1800">
                          <a:solidFill>
                            <a:srgbClr val="7030A0"/>
                          </a:solidFill>
                          <a:effectLst/>
                        </a:rPr>
                        <a:t>3</a:t>
                      </a:r>
                      <a:endParaRPr lang="en-US" sz="180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nSpc>
                          <a:spcPts val="1800"/>
                        </a:lnSpc>
                        <a:spcAft>
                          <a:spcPts val="0"/>
                        </a:spcAft>
                      </a:pPr>
                      <a:r>
                        <a:rPr lang="en-US" sz="1800" dirty="0">
                          <a:solidFill>
                            <a:srgbClr val="7030A0"/>
                          </a:solidFill>
                          <a:effectLst/>
                        </a:rPr>
                        <a:t>CEA-AVU&amp;C</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36</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 1</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36</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 </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 1</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1 </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46438330"/>
                  </a:ext>
                </a:extLst>
              </a:tr>
              <a:tr h="172949">
                <a:tc>
                  <a:txBody>
                    <a:bodyPr/>
                    <a:lstStyle/>
                    <a:p>
                      <a:pPr algn="ctr">
                        <a:lnSpc>
                          <a:spcPts val="1800"/>
                        </a:lnSpc>
                        <a:spcAft>
                          <a:spcPts val="0"/>
                        </a:spcAft>
                      </a:pPr>
                      <a:r>
                        <a:rPr lang="en-US" sz="1800">
                          <a:solidFill>
                            <a:srgbClr val="7030A0"/>
                          </a:solidFill>
                          <a:effectLst/>
                        </a:rPr>
                        <a:t>4</a:t>
                      </a:r>
                      <a:endParaRPr lang="en-US" sz="180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nSpc>
                          <a:spcPts val="1800"/>
                        </a:lnSpc>
                        <a:spcAft>
                          <a:spcPts val="0"/>
                        </a:spcAft>
                      </a:pPr>
                      <a:r>
                        <a:rPr lang="en-US" sz="1800" dirty="0">
                          <a:solidFill>
                            <a:srgbClr val="7030A0"/>
                          </a:solidFill>
                          <a:effectLst/>
                        </a:rPr>
                        <a:t>CEA-UD</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11</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2</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10</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a:solidFill>
                            <a:srgbClr val="7030A0"/>
                          </a:solidFill>
                          <a:effectLst/>
                        </a:rPr>
                        <a:t>1</a:t>
                      </a:r>
                      <a:endParaRPr lang="en-US" sz="180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 </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rPr>
                        <a:t> </a:t>
                      </a: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33016302"/>
                  </a:ext>
                </a:extLst>
              </a:tr>
              <a:tr h="172949">
                <a:tc>
                  <a:txBody>
                    <a:bodyPr/>
                    <a:lstStyle/>
                    <a:p>
                      <a:pPr algn="ctr">
                        <a:lnSpc>
                          <a:spcPts val="1800"/>
                        </a:lnSpc>
                        <a:spcAft>
                          <a:spcPts val="0"/>
                        </a:spcAft>
                      </a:pPr>
                      <a:r>
                        <a:rPr lang="en-US" sz="1800" dirty="0">
                          <a:solidFill>
                            <a:srgbClr val="7030A0"/>
                          </a:solidFill>
                          <a:effectLst/>
                          <a:latin typeface="+mj-lt"/>
                          <a:ea typeface="Times New Roman" panose="02020603050405020304" pitchFamily="18" charset="0"/>
                          <a:cs typeface="Times New Roman" panose="02020603050405020304" pitchFamily="18" charset="0"/>
                        </a:rPr>
                        <a:t>5</a:t>
                      </a:r>
                    </a:p>
                  </a:txBody>
                  <a:tcPr marL="68580" marR="68580" marT="0" marB="0"/>
                </a:tc>
                <a:tc>
                  <a:txBody>
                    <a:bodyPr/>
                    <a:lstStyle/>
                    <a:p>
                      <a:pPr>
                        <a:lnSpc>
                          <a:spcPts val="1800"/>
                        </a:lnSpc>
                        <a:spcAft>
                          <a:spcPts val="0"/>
                        </a:spcAft>
                      </a:pPr>
                      <a:r>
                        <a:rPr lang="en-US" sz="1800" dirty="0">
                          <a:solidFill>
                            <a:srgbClr val="7030A0"/>
                          </a:solidFill>
                          <a:effectLst/>
                          <a:latin typeface="+mj-lt"/>
                          <a:ea typeface="Times New Roman" panose="02020603050405020304" pitchFamily="18" charset="0"/>
                          <a:cs typeface="Times New Roman" panose="02020603050405020304" pitchFamily="18" charset="0"/>
                        </a:rPr>
                        <a:t>VU-CEA</a:t>
                      </a:r>
                    </a:p>
                  </a:txBody>
                  <a:tcPr marL="68580" marR="68580" marT="0" marB="0"/>
                </a:tc>
                <a:tc>
                  <a:txBody>
                    <a:bodyPr/>
                    <a:lstStyle/>
                    <a:p>
                      <a:pPr algn="ctr">
                        <a:lnSpc>
                          <a:spcPts val="1800"/>
                        </a:lnSpc>
                        <a:spcAft>
                          <a:spcPts val="0"/>
                        </a:spcAft>
                      </a:pPr>
                      <a:r>
                        <a:rPr lang="en-US" sz="1800" dirty="0">
                          <a:solidFill>
                            <a:srgbClr val="7030A0"/>
                          </a:solidFill>
                          <a:effectLst/>
                          <a:latin typeface="+mj-lt"/>
                          <a:ea typeface="Times New Roman" panose="02020603050405020304" pitchFamily="18" charset="0"/>
                          <a:cs typeface="Times New Roman" panose="02020603050405020304" pitchFamily="18" charset="0"/>
                        </a:rPr>
                        <a:t>1</a:t>
                      </a:r>
                    </a:p>
                  </a:txBody>
                  <a:tcPr marL="68580" marR="68580" marT="0" marB="0"/>
                </a:tc>
                <a:tc>
                  <a:txBody>
                    <a:bodyPr/>
                    <a:lstStyle/>
                    <a:p>
                      <a:pPr algn="ctr">
                        <a:lnSpc>
                          <a:spcPts val="1800"/>
                        </a:lnSpc>
                        <a:spcAft>
                          <a:spcPts val="0"/>
                        </a:spcAft>
                      </a:pPr>
                      <a:r>
                        <a:rPr lang="en-US" sz="1800" dirty="0">
                          <a:solidFill>
                            <a:srgbClr val="7030A0"/>
                          </a:solidFill>
                          <a:effectLst/>
                          <a:latin typeface="+mj-lt"/>
                          <a:ea typeface="Times New Roman" panose="02020603050405020304" pitchFamily="18" charset="0"/>
                          <a:cs typeface="Times New Roman" panose="02020603050405020304" pitchFamily="18" charset="0"/>
                        </a:rPr>
                        <a:t>1</a:t>
                      </a:r>
                    </a:p>
                  </a:txBody>
                  <a:tcPr marL="68580" marR="68580" marT="0" marB="0"/>
                </a:tc>
                <a:tc>
                  <a:txBody>
                    <a:bodyPr/>
                    <a:lstStyle/>
                    <a:p>
                      <a:pPr algn="ctr">
                        <a:lnSpc>
                          <a:spcPts val="1800"/>
                        </a:lnSpc>
                        <a:spcAft>
                          <a:spcPts val="0"/>
                        </a:spcAft>
                      </a:pPr>
                      <a:endParaRPr lang="en-US" sz="1800" dirty="0">
                        <a:solidFill>
                          <a:srgbClr val="7030A0"/>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dirty="0">
                          <a:solidFill>
                            <a:srgbClr val="7030A0"/>
                          </a:solidFill>
                          <a:effectLst/>
                          <a:latin typeface="+mj-lt"/>
                          <a:ea typeface="Times New Roman" panose="02020603050405020304" pitchFamily="18" charset="0"/>
                          <a:cs typeface="Times New Roman" panose="02020603050405020304" pitchFamily="18" charset="0"/>
                        </a:rPr>
                        <a:t>1</a:t>
                      </a:r>
                    </a:p>
                  </a:txBody>
                  <a:tcPr marL="68580" marR="68580" marT="0" marB="0"/>
                </a:tc>
                <a:tc>
                  <a:txBody>
                    <a:bodyPr/>
                    <a:lstStyle/>
                    <a:p>
                      <a:pPr algn="ctr">
                        <a:lnSpc>
                          <a:spcPts val="1800"/>
                        </a:lnSpc>
                        <a:spcAft>
                          <a:spcPts val="0"/>
                        </a:spcAft>
                      </a:pPr>
                      <a:endParaRPr lang="en-US" sz="1800" dirty="0">
                        <a:solidFill>
                          <a:srgbClr val="7030A0"/>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endParaRPr lang="en-US" sz="1800"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74434896"/>
                  </a:ext>
                </a:extLst>
              </a:tr>
              <a:tr h="345898">
                <a:tc>
                  <a:txBody>
                    <a:bodyPr/>
                    <a:lstStyle/>
                    <a:p>
                      <a:pPr algn="ctr">
                        <a:lnSpc>
                          <a:spcPts val="1800"/>
                        </a:lnSpc>
                        <a:spcAft>
                          <a:spcPts val="0"/>
                        </a:spcAft>
                      </a:pPr>
                      <a:r>
                        <a:rPr lang="en-US" sz="1800">
                          <a:solidFill>
                            <a:srgbClr val="7030A0"/>
                          </a:solidFill>
                          <a:effectLst/>
                        </a:rPr>
                        <a:t> </a:t>
                      </a:r>
                      <a:endParaRPr lang="en-US" sz="180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b="1" dirty="0" err="1">
                          <a:solidFill>
                            <a:srgbClr val="7030A0"/>
                          </a:solidFill>
                          <a:effectLst/>
                        </a:rPr>
                        <a:t>Tổng</a:t>
                      </a:r>
                      <a:endParaRPr lang="en-US" sz="1800" b="1"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b="1" dirty="0">
                          <a:solidFill>
                            <a:srgbClr val="7030A0"/>
                          </a:solidFill>
                          <a:effectLst/>
                        </a:rPr>
                        <a:t>133</a:t>
                      </a:r>
                      <a:endParaRPr lang="en-US" sz="1800" b="1"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b="1" dirty="0">
                          <a:solidFill>
                            <a:srgbClr val="7030A0"/>
                          </a:solidFill>
                          <a:effectLst/>
                        </a:rPr>
                        <a:t>7</a:t>
                      </a:r>
                      <a:endParaRPr lang="en-US" sz="1800" b="1"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b="1" dirty="0">
                          <a:solidFill>
                            <a:srgbClr val="7030A0"/>
                          </a:solidFill>
                          <a:effectLst/>
                        </a:rPr>
                        <a:t>123</a:t>
                      </a:r>
                      <a:endParaRPr lang="en-US" sz="1800" b="1"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b="1" dirty="0">
                          <a:solidFill>
                            <a:srgbClr val="7030A0"/>
                          </a:solidFill>
                          <a:effectLst/>
                        </a:rPr>
                        <a:t>5</a:t>
                      </a:r>
                      <a:endParaRPr lang="en-US" sz="1800" b="1"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b="1" dirty="0">
                          <a:solidFill>
                            <a:srgbClr val="7030A0"/>
                          </a:solidFill>
                          <a:effectLst/>
                        </a:rPr>
                        <a:t>64</a:t>
                      </a:r>
                      <a:endParaRPr lang="en-US" sz="1800" b="1"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800"/>
                        </a:lnSpc>
                        <a:spcAft>
                          <a:spcPts val="0"/>
                        </a:spcAft>
                      </a:pPr>
                      <a:r>
                        <a:rPr lang="en-US" sz="1800" b="1" dirty="0">
                          <a:solidFill>
                            <a:srgbClr val="7030A0"/>
                          </a:solidFill>
                          <a:effectLst/>
                        </a:rPr>
                        <a:t>19</a:t>
                      </a:r>
                      <a:endParaRPr lang="en-US" sz="1800" b="1" dirty="0">
                        <a:solidFill>
                          <a:srgbClr val="7030A0"/>
                        </a:solidFill>
                        <a:effectLst/>
                        <a:latin typeface=".VnTime"/>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71051267"/>
                  </a:ext>
                </a:extLst>
              </a:tr>
            </a:tbl>
          </a:graphicData>
        </a:graphic>
      </p:graphicFrame>
      <p:sp>
        <p:nvSpPr>
          <p:cNvPr id="52300"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182C049-8249-4458-9BF5-2CE6113D7ECC}" type="slidenum">
              <a:rPr lang="en-US" altLang="en-US" sz="1400" smtClean="0"/>
              <a:pPr>
                <a:spcBef>
                  <a:spcPct val="0"/>
                </a:spcBef>
                <a:buFontTx/>
                <a:buNone/>
              </a:pPr>
              <a:t>15</a:t>
            </a:fld>
            <a:endParaRPr lang="en-US" altLang="en-US" sz="1400"/>
          </a:p>
        </p:txBody>
      </p:sp>
      <p:sp>
        <p:nvSpPr>
          <p:cNvPr id="7" name="Rectangle 6"/>
          <p:cNvSpPr/>
          <p:nvPr/>
        </p:nvSpPr>
        <p:spPr>
          <a:xfrm>
            <a:off x="-17463" y="231775"/>
            <a:ext cx="2608263" cy="36036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Kết</a:t>
            </a:r>
            <a:r>
              <a:rPr lang="en-US" sz="2000" b="1" dirty="0">
                <a:solidFill>
                  <a:schemeClr val="bg1"/>
                </a:solidFill>
                <a:cs typeface="Arial" pitchFamily="34" charset="0"/>
              </a:rPr>
              <a:t> </a:t>
            </a:r>
            <a:r>
              <a:rPr lang="en-US" sz="2000" b="1" dirty="0" err="1">
                <a:solidFill>
                  <a:schemeClr val="bg1"/>
                </a:solidFill>
                <a:cs typeface="Arial" pitchFamily="34" charset="0"/>
              </a:rPr>
              <a:t>quả</a:t>
            </a:r>
            <a:r>
              <a:rPr lang="en-US" sz="2000" b="1" dirty="0">
                <a:solidFill>
                  <a:schemeClr val="bg1"/>
                </a:solidFill>
                <a:cs typeface="Arial" pitchFamily="34" charset="0"/>
              </a:rPr>
              <a:t> </a:t>
            </a:r>
            <a:r>
              <a:rPr lang="en-US" sz="2000" b="1" dirty="0" err="1">
                <a:solidFill>
                  <a:schemeClr val="bg1"/>
                </a:solidFill>
                <a:cs typeface="Arial" pitchFamily="34" charset="0"/>
              </a:rPr>
              <a:t>triển</a:t>
            </a:r>
            <a:r>
              <a:rPr lang="en-US" sz="2000" b="1" dirty="0">
                <a:solidFill>
                  <a:schemeClr val="bg1"/>
                </a:solidFill>
                <a:cs typeface="Arial" pitchFamily="34" charset="0"/>
              </a:rPr>
              <a:t> </a:t>
            </a:r>
            <a:r>
              <a:rPr lang="en-US" sz="2000" b="1" dirty="0" err="1">
                <a:solidFill>
                  <a:schemeClr val="bg1"/>
                </a:solidFill>
                <a:cs typeface="Arial" pitchFamily="34" charset="0"/>
              </a:rPr>
              <a:t>khai</a:t>
            </a:r>
            <a:endParaRPr lang="en-US" sz="2000" b="1" dirty="0">
              <a:solidFill>
                <a:schemeClr val="bg1"/>
              </a:solidFill>
              <a:cs typeface="Arial" pitchFamily="34" charset="0"/>
            </a:endParaRPr>
          </a:p>
        </p:txBody>
      </p:sp>
      <p:sp>
        <p:nvSpPr>
          <p:cNvPr id="52302" name="Rectangle 7"/>
          <p:cNvSpPr>
            <a:spLocks noChangeArrowheads="1"/>
          </p:cNvSpPr>
          <p:nvPr/>
        </p:nvSpPr>
        <p:spPr bwMode="auto">
          <a:xfrm>
            <a:off x="152400" y="1292225"/>
            <a:ext cx="3762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chemeClr val="tx2"/>
                </a:solidFill>
              </a:rPr>
              <a:t>1. </a:t>
            </a:r>
            <a:r>
              <a:rPr lang="en-US" altLang="en-US" sz="1800" b="1">
                <a:solidFill>
                  <a:srgbClr val="7030A0"/>
                </a:solidFill>
              </a:rPr>
              <a:t>Theo tiêu chuẩn của Bộ GDĐT</a:t>
            </a:r>
            <a:endParaRPr lang="en-US" altLang="en-US" sz="1800" b="1">
              <a:solidFill>
                <a:schemeClr val="tx2"/>
              </a:solidFill>
            </a:endParaRPr>
          </a:p>
        </p:txBody>
      </p:sp>
      <p:sp>
        <p:nvSpPr>
          <p:cNvPr id="52303" name="Rectangle 8"/>
          <p:cNvSpPr>
            <a:spLocks noChangeArrowheads="1"/>
          </p:cNvSpPr>
          <p:nvPr/>
        </p:nvSpPr>
        <p:spPr bwMode="auto">
          <a:xfrm>
            <a:off x="152400" y="4576763"/>
            <a:ext cx="4016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chemeClr val="tx2"/>
                </a:solidFill>
              </a:rPr>
              <a:t>2. </a:t>
            </a:r>
            <a:r>
              <a:rPr lang="en-US" altLang="en-US" sz="1800" b="1">
                <a:solidFill>
                  <a:srgbClr val="7030A0"/>
                </a:solidFill>
              </a:rPr>
              <a:t>Theo tiêu chuẩn của nước ngoài</a:t>
            </a:r>
            <a:endParaRPr lang="en-US" altLang="en-US" sz="1800" b="1">
              <a:solidFill>
                <a:schemeClr val="tx2"/>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1230022687"/>
              </p:ext>
            </p:extLst>
          </p:nvPr>
        </p:nvGraphicFramePr>
        <p:xfrm>
          <a:off x="282575" y="4984750"/>
          <a:ext cx="8429625" cy="2052724"/>
        </p:xfrm>
        <a:graphic>
          <a:graphicData uri="http://schemas.openxmlformats.org/drawingml/2006/table">
            <a:tbl>
              <a:tblPr/>
              <a:tblGrid>
                <a:gridCol w="2993299">
                  <a:extLst>
                    <a:ext uri="{9D8B030D-6E8A-4147-A177-3AD203B41FA5}">
                      <a16:colId xmlns:a16="http://schemas.microsoft.com/office/drawing/2014/main" val="340820928"/>
                    </a:ext>
                  </a:extLst>
                </a:gridCol>
                <a:gridCol w="1502254">
                  <a:extLst>
                    <a:ext uri="{9D8B030D-6E8A-4147-A177-3AD203B41FA5}">
                      <a16:colId xmlns:a16="http://schemas.microsoft.com/office/drawing/2014/main" val="1779691141"/>
                    </a:ext>
                  </a:extLst>
                </a:gridCol>
                <a:gridCol w="3934072">
                  <a:extLst>
                    <a:ext uri="{9D8B030D-6E8A-4147-A177-3AD203B41FA5}">
                      <a16:colId xmlns:a16="http://schemas.microsoft.com/office/drawing/2014/main" val="2474907982"/>
                    </a:ext>
                  </a:extLst>
                </a:gridCol>
              </a:tblGrid>
              <a:tr h="70066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000" b="0" i="1" u="none" strike="noStrike" cap="none" normalizeH="0" baseline="0" dirty="0">
                        <a:ln>
                          <a:noFill/>
                        </a:ln>
                        <a:solidFill>
                          <a:srgbClr val="0000FF"/>
                        </a:solidFill>
                        <a:effectLst/>
                        <a:latin typeface="Arial" panose="020B0604020202020204" pitchFamily="34" charset="0"/>
                      </a:endParaRPr>
                    </a:p>
                  </a:txBody>
                  <a:tcPr marT="45577" marB="455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1" u="none" strike="noStrike" cap="none" normalizeH="0" baseline="0" dirty="0" err="1">
                          <a:ln>
                            <a:noFill/>
                          </a:ln>
                          <a:solidFill>
                            <a:schemeClr val="tx1"/>
                          </a:solidFill>
                          <a:effectLst/>
                          <a:latin typeface="Arial" panose="020B0604020202020204" pitchFamily="34" charset="0"/>
                        </a:rPr>
                        <a:t>Công</a:t>
                      </a:r>
                      <a:r>
                        <a:rPr kumimoji="0" lang="en-US" altLang="en-US" sz="2000" b="1" i="1" u="none" strike="noStrike" cap="none" normalizeH="0" baseline="0" dirty="0">
                          <a:ln>
                            <a:noFill/>
                          </a:ln>
                          <a:solidFill>
                            <a:schemeClr val="tx1"/>
                          </a:solidFill>
                          <a:effectLst/>
                          <a:latin typeface="Arial" panose="020B0604020202020204" pitchFamily="34" charset="0"/>
                        </a:rPr>
                        <a:t> </a:t>
                      </a:r>
                      <a:r>
                        <a:rPr kumimoji="0" lang="en-US" altLang="en-US" sz="2000" b="1" i="1" u="none" strike="noStrike" cap="none" normalizeH="0" baseline="0" dirty="0" err="1">
                          <a:ln>
                            <a:noFill/>
                          </a:ln>
                          <a:solidFill>
                            <a:schemeClr val="tx1"/>
                          </a:solidFill>
                          <a:effectLst/>
                          <a:latin typeface="Arial" panose="020B0604020202020204" pitchFamily="34" charset="0"/>
                        </a:rPr>
                        <a:t>nhận</a:t>
                      </a:r>
                      <a:endParaRPr kumimoji="0" lang="vi-VN" altLang="en-US" sz="2000" b="1" i="1" u="none" strike="noStrike" cap="none" normalizeH="0" baseline="0" dirty="0">
                        <a:ln>
                          <a:noFill/>
                        </a:ln>
                        <a:solidFill>
                          <a:schemeClr val="tx1"/>
                        </a:solidFill>
                        <a:effectLst/>
                        <a:latin typeface="Arial" panose="020B0604020202020204" pitchFamily="34" charset="0"/>
                      </a:endParaRPr>
                    </a:p>
                  </a:txBody>
                  <a:tcPr marT="45577" marB="455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1" u="none" strike="noStrike" cap="none" normalizeH="0" baseline="0" dirty="0">
                          <a:ln>
                            <a:noFill/>
                          </a:ln>
                          <a:solidFill>
                            <a:schemeClr val="tx1"/>
                          </a:solidFill>
                          <a:effectLst/>
                          <a:latin typeface="Arial" panose="020B0604020202020204" pitchFamily="34" charset="0"/>
                        </a:rPr>
                        <a:t>Theo </a:t>
                      </a:r>
                      <a:r>
                        <a:rPr kumimoji="0" lang="en-US" altLang="en-US" sz="2000" b="1" i="1" u="none" strike="noStrike" cap="none" normalizeH="0" baseline="0" dirty="0" err="1">
                          <a:ln>
                            <a:noFill/>
                          </a:ln>
                          <a:solidFill>
                            <a:schemeClr val="tx1"/>
                          </a:solidFill>
                          <a:effectLst/>
                          <a:latin typeface="Arial" panose="020B0604020202020204" pitchFamily="34" charset="0"/>
                        </a:rPr>
                        <a:t>tiêu</a:t>
                      </a:r>
                      <a:r>
                        <a:rPr kumimoji="0" lang="en-US" altLang="en-US" sz="2000" b="1" i="1" u="none" strike="noStrike" cap="none" normalizeH="0" baseline="0" dirty="0">
                          <a:ln>
                            <a:noFill/>
                          </a:ln>
                          <a:solidFill>
                            <a:schemeClr val="tx1"/>
                          </a:solidFill>
                          <a:effectLst/>
                          <a:latin typeface="Arial" panose="020B0604020202020204" pitchFamily="34" charset="0"/>
                        </a:rPr>
                        <a:t> </a:t>
                      </a:r>
                      <a:r>
                        <a:rPr kumimoji="0" lang="en-US" altLang="en-US" sz="2000" b="1" i="1" u="none" strike="noStrike" cap="none" normalizeH="0" baseline="0" dirty="0" err="1">
                          <a:ln>
                            <a:noFill/>
                          </a:ln>
                          <a:solidFill>
                            <a:schemeClr val="tx1"/>
                          </a:solidFill>
                          <a:effectLst/>
                          <a:latin typeface="Arial" panose="020B0604020202020204" pitchFamily="34" charset="0"/>
                        </a:rPr>
                        <a:t>chuẩn</a:t>
                      </a:r>
                      <a:endParaRPr kumimoji="0" lang="vi-VN" altLang="en-US" sz="2000" b="1" i="1" u="none" strike="noStrike" cap="none" normalizeH="0" baseline="0" dirty="0">
                        <a:ln>
                          <a:noFill/>
                        </a:ln>
                        <a:solidFill>
                          <a:schemeClr val="tx1"/>
                        </a:solidFill>
                        <a:effectLst/>
                        <a:latin typeface="Arial" panose="020B0604020202020204" pitchFamily="34" charset="0"/>
                      </a:endParaRPr>
                    </a:p>
                  </a:txBody>
                  <a:tcPr marT="45577" marB="4557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60389890"/>
                  </a:ext>
                </a:extLst>
              </a:tr>
              <a:tr h="45667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2000" b="0" i="1" u="none" strike="noStrike" cap="none" normalizeH="0" baseline="0" dirty="0" err="1">
                          <a:ln>
                            <a:noFill/>
                          </a:ln>
                          <a:solidFill>
                            <a:srgbClr val="0000FF"/>
                          </a:solidFill>
                          <a:effectLst/>
                          <a:latin typeface="Arial" panose="020B0604020202020204" pitchFamily="34" charset="0"/>
                        </a:rPr>
                        <a:t>Cơ</a:t>
                      </a:r>
                      <a:r>
                        <a:rPr kumimoji="0" lang="en-US" altLang="en-US" sz="2000" b="0" i="1" u="none" strike="noStrike" cap="none" normalizeH="0" baseline="0" dirty="0">
                          <a:ln>
                            <a:noFill/>
                          </a:ln>
                          <a:solidFill>
                            <a:srgbClr val="0000FF"/>
                          </a:solidFill>
                          <a:effectLst/>
                          <a:latin typeface="Arial" panose="020B0604020202020204" pitchFamily="34" charset="0"/>
                        </a:rPr>
                        <a:t> </a:t>
                      </a:r>
                      <a:r>
                        <a:rPr kumimoji="0" lang="en-US" altLang="en-US" sz="2000" b="0" i="1" u="none" strike="noStrike" cap="none" normalizeH="0" baseline="0" dirty="0" err="1">
                          <a:ln>
                            <a:noFill/>
                          </a:ln>
                          <a:solidFill>
                            <a:srgbClr val="0000FF"/>
                          </a:solidFill>
                          <a:effectLst/>
                          <a:latin typeface="Arial" panose="020B0604020202020204" pitchFamily="34" charset="0"/>
                        </a:rPr>
                        <a:t>sở</a:t>
                      </a:r>
                      <a:r>
                        <a:rPr kumimoji="0" lang="en-US" altLang="en-US" sz="2000" b="0" i="1" u="none" strike="noStrike" cap="none" normalizeH="0" baseline="0" dirty="0">
                          <a:ln>
                            <a:noFill/>
                          </a:ln>
                          <a:solidFill>
                            <a:srgbClr val="0000FF"/>
                          </a:solidFill>
                          <a:effectLst/>
                          <a:latin typeface="Arial" panose="020B0604020202020204" pitchFamily="34" charset="0"/>
                        </a:rPr>
                        <a:t> GD</a:t>
                      </a:r>
                      <a:endParaRPr kumimoji="0" lang="en-US" altLang="en-US" sz="2000" b="0" i="0" u="none" strike="noStrike" cap="none" normalizeH="0" baseline="0" dirty="0">
                        <a:ln>
                          <a:noFill/>
                        </a:ln>
                        <a:solidFill>
                          <a:schemeClr val="tx1"/>
                        </a:solidFill>
                        <a:effectLst/>
                        <a:latin typeface="Arial" panose="020B0604020202020204" pitchFamily="34" charset="0"/>
                      </a:endParaRPr>
                    </a:p>
                  </a:txBody>
                  <a:tcPr marT="45577" marB="455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8</a:t>
                      </a:r>
                    </a:p>
                  </a:txBody>
                  <a:tcPr marT="45577" marB="455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AUN-QA (3);  HCERES (5)</a:t>
                      </a:r>
                    </a:p>
                  </a:txBody>
                  <a:tcPr marT="45577" marB="4557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23852313"/>
                  </a:ext>
                </a:extLst>
              </a:tr>
              <a:tr h="89529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1" u="none" strike="noStrike" cap="none" normalizeH="0" baseline="0" dirty="0" err="1">
                          <a:ln>
                            <a:noFill/>
                          </a:ln>
                          <a:solidFill>
                            <a:srgbClr val="0000FF"/>
                          </a:solidFill>
                          <a:effectLst/>
                          <a:latin typeface="Arial" panose="020B0604020202020204" pitchFamily="34" charset="0"/>
                        </a:rPr>
                        <a:t>Chương</a:t>
                      </a:r>
                      <a:r>
                        <a:rPr kumimoji="0" lang="en-US" altLang="en-US" sz="2000" b="0" i="1" u="none" strike="noStrike" cap="none" normalizeH="0" baseline="0" dirty="0">
                          <a:ln>
                            <a:noFill/>
                          </a:ln>
                          <a:solidFill>
                            <a:srgbClr val="0000FF"/>
                          </a:solidFill>
                          <a:effectLst/>
                          <a:latin typeface="Arial" panose="020B0604020202020204" pitchFamily="34" charset="0"/>
                        </a:rPr>
                        <a:t> </a:t>
                      </a:r>
                      <a:r>
                        <a:rPr kumimoji="0" lang="en-US" altLang="en-US" sz="2000" b="0" i="1" u="none" strike="noStrike" cap="none" normalizeH="0" baseline="0" dirty="0" err="1">
                          <a:ln>
                            <a:noFill/>
                          </a:ln>
                          <a:solidFill>
                            <a:srgbClr val="0000FF"/>
                          </a:solidFill>
                          <a:effectLst/>
                          <a:latin typeface="Arial" panose="020B0604020202020204" pitchFamily="34" charset="0"/>
                        </a:rPr>
                        <a:t>trình</a:t>
                      </a:r>
                      <a:r>
                        <a:rPr kumimoji="0" lang="en-US" altLang="en-US" sz="2000" b="0" i="1" u="none" strike="noStrike" cap="none" normalizeH="0" baseline="0" dirty="0">
                          <a:ln>
                            <a:noFill/>
                          </a:ln>
                          <a:solidFill>
                            <a:srgbClr val="0000FF"/>
                          </a:solidFill>
                          <a:effectLst/>
                          <a:latin typeface="Arial" panose="020B0604020202020204" pitchFamily="34" charset="0"/>
                        </a:rPr>
                        <a:t> ĐT</a:t>
                      </a:r>
                    </a:p>
                  </a:txBody>
                  <a:tcPr marT="45577" marB="455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2000" b="0" i="0" u="none" strike="noStrike" cap="none" normalizeH="0" baseline="0" dirty="0">
                          <a:ln>
                            <a:noFill/>
                          </a:ln>
                          <a:solidFill>
                            <a:srgbClr val="006600"/>
                          </a:solidFill>
                          <a:effectLst/>
                          <a:latin typeface="Arial" panose="020B0604020202020204" pitchFamily="34" charset="0"/>
                        </a:rPr>
                        <a:t>139</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chemeClr val="tx1"/>
                        </a:solidFill>
                        <a:effectLst/>
                        <a:latin typeface="Arial" panose="020B0604020202020204" pitchFamily="34" charset="0"/>
                      </a:endParaRPr>
                    </a:p>
                  </a:txBody>
                  <a:tcPr marT="45577" marB="455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en-US" sz="2000" dirty="0">
                          <a:solidFill>
                            <a:srgbClr val="7030A0"/>
                          </a:solidFill>
                          <a:latin typeface="Calibri" panose="020F0502020204030204" pitchFamily="34" charset="0"/>
                        </a:rPr>
                        <a:t>AUN-QA (106), ABET (6), CTI (20), ACBSP (6), FIBAA (5)</a:t>
                      </a:r>
                      <a:endParaRPr kumimoji="0" lang="vi-VN" altLang="en-US" sz="2000" b="0" i="0" u="none" strike="noStrike" cap="none" normalizeH="0" baseline="0" dirty="0">
                        <a:ln>
                          <a:noFill/>
                        </a:ln>
                        <a:solidFill>
                          <a:schemeClr val="tx1"/>
                        </a:solidFill>
                        <a:effectLst/>
                        <a:latin typeface="Arial" panose="020B0604020202020204" pitchFamily="34" charset="0"/>
                      </a:endParaRPr>
                    </a:p>
                  </a:txBody>
                  <a:tcPr marT="45577" marB="4557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38755248"/>
                  </a:ext>
                </a:extLst>
              </a:tr>
            </a:tbl>
          </a:graphicData>
        </a:graphic>
      </p:graphicFrame>
      <p:sp>
        <p:nvSpPr>
          <p:cNvPr id="52322" name="Rectangle 4"/>
          <p:cNvSpPr txBox="1">
            <a:spLocks noChangeArrowheads="1"/>
          </p:cNvSpPr>
          <p:nvPr/>
        </p:nvSpPr>
        <p:spPr bwMode="auto">
          <a:xfrm>
            <a:off x="160338" y="481013"/>
            <a:ext cx="78009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b="1" dirty="0" err="1">
                <a:solidFill>
                  <a:srgbClr val="7030A0"/>
                </a:solidFill>
              </a:rPr>
              <a:t>Kết</a:t>
            </a:r>
            <a:r>
              <a:rPr lang="en-US" altLang="en-US" sz="2800" b="1" dirty="0">
                <a:solidFill>
                  <a:srgbClr val="7030A0"/>
                </a:solidFill>
              </a:rPr>
              <a:t> </a:t>
            </a:r>
            <a:r>
              <a:rPr lang="en-US" altLang="en-US" sz="2800" b="1" dirty="0" err="1">
                <a:solidFill>
                  <a:srgbClr val="7030A0"/>
                </a:solidFill>
              </a:rPr>
              <a:t>quả</a:t>
            </a:r>
            <a:r>
              <a:rPr lang="en-US" altLang="en-US" sz="2800" b="1" dirty="0">
                <a:solidFill>
                  <a:srgbClr val="7030A0"/>
                </a:solidFill>
              </a:rPr>
              <a:t> </a:t>
            </a:r>
            <a:r>
              <a:rPr lang="en-US" altLang="en-US" sz="2800" b="1" dirty="0" err="1">
                <a:solidFill>
                  <a:srgbClr val="7030A0"/>
                </a:solidFill>
              </a:rPr>
              <a:t>đánh</a:t>
            </a:r>
            <a:r>
              <a:rPr lang="en-US" altLang="en-US" sz="2800" b="1" dirty="0">
                <a:solidFill>
                  <a:srgbClr val="7030A0"/>
                </a:solidFill>
              </a:rPr>
              <a:t> </a:t>
            </a:r>
            <a:r>
              <a:rPr lang="en-US" altLang="en-US" sz="2800" b="1" dirty="0" err="1">
                <a:solidFill>
                  <a:srgbClr val="7030A0"/>
                </a:solidFill>
              </a:rPr>
              <a:t>giá</a:t>
            </a:r>
            <a:r>
              <a:rPr lang="en-US" altLang="en-US" sz="2800" b="1" dirty="0">
                <a:solidFill>
                  <a:srgbClr val="7030A0"/>
                </a:solidFill>
              </a:rPr>
              <a:t> </a:t>
            </a:r>
            <a:r>
              <a:rPr lang="en-US" altLang="en-US" sz="2800" i="1" dirty="0">
                <a:solidFill>
                  <a:schemeClr val="tx2"/>
                </a:solidFill>
              </a:rPr>
              <a:t>(</a:t>
            </a:r>
            <a:r>
              <a:rPr lang="en-US" altLang="en-US" sz="2800" i="1" dirty="0" err="1">
                <a:solidFill>
                  <a:schemeClr val="tx2"/>
                </a:solidFill>
              </a:rPr>
              <a:t>Cập</a:t>
            </a:r>
            <a:r>
              <a:rPr lang="en-US" altLang="en-US" sz="2800" i="1" dirty="0">
                <a:solidFill>
                  <a:schemeClr val="tx2"/>
                </a:solidFill>
              </a:rPr>
              <a:t> </a:t>
            </a:r>
            <a:r>
              <a:rPr lang="en-US" altLang="en-US" sz="2800" i="1" dirty="0" err="1">
                <a:solidFill>
                  <a:schemeClr val="tx2"/>
                </a:solidFill>
              </a:rPr>
              <a:t>nhật</a:t>
            </a:r>
            <a:r>
              <a:rPr lang="en-US" altLang="en-US" sz="2800" i="1" dirty="0">
                <a:solidFill>
                  <a:schemeClr val="tx2"/>
                </a:solidFill>
              </a:rPr>
              <a:t> 31/8/2019)</a:t>
            </a:r>
            <a:endParaRPr lang="en-US" altLang="en-US" sz="2800" b="1" dirty="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77800" y="3524250"/>
            <a:ext cx="5384800" cy="4191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a:solidFill>
                  <a:schemeClr val="bg1"/>
                </a:solidFill>
                <a:cs typeface="Arial" pitchFamily="34" charset="0"/>
              </a:rPr>
              <a:t>2. </a:t>
            </a:r>
            <a:r>
              <a:rPr lang="en-US" sz="2000" b="1" dirty="0" err="1">
                <a:solidFill>
                  <a:schemeClr val="bg1"/>
                </a:solidFill>
                <a:cs typeface="Arial" pitchFamily="34" charset="0"/>
              </a:rPr>
              <a:t>Tuyển</a:t>
            </a:r>
            <a:r>
              <a:rPr lang="en-US" sz="2000" b="1" dirty="0">
                <a:solidFill>
                  <a:schemeClr val="bg1"/>
                </a:solidFill>
                <a:cs typeface="Arial" pitchFamily="34" charset="0"/>
              </a:rPr>
              <a:t> </a:t>
            </a:r>
            <a:r>
              <a:rPr lang="en-US" sz="2000" b="1" dirty="0" err="1">
                <a:solidFill>
                  <a:schemeClr val="bg1"/>
                </a:solidFill>
                <a:cs typeface="Arial" pitchFamily="34" charset="0"/>
              </a:rPr>
              <a:t>chọn</a:t>
            </a:r>
            <a:r>
              <a:rPr lang="en-US" sz="2000" b="1" dirty="0">
                <a:solidFill>
                  <a:schemeClr val="bg1"/>
                </a:solidFill>
                <a:cs typeface="Arial" pitchFamily="34" charset="0"/>
              </a:rPr>
              <a:t> </a:t>
            </a:r>
            <a:r>
              <a:rPr lang="en-US" sz="2000" b="1" dirty="0" err="1">
                <a:solidFill>
                  <a:schemeClr val="bg1"/>
                </a:solidFill>
                <a:cs typeface="Arial" pitchFamily="34" charset="0"/>
              </a:rPr>
              <a:t>và</a:t>
            </a:r>
            <a:r>
              <a:rPr lang="en-US" sz="2000" b="1" dirty="0">
                <a:solidFill>
                  <a:schemeClr val="bg1"/>
                </a:solidFill>
                <a:cs typeface="Arial" pitchFamily="34" charset="0"/>
              </a:rPr>
              <a:t> </a:t>
            </a:r>
            <a:r>
              <a:rPr lang="en-US" sz="2000" b="1" dirty="0" err="1">
                <a:solidFill>
                  <a:schemeClr val="bg1"/>
                </a:solidFill>
                <a:cs typeface="Arial" pitchFamily="34" charset="0"/>
              </a:rPr>
              <a:t>cấp</a:t>
            </a:r>
            <a:r>
              <a:rPr lang="en-US" sz="2000" b="1" dirty="0">
                <a:solidFill>
                  <a:schemeClr val="bg1"/>
                </a:solidFill>
                <a:cs typeface="Arial" pitchFamily="34" charset="0"/>
              </a:rPr>
              <a:t> </a:t>
            </a:r>
            <a:r>
              <a:rPr lang="en-US" sz="2000" b="1" dirty="0" err="1">
                <a:solidFill>
                  <a:schemeClr val="bg1"/>
                </a:solidFill>
                <a:cs typeface="Arial" pitchFamily="34" charset="0"/>
              </a:rPr>
              <a:t>thẻ</a:t>
            </a:r>
            <a:r>
              <a:rPr lang="en-US" sz="2000" b="1" dirty="0">
                <a:solidFill>
                  <a:schemeClr val="bg1"/>
                </a:solidFill>
                <a:cs typeface="Arial" pitchFamily="34" charset="0"/>
              </a:rPr>
              <a:t> </a:t>
            </a:r>
            <a:r>
              <a:rPr lang="en-US" sz="2000" b="1" dirty="0" err="1">
                <a:solidFill>
                  <a:schemeClr val="bg1"/>
                </a:solidFill>
                <a:cs typeface="Arial" pitchFamily="34" charset="0"/>
              </a:rPr>
              <a:t>kiểm</a:t>
            </a:r>
            <a:r>
              <a:rPr lang="en-US" sz="2000" b="1" dirty="0">
                <a:solidFill>
                  <a:schemeClr val="bg1"/>
                </a:solidFill>
                <a:cs typeface="Arial" pitchFamily="34" charset="0"/>
              </a:rPr>
              <a:t> </a:t>
            </a:r>
            <a:r>
              <a:rPr lang="en-US" sz="2000" b="1" dirty="0" err="1">
                <a:solidFill>
                  <a:schemeClr val="bg1"/>
                </a:solidFill>
                <a:cs typeface="Arial" pitchFamily="34" charset="0"/>
              </a:rPr>
              <a:t>định</a:t>
            </a:r>
            <a:r>
              <a:rPr lang="en-US" sz="2000" b="1" dirty="0">
                <a:solidFill>
                  <a:schemeClr val="bg1"/>
                </a:solidFill>
                <a:cs typeface="Arial" pitchFamily="34" charset="0"/>
              </a:rPr>
              <a:t> </a:t>
            </a:r>
            <a:r>
              <a:rPr lang="en-US" sz="2000" b="1" dirty="0" err="1">
                <a:solidFill>
                  <a:schemeClr val="bg1"/>
                </a:solidFill>
                <a:cs typeface="Arial" pitchFamily="34" charset="0"/>
              </a:rPr>
              <a:t>viên</a:t>
            </a:r>
            <a:endParaRPr lang="en-US" sz="2000" b="1" dirty="0">
              <a:solidFill>
                <a:schemeClr val="bg1"/>
              </a:solidFill>
              <a:cs typeface="Arial" pitchFamily="34" charset="0"/>
            </a:endParaRPr>
          </a:p>
        </p:txBody>
      </p:sp>
      <p:sp>
        <p:nvSpPr>
          <p:cNvPr id="67" name="Rectangle 66"/>
          <p:cNvSpPr/>
          <p:nvPr/>
        </p:nvSpPr>
        <p:spPr>
          <a:xfrm>
            <a:off x="4763" y="6434138"/>
            <a:ext cx="8099425" cy="46037"/>
          </a:xfrm>
          <a:prstGeom prst="rect">
            <a:avLst/>
          </a:prstGeom>
          <a:solidFill>
            <a:srgbClr val="042386">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8" name="Rectangle 67"/>
          <p:cNvSpPr/>
          <p:nvPr/>
        </p:nvSpPr>
        <p:spPr>
          <a:xfrm>
            <a:off x="-31750" y="6316663"/>
            <a:ext cx="8099425" cy="44450"/>
          </a:xfrm>
          <a:prstGeom prst="rect">
            <a:avLst/>
          </a:prstGeom>
          <a:solidFill>
            <a:srgbClr val="042386">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9" name="Rectangle 68"/>
          <p:cNvSpPr/>
          <p:nvPr/>
        </p:nvSpPr>
        <p:spPr>
          <a:xfrm>
            <a:off x="-61913" y="6194425"/>
            <a:ext cx="8162926" cy="46038"/>
          </a:xfrm>
          <a:prstGeom prst="rect">
            <a:avLst/>
          </a:prstGeom>
          <a:solidFill>
            <a:srgbClr val="042386">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ectangle 8"/>
          <p:cNvSpPr/>
          <p:nvPr/>
        </p:nvSpPr>
        <p:spPr>
          <a:xfrm>
            <a:off x="-31750" y="0"/>
            <a:ext cx="2608263" cy="36036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Kết</a:t>
            </a:r>
            <a:r>
              <a:rPr lang="en-US" sz="2000" b="1" dirty="0">
                <a:solidFill>
                  <a:schemeClr val="bg1"/>
                </a:solidFill>
                <a:cs typeface="Arial" pitchFamily="34" charset="0"/>
              </a:rPr>
              <a:t> </a:t>
            </a:r>
            <a:r>
              <a:rPr lang="en-US" sz="2000" b="1" dirty="0" err="1">
                <a:solidFill>
                  <a:schemeClr val="bg1"/>
                </a:solidFill>
                <a:cs typeface="Arial" pitchFamily="34" charset="0"/>
              </a:rPr>
              <a:t>quả</a:t>
            </a:r>
            <a:r>
              <a:rPr lang="en-US" sz="2000" b="1" dirty="0">
                <a:solidFill>
                  <a:schemeClr val="bg1"/>
                </a:solidFill>
                <a:cs typeface="Arial" pitchFamily="34" charset="0"/>
              </a:rPr>
              <a:t> </a:t>
            </a:r>
            <a:r>
              <a:rPr lang="en-US" sz="2000" b="1" dirty="0" err="1">
                <a:solidFill>
                  <a:schemeClr val="bg1"/>
                </a:solidFill>
                <a:cs typeface="Arial" pitchFamily="34" charset="0"/>
              </a:rPr>
              <a:t>triển</a:t>
            </a:r>
            <a:r>
              <a:rPr lang="en-US" sz="2000" b="1" dirty="0">
                <a:solidFill>
                  <a:schemeClr val="bg1"/>
                </a:solidFill>
                <a:cs typeface="Arial" pitchFamily="34" charset="0"/>
              </a:rPr>
              <a:t> </a:t>
            </a:r>
            <a:r>
              <a:rPr lang="en-US" sz="2000" b="1" dirty="0" err="1">
                <a:solidFill>
                  <a:schemeClr val="bg1"/>
                </a:solidFill>
                <a:cs typeface="Arial" pitchFamily="34" charset="0"/>
              </a:rPr>
              <a:t>khai</a:t>
            </a:r>
            <a:endParaRPr lang="en-US" sz="2000" b="1" dirty="0">
              <a:solidFill>
                <a:schemeClr val="bg1"/>
              </a:solidFill>
              <a:cs typeface="Arial" pitchFamily="34" charset="0"/>
            </a:endParaRPr>
          </a:p>
        </p:txBody>
      </p:sp>
      <p:graphicFrame>
        <p:nvGraphicFramePr>
          <p:cNvPr id="10" name="Group 97"/>
          <p:cNvGraphicFramePr>
            <a:graphicFrameLocks/>
          </p:cNvGraphicFramePr>
          <p:nvPr>
            <p:extLst>
              <p:ext uri="{D42A27DB-BD31-4B8C-83A1-F6EECF244321}">
                <p14:modId xmlns:p14="http://schemas.microsoft.com/office/powerpoint/2010/main" val="62993480"/>
              </p:ext>
            </p:extLst>
          </p:nvPr>
        </p:nvGraphicFramePr>
        <p:xfrm>
          <a:off x="342900" y="1470025"/>
          <a:ext cx="8077199" cy="2011363"/>
        </p:xfrm>
        <a:graphic>
          <a:graphicData uri="http://schemas.openxmlformats.org/drawingml/2006/table">
            <a:tbl>
              <a:tblPr/>
              <a:tblGrid>
                <a:gridCol w="3608961">
                  <a:extLst>
                    <a:ext uri="{9D8B030D-6E8A-4147-A177-3AD203B41FA5}">
                      <a16:colId xmlns:a16="http://schemas.microsoft.com/office/drawing/2014/main" val="20000"/>
                    </a:ext>
                  </a:extLst>
                </a:gridCol>
                <a:gridCol w="2234119">
                  <a:extLst>
                    <a:ext uri="{9D8B030D-6E8A-4147-A177-3AD203B41FA5}">
                      <a16:colId xmlns:a16="http://schemas.microsoft.com/office/drawing/2014/main" val="20001"/>
                    </a:ext>
                  </a:extLst>
                </a:gridCol>
                <a:gridCol w="2234119">
                  <a:extLst>
                    <a:ext uri="{9D8B030D-6E8A-4147-A177-3AD203B41FA5}">
                      <a16:colId xmlns:a16="http://schemas.microsoft.com/office/drawing/2014/main" val="20002"/>
                    </a:ext>
                  </a:extLst>
                </a:gridCol>
              </a:tblGrid>
              <a:tr h="155439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Arial" panose="020B0604020202020204" pitchFamily="34" charset="0"/>
                        </a:rPr>
                        <a:t>Cơ</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sở</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đào</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tạo</a:t>
                      </a:r>
                      <a:r>
                        <a:rPr kumimoji="0" lang="en-US" altLang="en-US" sz="2400" b="1" i="0" u="none" strike="noStrike" cap="none" normalizeH="0" baseline="0" dirty="0">
                          <a:ln>
                            <a:noFill/>
                          </a:ln>
                          <a:solidFill>
                            <a:schemeClr val="tx1"/>
                          </a:solidFill>
                          <a:effectLst/>
                          <a:latin typeface="Arial" panose="020B0604020202020204" pitchFamily="34" charset="0"/>
                        </a:rPr>
                        <a:t> KĐV</a:t>
                      </a:r>
                      <a:endParaRPr kumimoji="0" lang="vi-VN" altLang="en-US" sz="2400" b="1" i="0" u="none" strike="noStrike" cap="none" normalizeH="0" baseline="0" dirty="0">
                        <a:ln>
                          <a:noFill/>
                        </a:ln>
                        <a:solidFill>
                          <a:schemeClr val="tx1"/>
                        </a:solidFill>
                        <a:effectLst/>
                        <a:latin typeface="Arial" panose="020B0604020202020204" pitchFamily="34" charset="0"/>
                      </a:endParaRPr>
                    </a:p>
                  </a:txBody>
                  <a:tcPr marT="45582" marB="4558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Arial" panose="020B0604020202020204" pitchFamily="34" charset="0"/>
                        </a:rPr>
                        <a:t>Số</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khóa</a:t>
                      </a:r>
                      <a:r>
                        <a:rPr kumimoji="0" lang="en-US" altLang="en-US" sz="2400" b="1" i="0" u="none" strike="noStrike" cap="none" normalizeH="0" baseline="0" dirty="0">
                          <a:ln>
                            <a:noFill/>
                          </a:ln>
                          <a:solidFill>
                            <a:schemeClr val="tx1"/>
                          </a:solidFill>
                          <a:effectLst/>
                          <a:latin typeface="Arial" panose="020B0604020202020204" pitchFamily="34"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Arial" panose="020B0604020202020204" pitchFamily="34" charset="0"/>
                        </a:rPr>
                        <a:t>đào</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tạo</a:t>
                      </a:r>
                      <a:endParaRPr kumimoji="0" lang="en-US" altLang="en-US" sz="2400" b="1" i="0" u="none" strike="noStrike" cap="none" normalizeH="0" baseline="0" dirty="0">
                        <a:ln>
                          <a:noFill/>
                        </a:ln>
                        <a:solidFill>
                          <a:schemeClr val="tx1"/>
                        </a:solidFill>
                        <a:effectLst/>
                        <a:latin typeface="Arial" panose="020B0604020202020204" pitchFamily="34" charset="0"/>
                      </a:endParaRPr>
                    </a:p>
                  </a:txBody>
                  <a:tcPr marT="45582" marB="4558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Arial" panose="020B0604020202020204" pitchFamily="34" charset="0"/>
                        </a:rPr>
                        <a:t>Số</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người</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hoàn</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thành</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chương</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trình</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đào</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tạo</a:t>
                      </a:r>
                      <a:endParaRPr kumimoji="0" lang="en-US" altLang="en-US" sz="2400" b="1" i="0" u="none" strike="noStrike" cap="none" normalizeH="0" baseline="0" dirty="0">
                        <a:ln>
                          <a:noFill/>
                        </a:ln>
                        <a:solidFill>
                          <a:schemeClr val="tx1"/>
                        </a:solidFill>
                        <a:effectLst/>
                        <a:latin typeface="Arial" panose="020B0604020202020204" pitchFamily="34" charset="0"/>
                      </a:endParaRPr>
                    </a:p>
                  </a:txBody>
                  <a:tcPr marT="45582" marB="4558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697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VNUHN, VNU HCM, UD</a:t>
                      </a:r>
                    </a:p>
                  </a:txBody>
                  <a:tcPr marT="45582" marB="4558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48</a:t>
                      </a:r>
                      <a:endParaRPr kumimoji="0" lang="vi-VN" altLang="en-US" sz="2400" b="0" i="0" u="none" strike="noStrike" cap="none" normalizeH="0" baseline="0" dirty="0">
                        <a:ln>
                          <a:noFill/>
                        </a:ln>
                        <a:solidFill>
                          <a:srgbClr val="0000CC"/>
                        </a:solidFill>
                        <a:effectLst/>
                        <a:latin typeface="Arial" panose="020B0604020202020204" pitchFamily="34" charset="0"/>
                      </a:endParaRPr>
                    </a:p>
                  </a:txBody>
                  <a:tcPr marT="45582" marB="4558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1436</a:t>
                      </a:r>
                      <a:endParaRPr kumimoji="0" lang="vi-VN" altLang="en-US" sz="2400" b="0" i="0" u="none" strike="noStrike" cap="none" normalizeH="0" baseline="0" dirty="0">
                        <a:ln>
                          <a:noFill/>
                        </a:ln>
                        <a:solidFill>
                          <a:srgbClr val="0000CC"/>
                        </a:solidFill>
                        <a:effectLst/>
                        <a:latin typeface="Arial" panose="020B0604020202020204" pitchFamily="34" charset="0"/>
                      </a:endParaRPr>
                    </a:p>
                  </a:txBody>
                  <a:tcPr marT="45582" marB="4558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 name="Table 1"/>
          <p:cNvGraphicFramePr>
            <a:graphicFrameLocks noGrp="1"/>
          </p:cNvGraphicFramePr>
          <p:nvPr/>
        </p:nvGraphicFramePr>
        <p:xfrm>
          <a:off x="533400" y="4019550"/>
          <a:ext cx="7696200" cy="1828800"/>
        </p:xfrm>
        <a:graphic>
          <a:graphicData uri="http://schemas.openxmlformats.org/drawingml/2006/table">
            <a:tbl>
              <a:tblPr/>
              <a:tblGrid>
                <a:gridCol w="34290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457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Arial" panose="020B0604020202020204" pitchFamily="34" charset="0"/>
                        </a:rPr>
                        <a:t>Kiểm</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định</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viên</a:t>
                      </a:r>
                      <a:endParaRPr kumimoji="0" lang="vi-VN" altLang="en-US" sz="2400" b="1" i="0" u="none" strike="noStrike" cap="none" normalizeH="0" baseline="0" dirty="0">
                        <a:ln>
                          <a:noFill/>
                        </a:ln>
                        <a:solidFill>
                          <a:schemeClr val="tx1"/>
                        </a:solidFill>
                        <a:effectLst/>
                        <a:latin typeface="Arial" panose="020B0604020202020204" pitchFamily="34"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Arial" panose="020B0604020202020204" pitchFamily="34" charset="0"/>
                        </a:rPr>
                        <a:t>Số</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lượng</a:t>
                      </a:r>
                      <a:endParaRPr kumimoji="0" lang="en-US" altLang="en-US" sz="2400" b="1" i="0" u="none" strike="noStrike" cap="none" normalizeH="0" baseline="0" dirty="0">
                        <a:ln>
                          <a:noFill/>
                        </a:ln>
                        <a:solidFill>
                          <a:schemeClr val="tx1"/>
                        </a:solidFill>
                        <a:effectLst/>
                        <a:latin typeface="Arial" panose="020B060402020202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err="1">
                          <a:ln>
                            <a:noFill/>
                          </a:ln>
                          <a:solidFill>
                            <a:srgbClr val="0000CC"/>
                          </a:solidFill>
                          <a:effectLst/>
                          <a:latin typeface="Arial" panose="020B0604020202020204" pitchFamily="34" charset="0"/>
                        </a:rPr>
                        <a:t>Đặc</a:t>
                      </a:r>
                      <a:r>
                        <a:rPr kumimoji="0" lang="en-US" altLang="en-US" sz="2400" b="0" i="0" u="none" strike="noStrike" cap="none" normalizeH="0" baseline="0" dirty="0">
                          <a:ln>
                            <a:noFill/>
                          </a:ln>
                          <a:solidFill>
                            <a:srgbClr val="0000CC"/>
                          </a:solidFill>
                          <a:effectLst/>
                          <a:latin typeface="Arial" panose="020B0604020202020204" pitchFamily="34" charset="0"/>
                        </a:rPr>
                        <a:t> </a:t>
                      </a:r>
                      <a:r>
                        <a:rPr kumimoji="0" lang="en-US" altLang="en-US" sz="2400" b="0" i="0" u="none" strike="noStrike" cap="none" normalizeH="0" baseline="0" dirty="0" err="1">
                          <a:ln>
                            <a:noFill/>
                          </a:ln>
                          <a:solidFill>
                            <a:srgbClr val="0000CC"/>
                          </a:solidFill>
                          <a:effectLst/>
                          <a:latin typeface="Arial" panose="020B0604020202020204" pitchFamily="34" charset="0"/>
                        </a:rPr>
                        <a:t>cách</a:t>
                      </a:r>
                      <a:endParaRPr kumimoji="0" lang="en-US" altLang="en-US" sz="2400" b="0" i="0" u="none" strike="noStrike" cap="none" normalizeH="0" baseline="0" dirty="0">
                        <a:ln>
                          <a:noFill/>
                        </a:ln>
                        <a:solidFill>
                          <a:srgbClr val="0000CC"/>
                        </a:solidFill>
                        <a:effectLst/>
                        <a:latin typeface="Arial" panose="020B0604020202020204" pitchFamily="34"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09</a:t>
                      </a:r>
                      <a:endParaRPr kumimoji="0" lang="vi-VN" altLang="en-US" sz="2400" b="0" i="0" u="none" strike="noStrike" cap="none" normalizeH="0" baseline="0" dirty="0">
                        <a:ln>
                          <a:noFill/>
                        </a:ln>
                        <a:solidFill>
                          <a:srgbClr val="0000CC"/>
                        </a:solidFill>
                        <a:effectLst/>
                        <a:latin typeface="Arial" panose="020B060402020202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Qua </a:t>
                      </a:r>
                      <a:r>
                        <a:rPr kumimoji="0" lang="en-US" altLang="en-US" sz="2400" b="0" i="0" u="none" strike="noStrike" cap="none" normalizeH="0" baseline="0" dirty="0" err="1">
                          <a:ln>
                            <a:noFill/>
                          </a:ln>
                          <a:solidFill>
                            <a:srgbClr val="0000CC"/>
                          </a:solidFill>
                          <a:effectLst/>
                          <a:latin typeface="Arial" panose="020B0604020202020204" pitchFamily="34" charset="0"/>
                        </a:rPr>
                        <a:t>sát</a:t>
                      </a:r>
                      <a:r>
                        <a:rPr kumimoji="0" lang="en-US" altLang="en-US" sz="2400" b="0" i="0" u="none" strike="noStrike" cap="none" normalizeH="0" baseline="0" dirty="0">
                          <a:ln>
                            <a:noFill/>
                          </a:ln>
                          <a:solidFill>
                            <a:srgbClr val="0000CC"/>
                          </a:solidFill>
                          <a:effectLst/>
                          <a:latin typeface="Arial" panose="020B0604020202020204" pitchFamily="34" charset="0"/>
                        </a:rPr>
                        <a:t> </a:t>
                      </a:r>
                      <a:r>
                        <a:rPr kumimoji="0" lang="en-US" altLang="en-US" sz="2400" b="0" i="0" u="none" strike="noStrike" cap="none" normalizeH="0" baseline="0" dirty="0" err="1">
                          <a:ln>
                            <a:noFill/>
                          </a:ln>
                          <a:solidFill>
                            <a:srgbClr val="0000CC"/>
                          </a:solidFill>
                          <a:effectLst/>
                          <a:latin typeface="Arial" panose="020B0604020202020204" pitchFamily="34" charset="0"/>
                        </a:rPr>
                        <a:t>hạch</a:t>
                      </a:r>
                      <a:endParaRPr kumimoji="0" lang="en-US" altLang="en-US" sz="2400" b="0" i="0" u="none" strike="noStrike" cap="none" normalizeH="0" baseline="0" dirty="0">
                        <a:ln>
                          <a:noFill/>
                        </a:ln>
                        <a:solidFill>
                          <a:srgbClr val="0000CC"/>
                        </a:solidFill>
                        <a:effectLst/>
                        <a:latin typeface="Arial" panose="020B0604020202020204" pitchFamily="34"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337</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rgbClr val="0000CC"/>
                          </a:solidFill>
                          <a:effectLst/>
                          <a:latin typeface="Arial" panose="020B0604020202020204" pitchFamily="34" charset="0"/>
                        </a:rPr>
                        <a:t>Tổng</a:t>
                      </a:r>
                      <a:r>
                        <a:rPr kumimoji="0" lang="en-US" altLang="en-US" sz="2400" b="1" i="0" u="none" strike="noStrike" cap="none" normalizeH="0" baseline="0" dirty="0">
                          <a:ln>
                            <a:noFill/>
                          </a:ln>
                          <a:solidFill>
                            <a:srgbClr val="0000CC"/>
                          </a:solidFill>
                          <a:effectLst/>
                          <a:latin typeface="Arial" panose="020B0604020202020204" pitchFamily="34" charset="0"/>
                        </a:rPr>
                        <a:t> </a:t>
                      </a:r>
                      <a:r>
                        <a:rPr kumimoji="0" lang="en-US" altLang="en-US" sz="2400" b="1" i="0" u="none" strike="noStrike" cap="none" normalizeH="0" baseline="0" dirty="0" err="1">
                          <a:ln>
                            <a:noFill/>
                          </a:ln>
                          <a:solidFill>
                            <a:srgbClr val="0000CC"/>
                          </a:solidFill>
                          <a:effectLst/>
                          <a:latin typeface="Arial" panose="020B0604020202020204" pitchFamily="34" charset="0"/>
                        </a:rPr>
                        <a:t>cộng</a:t>
                      </a:r>
                      <a:endParaRPr kumimoji="0" lang="en-US" altLang="en-US" sz="2400" b="1" i="0" u="none" strike="noStrike" cap="none" normalizeH="0" baseline="0" dirty="0">
                        <a:ln>
                          <a:noFill/>
                        </a:ln>
                        <a:solidFill>
                          <a:srgbClr val="0000CC"/>
                        </a:solidFill>
                        <a:effectLst/>
                        <a:latin typeface="Arial" panose="020B0604020202020204" pitchFamily="34"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0000CC"/>
                          </a:solidFill>
                          <a:effectLst/>
                          <a:latin typeface="Arial" panose="020B0604020202020204" pitchFamily="34" charset="0"/>
                        </a:rPr>
                        <a:t>346</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1" name="Rectangle 10"/>
          <p:cNvSpPr/>
          <p:nvPr/>
        </p:nvSpPr>
        <p:spPr>
          <a:xfrm>
            <a:off x="184150" y="1000125"/>
            <a:ext cx="2608263" cy="3603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a:solidFill>
                  <a:schemeClr val="bg1"/>
                </a:solidFill>
                <a:cs typeface="Arial" pitchFamily="34" charset="0"/>
              </a:rPr>
              <a:t>1. </a:t>
            </a:r>
            <a:r>
              <a:rPr lang="en-US" sz="2000" b="1" dirty="0" err="1">
                <a:solidFill>
                  <a:schemeClr val="bg1"/>
                </a:solidFill>
                <a:cs typeface="Arial" pitchFamily="34" charset="0"/>
              </a:rPr>
              <a:t>Đào</a:t>
            </a:r>
            <a:r>
              <a:rPr lang="en-US" sz="2000" b="1" dirty="0">
                <a:solidFill>
                  <a:schemeClr val="bg1"/>
                </a:solidFill>
                <a:cs typeface="Arial" pitchFamily="34" charset="0"/>
              </a:rPr>
              <a:t> </a:t>
            </a:r>
            <a:r>
              <a:rPr lang="en-US" sz="2000" b="1" dirty="0" err="1">
                <a:solidFill>
                  <a:schemeClr val="bg1"/>
                </a:solidFill>
                <a:cs typeface="Arial" pitchFamily="34" charset="0"/>
              </a:rPr>
              <a:t>tạo</a:t>
            </a:r>
            <a:r>
              <a:rPr lang="en-US" sz="2000" b="1" dirty="0">
                <a:solidFill>
                  <a:schemeClr val="bg1"/>
                </a:solidFill>
                <a:cs typeface="Arial" pitchFamily="34" charset="0"/>
              </a:rPr>
              <a:t> KĐV</a:t>
            </a:r>
          </a:p>
        </p:txBody>
      </p:sp>
      <p:sp>
        <p:nvSpPr>
          <p:cNvPr id="53287" name="Rectangle 4"/>
          <p:cNvSpPr>
            <a:spLocks noGrp="1" noChangeArrowheads="1"/>
          </p:cNvSpPr>
          <p:nvPr>
            <p:ph type="title"/>
          </p:nvPr>
        </p:nvSpPr>
        <p:spPr>
          <a:xfrm>
            <a:off x="177800" y="228600"/>
            <a:ext cx="8578850" cy="1009650"/>
          </a:xfrm>
        </p:spPr>
        <p:txBody>
          <a:bodyPr/>
          <a:lstStyle/>
          <a:p>
            <a:pPr algn="l" eaLnBrk="1" hangingPunct="1"/>
            <a:r>
              <a:rPr lang="en-US" altLang="en-US" sz="2800" b="1" dirty="0" err="1" smtClean="0">
                <a:solidFill>
                  <a:srgbClr val="7030A0"/>
                </a:solidFill>
              </a:rPr>
              <a:t>Đào</a:t>
            </a:r>
            <a:r>
              <a:rPr lang="en-US" altLang="en-US" sz="2800" b="1" dirty="0" smtClean="0">
                <a:solidFill>
                  <a:srgbClr val="7030A0"/>
                </a:solidFill>
              </a:rPr>
              <a:t> </a:t>
            </a:r>
            <a:r>
              <a:rPr lang="en-US" altLang="en-US" sz="2800" b="1" dirty="0" err="1">
                <a:solidFill>
                  <a:srgbClr val="7030A0"/>
                </a:solidFill>
              </a:rPr>
              <a:t>tạo</a:t>
            </a:r>
            <a:r>
              <a:rPr lang="en-US" altLang="en-US" sz="2800" b="1" dirty="0">
                <a:solidFill>
                  <a:srgbClr val="7030A0"/>
                </a:solidFill>
              </a:rPr>
              <a:t> </a:t>
            </a:r>
            <a:r>
              <a:rPr lang="en-US" altLang="en-US" sz="2800" b="1" dirty="0" err="1">
                <a:solidFill>
                  <a:srgbClr val="7030A0"/>
                </a:solidFill>
              </a:rPr>
              <a:t>và</a:t>
            </a:r>
            <a:r>
              <a:rPr lang="en-US" altLang="en-US" sz="2800" b="1" dirty="0">
                <a:solidFill>
                  <a:srgbClr val="7030A0"/>
                </a:solidFill>
              </a:rPr>
              <a:t> </a:t>
            </a:r>
            <a:r>
              <a:rPr lang="en-US" altLang="en-US" sz="2800" b="1" dirty="0" err="1">
                <a:solidFill>
                  <a:srgbClr val="7030A0"/>
                </a:solidFill>
              </a:rPr>
              <a:t>tuyển</a:t>
            </a:r>
            <a:r>
              <a:rPr lang="en-US" altLang="en-US" sz="2800" b="1" dirty="0">
                <a:solidFill>
                  <a:srgbClr val="7030A0"/>
                </a:solidFill>
              </a:rPr>
              <a:t> </a:t>
            </a:r>
            <a:r>
              <a:rPr lang="en-US" altLang="en-US" sz="2800" b="1" dirty="0" err="1">
                <a:solidFill>
                  <a:srgbClr val="7030A0"/>
                </a:solidFill>
              </a:rPr>
              <a:t>chọn</a:t>
            </a:r>
            <a:r>
              <a:rPr lang="en-US" altLang="en-US" sz="2800" b="1" dirty="0">
                <a:solidFill>
                  <a:srgbClr val="7030A0"/>
                </a:solidFill>
              </a:rPr>
              <a:t> KĐV</a:t>
            </a:r>
            <a:endParaRPr lang="en-US" altLang="en-US" sz="2800" b="1" dirty="0"/>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1750" y="0"/>
            <a:ext cx="2608263" cy="36036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Kết</a:t>
            </a:r>
            <a:r>
              <a:rPr lang="en-US" sz="2000" b="1" dirty="0">
                <a:solidFill>
                  <a:schemeClr val="bg1"/>
                </a:solidFill>
                <a:cs typeface="Arial" pitchFamily="34" charset="0"/>
              </a:rPr>
              <a:t> </a:t>
            </a:r>
            <a:r>
              <a:rPr lang="en-US" sz="2000" b="1" dirty="0" err="1">
                <a:solidFill>
                  <a:schemeClr val="bg1"/>
                </a:solidFill>
                <a:cs typeface="Arial" pitchFamily="34" charset="0"/>
              </a:rPr>
              <a:t>quả</a:t>
            </a:r>
            <a:r>
              <a:rPr lang="en-US" sz="2000" b="1" dirty="0">
                <a:solidFill>
                  <a:schemeClr val="bg1"/>
                </a:solidFill>
                <a:cs typeface="Arial" pitchFamily="34" charset="0"/>
              </a:rPr>
              <a:t> </a:t>
            </a:r>
            <a:r>
              <a:rPr lang="en-US" sz="2000" b="1" dirty="0" err="1">
                <a:solidFill>
                  <a:schemeClr val="bg1"/>
                </a:solidFill>
                <a:cs typeface="Arial" pitchFamily="34" charset="0"/>
              </a:rPr>
              <a:t>triển</a:t>
            </a:r>
            <a:r>
              <a:rPr lang="en-US" sz="2000" b="1" dirty="0">
                <a:solidFill>
                  <a:schemeClr val="bg1"/>
                </a:solidFill>
                <a:cs typeface="Arial" pitchFamily="34" charset="0"/>
              </a:rPr>
              <a:t> </a:t>
            </a:r>
            <a:r>
              <a:rPr lang="en-US" sz="2000" b="1" dirty="0" err="1">
                <a:solidFill>
                  <a:schemeClr val="bg1"/>
                </a:solidFill>
                <a:cs typeface="Arial" pitchFamily="34" charset="0"/>
              </a:rPr>
              <a:t>khai</a:t>
            </a:r>
            <a:endParaRPr lang="en-US" sz="2000" b="1" dirty="0">
              <a:solidFill>
                <a:schemeClr val="bg1"/>
              </a:solidFill>
              <a:cs typeface="Arial" pitchFamily="34" charset="0"/>
            </a:endParaRPr>
          </a:p>
        </p:txBody>
      </p:sp>
      <p:graphicFrame>
        <p:nvGraphicFramePr>
          <p:cNvPr id="10" name="Group 97"/>
          <p:cNvGraphicFramePr>
            <a:graphicFrameLocks/>
          </p:cNvGraphicFramePr>
          <p:nvPr>
            <p:extLst>
              <p:ext uri="{D42A27DB-BD31-4B8C-83A1-F6EECF244321}">
                <p14:modId xmlns:p14="http://schemas.microsoft.com/office/powerpoint/2010/main" val="1759883878"/>
              </p:ext>
            </p:extLst>
          </p:nvPr>
        </p:nvGraphicFramePr>
        <p:xfrm>
          <a:off x="279400" y="1762125"/>
          <a:ext cx="8636002" cy="5095403"/>
        </p:xfrm>
        <a:graphic>
          <a:graphicData uri="http://schemas.openxmlformats.org/drawingml/2006/table">
            <a:tbl>
              <a:tblPr/>
              <a:tblGrid>
                <a:gridCol w="20828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219200">
                  <a:extLst>
                    <a:ext uri="{9D8B030D-6E8A-4147-A177-3AD203B41FA5}">
                      <a16:colId xmlns:a16="http://schemas.microsoft.com/office/drawing/2014/main" val="1451479960"/>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484429857"/>
                    </a:ext>
                  </a:extLst>
                </a:gridCol>
                <a:gridCol w="914400">
                  <a:extLst>
                    <a:ext uri="{9D8B030D-6E8A-4147-A177-3AD203B41FA5}">
                      <a16:colId xmlns:a16="http://schemas.microsoft.com/office/drawing/2014/main" val="959231668"/>
                    </a:ext>
                  </a:extLst>
                </a:gridCol>
                <a:gridCol w="1219202">
                  <a:extLst>
                    <a:ext uri="{9D8B030D-6E8A-4147-A177-3AD203B41FA5}">
                      <a16:colId xmlns:a16="http://schemas.microsoft.com/office/drawing/2014/main" val="24934657"/>
                    </a:ext>
                  </a:extLst>
                </a:gridCol>
              </a:tblGrid>
              <a:tr h="476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Arial" panose="020B0604020202020204" pitchFamily="34" charset="0"/>
                        </a:rPr>
                        <a:t>Cơ</a:t>
                      </a:r>
                      <a:r>
                        <a:rPr kumimoji="0" lang="en-US" altLang="en-US" sz="1800" b="1" i="0" u="none" strike="noStrike" cap="none" normalizeH="0" baseline="0" dirty="0">
                          <a:ln>
                            <a:noFill/>
                          </a:ln>
                          <a:solidFill>
                            <a:schemeClr val="tx1"/>
                          </a:solidFill>
                          <a:effectLst/>
                          <a:latin typeface="Arial" panose="020B0604020202020204" pitchFamily="34" charset="0"/>
                        </a:rPr>
                        <a:t> </a:t>
                      </a:r>
                      <a:r>
                        <a:rPr kumimoji="0" lang="en-US" altLang="en-US" sz="1800" b="1" i="0" u="none" strike="noStrike" cap="none" normalizeH="0" baseline="0" dirty="0" err="1">
                          <a:ln>
                            <a:noFill/>
                          </a:ln>
                          <a:solidFill>
                            <a:schemeClr val="tx1"/>
                          </a:solidFill>
                          <a:effectLst/>
                          <a:latin typeface="Arial" panose="020B0604020202020204" pitchFamily="34" charset="0"/>
                        </a:rPr>
                        <a:t>sở</a:t>
                      </a:r>
                      <a:r>
                        <a:rPr kumimoji="0" lang="en-US" altLang="en-US" sz="1800" b="1" i="0" u="none" strike="noStrike" cap="none" normalizeH="0" baseline="0" dirty="0">
                          <a:ln>
                            <a:noFill/>
                          </a:ln>
                          <a:solidFill>
                            <a:schemeClr val="tx1"/>
                          </a:solidFill>
                          <a:effectLst/>
                          <a:latin typeface="Arial" panose="020B0604020202020204" pitchFamily="34" charset="0"/>
                        </a:rPr>
                        <a:t> GDĐH</a:t>
                      </a:r>
                      <a:endParaRPr kumimoji="0" lang="vi-VN" altLang="en-US" sz="1800" b="1" i="0" u="none" strike="noStrike" cap="none" normalizeH="0" baseline="0" dirty="0">
                        <a:ln>
                          <a:noFill/>
                        </a:ln>
                        <a:solidFill>
                          <a:schemeClr val="tx1"/>
                        </a:solidFill>
                        <a:effectLst/>
                        <a:latin typeface="Arial" panose="020B0604020202020204" pitchFamily="34" charset="0"/>
                      </a:endParaRPr>
                    </a:p>
                  </a:txBody>
                  <a:tcPr marL="91432" marR="91432" marT="45588" marB="455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2013</a:t>
                      </a: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2015</a:t>
                      </a: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2016</a:t>
                      </a: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2017</a:t>
                      </a: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2018</a:t>
                      </a: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2019</a:t>
                      </a: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06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VNU-HN</a:t>
                      </a:r>
                    </a:p>
                  </a:txBody>
                  <a:tcPr marL="91432" marR="91432" marT="45588" marB="455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201-250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161-170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altLang="en-US" sz="2000" b="0" i="0" u="none" strike="noStrike" cap="none" normalizeH="0" baseline="0" dirty="0">
                          <a:ln>
                            <a:noFill/>
                          </a:ln>
                          <a:solidFill>
                            <a:srgbClr val="0000CC"/>
                          </a:solidFill>
                          <a:effectLst/>
                          <a:latin typeface="Arial" panose="020B0604020202020204" pitchFamily="34" charset="0"/>
                        </a:rPr>
                        <a:t>191-200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139</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139</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124</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69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VNU-HCM</a:t>
                      </a:r>
                    </a:p>
                  </a:txBody>
                  <a:tcPr marL="91432" marR="91432" marT="45588" marB="455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191-200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201-250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147</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142</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144</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47231200"/>
                  </a:ext>
                </a:extLst>
              </a:tr>
              <a:tr h="64213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err="1">
                          <a:ln>
                            <a:noFill/>
                          </a:ln>
                          <a:solidFill>
                            <a:srgbClr val="0000CC"/>
                          </a:solidFill>
                          <a:effectLst/>
                          <a:latin typeface="Arial" panose="020B0604020202020204" pitchFamily="34" charset="0"/>
                        </a:rPr>
                        <a:t>Trường</a:t>
                      </a:r>
                      <a:r>
                        <a:rPr kumimoji="0" lang="en-US" altLang="en-US" sz="2000" b="0" i="0" u="none" strike="noStrike" cap="none" normalizeH="0" baseline="0" dirty="0">
                          <a:ln>
                            <a:noFill/>
                          </a:ln>
                          <a:solidFill>
                            <a:srgbClr val="0000CC"/>
                          </a:solidFill>
                          <a:effectLst/>
                          <a:latin typeface="Arial" panose="020B0604020202020204" pitchFamily="34" charset="0"/>
                        </a:rPr>
                        <a:t> ĐH </a:t>
                      </a:r>
                      <a:r>
                        <a:rPr kumimoji="0" lang="en-US" altLang="en-US" sz="2000" b="0" i="0" u="none" strike="noStrike" cap="none" normalizeH="0" baseline="0" dirty="0" err="1">
                          <a:ln>
                            <a:noFill/>
                          </a:ln>
                          <a:solidFill>
                            <a:srgbClr val="0000CC"/>
                          </a:solidFill>
                          <a:effectLst/>
                          <a:latin typeface="Arial" panose="020B0604020202020204" pitchFamily="34" charset="0"/>
                        </a:rPr>
                        <a:t>Cần</a:t>
                      </a:r>
                      <a:r>
                        <a:rPr kumimoji="0" lang="en-US" altLang="en-US" sz="2000" b="0" i="0" u="none" strike="noStrike" cap="none" normalizeH="0" baseline="0" dirty="0">
                          <a:ln>
                            <a:noFill/>
                          </a:ln>
                          <a:solidFill>
                            <a:srgbClr val="0000CC"/>
                          </a:solidFill>
                          <a:effectLst/>
                          <a:latin typeface="Arial" panose="020B0604020202020204" pitchFamily="34" charset="0"/>
                        </a:rPr>
                        <a:t> </a:t>
                      </a:r>
                      <a:r>
                        <a:rPr kumimoji="0" lang="en-US" altLang="en-US" sz="2000" b="0" i="0" u="none" strike="noStrike" cap="none" normalizeH="0" baseline="0" dirty="0" err="1">
                          <a:ln>
                            <a:noFill/>
                          </a:ln>
                          <a:solidFill>
                            <a:srgbClr val="0000CC"/>
                          </a:solidFill>
                          <a:effectLst/>
                          <a:latin typeface="Arial" panose="020B0604020202020204" pitchFamily="34" charset="0"/>
                        </a:rPr>
                        <a:t>Thơ</a:t>
                      </a:r>
                      <a:endParaRPr kumimoji="0" lang="en-US"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altLang="en-US" sz="2000" b="0" i="0" u="none" strike="noStrike" cap="none" normalizeH="0" baseline="0" dirty="0">
                          <a:ln>
                            <a:noFill/>
                          </a:ln>
                          <a:solidFill>
                            <a:srgbClr val="0000CC"/>
                          </a:solidFill>
                          <a:effectLst/>
                          <a:latin typeface="Arial" panose="020B0604020202020204" pitchFamily="34" charset="0"/>
                        </a:rPr>
                        <a:t>251-300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altLang="en-US" sz="2000" b="0" i="0" u="none" strike="noStrike" cap="none" normalizeH="0" baseline="0" dirty="0">
                          <a:ln>
                            <a:noFill/>
                          </a:ln>
                          <a:solidFill>
                            <a:srgbClr val="0000CC"/>
                          </a:solidFill>
                          <a:effectLst/>
                          <a:latin typeface="Arial" panose="020B0604020202020204" pitchFamily="34" charset="0"/>
                        </a:rPr>
                        <a:t>301-350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altLang="en-US" sz="2000" b="0" i="0" u="none" strike="noStrike" cap="none" normalizeH="0" baseline="0" dirty="0">
                          <a:ln>
                            <a:noFill/>
                          </a:ln>
                          <a:solidFill>
                            <a:srgbClr val="0000CC"/>
                          </a:solidFill>
                          <a:effectLst/>
                          <a:latin typeface="Arial" panose="020B0604020202020204" pitchFamily="34" charset="0"/>
                        </a:rPr>
                        <a:t>351-400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5613143"/>
                  </a:ext>
                </a:extLst>
              </a:tr>
              <a:tr h="62715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ĐH </a:t>
                      </a:r>
                      <a:r>
                        <a:rPr kumimoji="0" lang="en-US" altLang="en-US" sz="2000" b="0" i="0" u="none" strike="noStrike" cap="none" normalizeH="0" baseline="0" dirty="0" err="1">
                          <a:ln>
                            <a:noFill/>
                          </a:ln>
                          <a:solidFill>
                            <a:srgbClr val="0000CC"/>
                          </a:solidFill>
                          <a:effectLst/>
                          <a:latin typeface="Arial" panose="020B0604020202020204" pitchFamily="34" charset="0"/>
                        </a:rPr>
                        <a:t>Huế</a:t>
                      </a:r>
                      <a:endParaRPr kumimoji="0" lang="en-US"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301-350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351-400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altLang="en-US" sz="2000" b="0" i="0" u="none" strike="noStrike" cap="none" normalizeH="0" baseline="0" dirty="0">
                          <a:ln>
                            <a:noFill/>
                          </a:ln>
                          <a:solidFill>
                            <a:srgbClr val="0000CC"/>
                          </a:solidFill>
                          <a:effectLst/>
                          <a:latin typeface="Arial" panose="020B0604020202020204" pitchFamily="34" charset="0"/>
                        </a:rPr>
                        <a:t>451-500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88961002"/>
                  </a:ext>
                </a:extLst>
              </a:tr>
              <a:tr h="41137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err="1">
                          <a:ln>
                            <a:noFill/>
                          </a:ln>
                          <a:solidFill>
                            <a:srgbClr val="0000CC"/>
                          </a:solidFill>
                          <a:effectLst/>
                          <a:latin typeface="Arial" panose="020B0604020202020204" pitchFamily="34" charset="0"/>
                        </a:rPr>
                        <a:t>Trường</a:t>
                      </a:r>
                      <a:r>
                        <a:rPr kumimoji="0" lang="en-US" altLang="en-US" sz="2000" b="0" i="0" u="none" strike="noStrike" cap="none" normalizeH="0" baseline="0" dirty="0">
                          <a:ln>
                            <a:noFill/>
                          </a:ln>
                          <a:solidFill>
                            <a:srgbClr val="0000CC"/>
                          </a:solidFill>
                          <a:effectLst/>
                          <a:latin typeface="Arial" panose="020B0604020202020204" pitchFamily="34" charset="0"/>
                        </a:rPr>
                        <a:t> ĐH </a:t>
                      </a:r>
                      <a:r>
                        <a:rPr kumimoji="0" lang="en-US" altLang="en-US" sz="2000" b="0" i="0" u="none" strike="noStrike" cap="none" normalizeH="0" baseline="0" dirty="0" err="1">
                          <a:ln>
                            <a:noFill/>
                          </a:ln>
                          <a:solidFill>
                            <a:srgbClr val="0000CC"/>
                          </a:solidFill>
                          <a:effectLst/>
                          <a:latin typeface="Arial" panose="020B0604020202020204" pitchFamily="34" charset="0"/>
                        </a:rPr>
                        <a:t>Bách</a:t>
                      </a:r>
                      <a:r>
                        <a:rPr kumimoji="0" lang="en-US" altLang="en-US" sz="2000" b="0" i="0" u="none" strike="noStrike" cap="none" normalizeH="0" baseline="0" dirty="0">
                          <a:ln>
                            <a:noFill/>
                          </a:ln>
                          <a:solidFill>
                            <a:srgbClr val="0000CC"/>
                          </a:solidFill>
                          <a:effectLst/>
                          <a:latin typeface="Arial" panose="020B0604020202020204" pitchFamily="34" charset="0"/>
                        </a:rPr>
                        <a:t> </a:t>
                      </a:r>
                      <a:r>
                        <a:rPr kumimoji="0" lang="en-US" altLang="en-US" sz="2000" b="0" i="0" u="none" strike="noStrike" cap="none" normalizeH="0" baseline="0" dirty="0" err="1">
                          <a:ln>
                            <a:noFill/>
                          </a:ln>
                          <a:solidFill>
                            <a:srgbClr val="0000CC"/>
                          </a:solidFill>
                          <a:effectLst/>
                          <a:latin typeface="Arial" panose="020B0604020202020204" pitchFamily="34" charset="0"/>
                        </a:rPr>
                        <a:t>Khoa</a:t>
                      </a:r>
                      <a:r>
                        <a:rPr kumimoji="0" lang="en-US" altLang="en-US" sz="2000" b="0" i="0" u="none" strike="noStrike" cap="none" normalizeH="0" baseline="0" dirty="0">
                          <a:ln>
                            <a:noFill/>
                          </a:ln>
                          <a:solidFill>
                            <a:srgbClr val="0000CC"/>
                          </a:solidFill>
                          <a:effectLst/>
                          <a:latin typeface="Arial" panose="020B0604020202020204" pitchFamily="34" charset="0"/>
                        </a:rPr>
                        <a:t> HN</a:t>
                      </a:r>
                    </a:p>
                  </a:txBody>
                  <a:tcPr marL="91432" marR="91432" marT="45588" marB="455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251-300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301-350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291-300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261-270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74245982"/>
                  </a:ext>
                </a:extLst>
              </a:tr>
              <a:tr h="5057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ĐH </a:t>
                      </a:r>
                      <a:r>
                        <a:rPr kumimoji="0" lang="en-US" altLang="en-US" sz="2000" b="0" i="0" u="none" strike="noStrike" cap="none" normalizeH="0" baseline="0" dirty="0" err="1">
                          <a:ln>
                            <a:noFill/>
                          </a:ln>
                          <a:solidFill>
                            <a:srgbClr val="0000CC"/>
                          </a:solidFill>
                          <a:effectLst/>
                          <a:latin typeface="Arial" panose="020B0604020202020204" pitchFamily="34" charset="0"/>
                        </a:rPr>
                        <a:t>Đà</a:t>
                      </a:r>
                      <a:r>
                        <a:rPr kumimoji="0" lang="en-US" altLang="en-US" sz="2000" b="0" i="0" u="none" strike="noStrike" cap="none" normalizeH="0" baseline="0" dirty="0">
                          <a:ln>
                            <a:noFill/>
                          </a:ln>
                          <a:solidFill>
                            <a:srgbClr val="0000CC"/>
                          </a:solidFill>
                          <a:effectLst/>
                          <a:latin typeface="Arial" panose="020B0604020202020204" pitchFamily="34" charset="0"/>
                        </a:rPr>
                        <a:t> </a:t>
                      </a:r>
                      <a:r>
                        <a:rPr kumimoji="0" lang="en-US" altLang="en-US" sz="2000" b="0" i="0" u="none" strike="noStrike" cap="none" normalizeH="0" baseline="0" dirty="0" err="1">
                          <a:ln>
                            <a:noFill/>
                          </a:ln>
                          <a:solidFill>
                            <a:srgbClr val="0000CC"/>
                          </a:solidFill>
                          <a:effectLst/>
                          <a:latin typeface="Arial" panose="020B0604020202020204" pitchFamily="34" charset="0"/>
                        </a:rPr>
                        <a:t>Nẵng</a:t>
                      </a:r>
                      <a:endParaRPr kumimoji="0" lang="en-US"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altLang="en-US" sz="2000" b="0" i="0" u="none" strike="noStrike" cap="none" normalizeH="0" baseline="0" dirty="0">
                          <a:ln>
                            <a:noFill/>
                          </a:ln>
                          <a:solidFill>
                            <a:srgbClr val="0000CC"/>
                          </a:solidFill>
                          <a:effectLst/>
                          <a:latin typeface="Arial" panose="020B0604020202020204" pitchFamily="34" charset="0"/>
                        </a:rPr>
                        <a:t>451-500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47716578"/>
                  </a:ext>
                </a:extLst>
              </a:tr>
              <a:tr h="2056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err="1">
                          <a:ln>
                            <a:noFill/>
                          </a:ln>
                          <a:solidFill>
                            <a:srgbClr val="0000CC"/>
                          </a:solidFill>
                          <a:effectLst/>
                          <a:latin typeface="Arial" panose="020B0604020202020204" pitchFamily="34" charset="0"/>
                        </a:rPr>
                        <a:t>Trường</a:t>
                      </a:r>
                      <a:r>
                        <a:rPr kumimoji="0" lang="en-US" altLang="en-US" sz="2000" b="0" i="0" u="none" strike="noStrike" cap="none" normalizeH="0" baseline="0" dirty="0">
                          <a:ln>
                            <a:noFill/>
                          </a:ln>
                          <a:solidFill>
                            <a:srgbClr val="0000CC"/>
                          </a:solidFill>
                          <a:effectLst/>
                          <a:latin typeface="Arial" panose="020B0604020202020204" pitchFamily="34" charset="0"/>
                        </a:rPr>
                        <a:t> ĐH TĐT</a:t>
                      </a:r>
                    </a:p>
                  </a:txBody>
                  <a:tcPr marL="91432" marR="91432" marT="45588" marB="455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291-300</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09119966"/>
                  </a:ext>
                </a:extLst>
              </a:tr>
              <a:tr h="4569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err="1">
                          <a:ln>
                            <a:noFill/>
                          </a:ln>
                          <a:solidFill>
                            <a:srgbClr val="0000CC"/>
                          </a:solidFill>
                          <a:effectLst/>
                          <a:latin typeface="Arial" panose="020B0604020202020204" pitchFamily="34" charset="0"/>
                        </a:rPr>
                        <a:t>Số</a:t>
                      </a:r>
                      <a:r>
                        <a:rPr kumimoji="0" lang="en-US" altLang="en-US" sz="2000" b="0" i="0" u="none" strike="noStrike" cap="none" normalizeH="0" baseline="0" dirty="0">
                          <a:ln>
                            <a:noFill/>
                          </a:ln>
                          <a:solidFill>
                            <a:srgbClr val="0000CC"/>
                          </a:solidFill>
                          <a:effectLst/>
                          <a:latin typeface="Arial" panose="020B0604020202020204" pitchFamily="34" charset="0"/>
                        </a:rPr>
                        <a:t> </a:t>
                      </a:r>
                      <a:r>
                        <a:rPr kumimoji="0" lang="en-US" altLang="en-US" sz="2000" b="0" i="0" u="none" strike="noStrike" cap="none" normalizeH="0" baseline="0" dirty="0" err="1">
                          <a:ln>
                            <a:noFill/>
                          </a:ln>
                          <a:solidFill>
                            <a:srgbClr val="0000CC"/>
                          </a:solidFill>
                          <a:effectLst/>
                          <a:latin typeface="Arial" panose="020B0604020202020204" pitchFamily="34" charset="0"/>
                        </a:rPr>
                        <a:t>lượng</a:t>
                      </a:r>
                      <a:endParaRPr kumimoji="0" lang="en-US"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1</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3</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2</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5</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5</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CC"/>
                          </a:solidFill>
                          <a:effectLst/>
                          <a:latin typeface="Arial" panose="020B0604020202020204" pitchFamily="34" charset="0"/>
                        </a:rPr>
                        <a:t>7</a:t>
                      </a:r>
                      <a:endParaRPr kumimoji="0" lang="vi-VN" altLang="en-US" sz="2000" b="0" i="0" u="none" strike="noStrike" cap="none" normalizeH="0" baseline="0" dirty="0">
                        <a:ln>
                          <a:noFill/>
                        </a:ln>
                        <a:solidFill>
                          <a:srgbClr val="0000CC"/>
                        </a:solidFill>
                        <a:effectLst/>
                        <a:latin typeface="Arial" panose="020B0604020202020204" pitchFamily="34" charset="0"/>
                      </a:endParaRPr>
                    </a:p>
                  </a:txBody>
                  <a:tcPr marL="91432" marR="91432" marT="45588" marB="455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35362671"/>
                  </a:ext>
                </a:extLst>
              </a:tr>
            </a:tbl>
          </a:graphicData>
        </a:graphic>
      </p:graphicFrame>
      <p:sp>
        <p:nvSpPr>
          <p:cNvPr id="11" name="Rectangle 10"/>
          <p:cNvSpPr/>
          <p:nvPr/>
        </p:nvSpPr>
        <p:spPr>
          <a:xfrm>
            <a:off x="304800" y="919163"/>
            <a:ext cx="8610600" cy="8429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a:solidFill>
                  <a:schemeClr val="bg1"/>
                </a:solidFill>
                <a:cs typeface="Arial" pitchFamily="34" charset="0"/>
              </a:rPr>
              <a:t>1. </a:t>
            </a:r>
            <a:r>
              <a:rPr lang="en-US" sz="2000" b="1" dirty="0" err="1">
                <a:solidFill>
                  <a:schemeClr val="bg1"/>
                </a:solidFill>
                <a:cs typeface="Arial" pitchFamily="34" charset="0"/>
              </a:rPr>
              <a:t>Thứ</a:t>
            </a:r>
            <a:r>
              <a:rPr lang="en-US" sz="2000" b="1" dirty="0">
                <a:solidFill>
                  <a:schemeClr val="bg1"/>
                </a:solidFill>
                <a:cs typeface="Arial" pitchFamily="34" charset="0"/>
              </a:rPr>
              <a:t> </a:t>
            </a:r>
            <a:r>
              <a:rPr lang="en-US" sz="2000" b="1" dirty="0" err="1">
                <a:solidFill>
                  <a:schemeClr val="bg1"/>
                </a:solidFill>
                <a:cs typeface="Arial" pitchFamily="34" charset="0"/>
              </a:rPr>
              <a:t>hạng</a:t>
            </a:r>
            <a:r>
              <a:rPr lang="en-US" sz="2000" b="1" dirty="0">
                <a:solidFill>
                  <a:schemeClr val="bg1"/>
                </a:solidFill>
                <a:cs typeface="Arial" pitchFamily="34" charset="0"/>
              </a:rPr>
              <a:t> </a:t>
            </a:r>
            <a:r>
              <a:rPr lang="en-US" sz="2000" b="1" dirty="0" err="1">
                <a:solidFill>
                  <a:schemeClr val="bg1"/>
                </a:solidFill>
                <a:cs typeface="Arial" pitchFamily="34" charset="0"/>
              </a:rPr>
              <a:t>các</a:t>
            </a:r>
            <a:r>
              <a:rPr lang="en-US" sz="2000" b="1" dirty="0">
                <a:solidFill>
                  <a:schemeClr val="bg1"/>
                </a:solidFill>
                <a:cs typeface="Arial" pitchFamily="34" charset="0"/>
              </a:rPr>
              <a:t> </a:t>
            </a:r>
            <a:r>
              <a:rPr lang="en-US" sz="2000" b="1" dirty="0" err="1">
                <a:solidFill>
                  <a:schemeClr val="bg1"/>
                </a:solidFill>
                <a:cs typeface="Arial" pitchFamily="34" charset="0"/>
              </a:rPr>
              <a:t>cơ</a:t>
            </a:r>
            <a:r>
              <a:rPr lang="en-US" sz="2000" b="1" dirty="0">
                <a:solidFill>
                  <a:schemeClr val="bg1"/>
                </a:solidFill>
                <a:cs typeface="Arial" pitchFamily="34" charset="0"/>
              </a:rPr>
              <a:t> </a:t>
            </a:r>
            <a:r>
              <a:rPr lang="en-US" sz="2000" b="1" dirty="0" err="1">
                <a:solidFill>
                  <a:schemeClr val="bg1"/>
                </a:solidFill>
                <a:cs typeface="Arial" pitchFamily="34" charset="0"/>
              </a:rPr>
              <a:t>sở</a:t>
            </a:r>
            <a:r>
              <a:rPr lang="en-US" sz="2000" b="1" dirty="0">
                <a:solidFill>
                  <a:schemeClr val="bg1"/>
                </a:solidFill>
                <a:cs typeface="Arial" pitchFamily="34" charset="0"/>
              </a:rPr>
              <a:t> GDĐH </a:t>
            </a:r>
            <a:r>
              <a:rPr lang="en-US" sz="2000" b="1" dirty="0" err="1">
                <a:solidFill>
                  <a:schemeClr val="bg1"/>
                </a:solidFill>
                <a:cs typeface="Arial" pitchFamily="34" charset="0"/>
              </a:rPr>
              <a:t>Việt</a:t>
            </a:r>
            <a:r>
              <a:rPr lang="en-US" sz="2000" b="1" dirty="0">
                <a:solidFill>
                  <a:schemeClr val="bg1"/>
                </a:solidFill>
                <a:cs typeface="Arial" pitchFamily="34" charset="0"/>
              </a:rPr>
              <a:t> Nam </a:t>
            </a:r>
            <a:r>
              <a:rPr lang="en-US" sz="2000" b="1" dirty="0" err="1">
                <a:solidFill>
                  <a:schemeClr val="bg1"/>
                </a:solidFill>
                <a:cs typeface="Arial" pitchFamily="34" charset="0"/>
              </a:rPr>
              <a:t>có</a:t>
            </a:r>
            <a:r>
              <a:rPr lang="en-US" sz="2000" b="1" dirty="0">
                <a:solidFill>
                  <a:schemeClr val="bg1"/>
                </a:solidFill>
                <a:cs typeface="Arial" pitchFamily="34" charset="0"/>
              </a:rPr>
              <a:t> </a:t>
            </a:r>
            <a:r>
              <a:rPr lang="en-US" sz="2000" b="1" dirty="0" err="1">
                <a:solidFill>
                  <a:schemeClr val="bg1"/>
                </a:solidFill>
                <a:cs typeface="Arial" pitchFamily="34" charset="0"/>
              </a:rPr>
              <a:t>tên</a:t>
            </a:r>
            <a:r>
              <a:rPr lang="en-US" sz="2000" b="1" dirty="0">
                <a:solidFill>
                  <a:schemeClr val="bg1"/>
                </a:solidFill>
                <a:cs typeface="Arial" pitchFamily="34" charset="0"/>
              </a:rPr>
              <a:t> </a:t>
            </a:r>
            <a:r>
              <a:rPr lang="en-US" sz="2000" b="1" dirty="0" err="1">
                <a:solidFill>
                  <a:schemeClr val="bg1"/>
                </a:solidFill>
                <a:cs typeface="Arial" pitchFamily="34" charset="0"/>
              </a:rPr>
              <a:t>trong</a:t>
            </a:r>
            <a:r>
              <a:rPr lang="en-US" sz="2000" b="1" dirty="0">
                <a:solidFill>
                  <a:schemeClr val="bg1"/>
                </a:solidFill>
                <a:cs typeface="Arial" pitchFamily="34" charset="0"/>
              </a:rPr>
              <a:t> </a:t>
            </a:r>
            <a:r>
              <a:rPr lang="en-US" sz="2000" b="1" dirty="0" err="1">
                <a:solidFill>
                  <a:schemeClr val="bg1"/>
                </a:solidFill>
                <a:cs typeface="Arial" pitchFamily="34" charset="0"/>
              </a:rPr>
              <a:t>Bảng</a:t>
            </a:r>
            <a:r>
              <a:rPr lang="en-US" sz="2000" b="1" dirty="0">
                <a:solidFill>
                  <a:schemeClr val="bg1"/>
                </a:solidFill>
                <a:cs typeface="Arial" pitchFamily="34" charset="0"/>
              </a:rPr>
              <a:t> </a:t>
            </a:r>
            <a:r>
              <a:rPr lang="en-US" sz="2000" b="1" dirty="0" err="1">
                <a:solidFill>
                  <a:schemeClr val="bg1"/>
                </a:solidFill>
                <a:cs typeface="Arial" pitchFamily="34" charset="0"/>
              </a:rPr>
              <a:t>xếp</a:t>
            </a:r>
            <a:r>
              <a:rPr lang="en-US" sz="2000" b="1" dirty="0">
                <a:solidFill>
                  <a:schemeClr val="bg1"/>
                </a:solidFill>
                <a:cs typeface="Arial" pitchFamily="34" charset="0"/>
              </a:rPr>
              <a:t> </a:t>
            </a:r>
            <a:r>
              <a:rPr lang="en-US" sz="2000" b="1" dirty="0" err="1">
                <a:solidFill>
                  <a:schemeClr val="bg1"/>
                </a:solidFill>
                <a:cs typeface="Arial" pitchFamily="34" charset="0"/>
              </a:rPr>
              <a:t>hạng</a:t>
            </a:r>
            <a:r>
              <a:rPr lang="en-US" sz="2000" b="1" dirty="0">
                <a:solidFill>
                  <a:schemeClr val="bg1"/>
                </a:solidFill>
                <a:cs typeface="Arial" pitchFamily="34" charset="0"/>
              </a:rPr>
              <a:t> QS – KV </a:t>
            </a:r>
            <a:r>
              <a:rPr lang="en-US" sz="2000" b="1" dirty="0" err="1">
                <a:solidFill>
                  <a:schemeClr val="bg1"/>
                </a:solidFill>
                <a:cs typeface="Arial" pitchFamily="34" charset="0"/>
              </a:rPr>
              <a:t>Châu</a:t>
            </a:r>
            <a:r>
              <a:rPr lang="en-US" sz="2000" b="1" dirty="0">
                <a:solidFill>
                  <a:schemeClr val="bg1"/>
                </a:solidFill>
                <a:cs typeface="Arial" pitchFamily="34" charset="0"/>
              </a:rPr>
              <a:t> Á</a:t>
            </a:r>
          </a:p>
        </p:txBody>
      </p:sp>
      <p:sp>
        <p:nvSpPr>
          <p:cNvPr id="54337" name="Rectangle 4"/>
          <p:cNvSpPr>
            <a:spLocks noGrp="1" noChangeArrowheads="1"/>
          </p:cNvSpPr>
          <p:nvPr>
            <p:ph type="title"/>
          </p:nvPr>
        </p:nvSpPr>
        <p:spPr>
          <a:xfrm>
            <a:off x="152400" y="168275"/>
            <a:ext cx="8839200" cy="990600"/>
          </a:xfrm>
        </p:spPr>
        <p:txBody>
          <a:bodyPr/>
          <a:lstStyle/>
          <a:p>
            <a:pPr algn="l" eaLnBrk="1" hangingPunct="1"/>
            <a:r>
              <a:rPr lang="en-US" altLang="en-US" sz="2800" b="1" dirty="0" err="1" smtClean="0">
                <a:solidFill>
                  <a:srgbClr val="7030A0"/>
                </a:solidFill>
              </a:rPr>
              <a:t>Xếp</a:t>
            </a:r>
            <a:r>
              <a:rPr lang="en-US" altLang="en-US" sz="2800" b="1" dirty="0" smtClean="0">
                <a:solidFill>
                  <a:srgbClr val="7030A0"/>
                </a:solidFill>
              </a:rPr>
              <a:t> </a:t>
            </a:r>
            <a:r>
              <a:rPr lang="en-US" altLang="en-US" sz="2800" b="1" dirty="0" err="1">
                <a:solidFill>
                  <a:srgbClr val="7030A0"/>
                </a:solidFill>
              </a:rPr>
              <a:t>hạng</a:t>
            </a:r>
            <a:endParaRPr lang="en-US" altLang="en-US" sz="2800" b="1" dirty="0"/>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1750" y="0"/>
            <a:ext cx="2608263" cy="36036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Kết</a:t>
            </a:r>
            <a:r>
              <a:rPr lang="en-US" sz="2000" b="1" dirty="0">
                <a:solidFill>
                  <a:schemeClr val="bg1"/>
                </a:solidFill>
                <a:cs typeface="Arial" pitchFamily="34" charset="0"/>
              </a:rPr>
              <a:t> </a:t>
            </a:r>
            <a:r>
              <a:rPr lang="en-US" sz="2000" b="1" dirty="0" err="1">
                <a:solidFill>
                  <a:schemeClr val="bg1"/>
                </a:solidFill>
                <a:cs typeface="Arial" pitchFamily="34" charset="0"/>
              </a:rPr>
              <a:t>quả</a:t>
            </a:r>
            <a:r>
              <a:rPr lang="en-US" sz="2000" b="1" dirty="0">
                <a:solidFill>
                  <a:schemeClr val="bg1"/>
                </a:solidFill>
                <a:cs typeface="Arial" pitchFamily="34" charset="0"/>
              </a:rPr>
              <a:t> </a:t>
            </a:r>
            <a:r>
              <a:rPr lang="en-US" sz="2000" b="1" dirty="0" err="1">
                <a:solidFill>
                  <a:schemeClr val="bg1"/>
                </a:solidFill>
                <a:cs typeface="Arial" pitchFamily="34" charset="0"/>
              </a:rPr>
              <a:t>triển</a:t>
            </a:r>
            <a:r>
              <a:rPr lang="en-US" sz="2000" b="1" dirty="0">
                <a:solidFill>
                  <a:schemeClr val="bg1"/>
                </a:solidFill>
                <a:cs typeface="Arial" pitchFamily="34" charset="0"/>
              </a:rPr>
              <a:t> </a:t>
            </a:r>
            <a:r>
              <a:rPr lang="en-US" sz="2000" b="1" dirty="0" err="1">
                <a:solidFill>
                  <a:schemeClr val="bg1"/>
                </a:solidFill>
                <a:cs typeface="Arial" pitchFamily="34" charset="0"/>
              </a:rPr>
              <a:t>khai</a:t>
            </a:r>
            <a:endParaRPr lang="en-US" sz="2000" b="1" dirty="0">
              <a:solidFill>
                <a:schemeClr val="bg1"/>
              </a:solidFill>
              <a:cs typeface="Arial" pitchFamily="34" charset="0"/>
            </a:endParaRPr>
          </a:p>
        </p:txBody>
      </p:sp>
      <p:sp>
        <p:nvSpPr>
          <p:cNvPr id="12" name="Rectangle 11"/>
          <p:cNvSpPr/>
          <p:nvPr/>
        </p:nvSpPr>
        <p:spPr>
          <a:xfrm>
            <a:off x="240143" y="4492136"/>
            <a:ext cx="44958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a:solidFill>
                  <a:schemeClr val="bg1"/>
                </a:solidFill>
                <a:cs typeface="Arial" pitchFamily="34" charset="0"/>
              </a:rPr>
              <a:t>2. </a:t>
            </a:r>
            <a:r>
              <a:rPr lang="en-US" sz="2000" b="1" dirty="0" err="1">
                <a:solidFill>
                  <a:schemeClr val="bg1"/>
                </a:solidFill>
                <a:cs typeface="Arial" pitchFamily="34" charset="0"/>
              </a:rPr>
              <a:t>Kết</a:t>
            </a:r>
            <a:r>
              <a:rPr lang="en-US" sz="2000" b="1" dirty="0">
                <a:solidFill>
                  <a:schemeClr val="bg1"/>
                </a:solidFill>
                <a:cs typeface="Arial" pitchFamily="34" charset="0"/>
              </a:rPr>
              <a:t> </a:t>
            </a:r>
            <a:r>
              <a:rPr lang="en-US" sz="2000" b="1" dirty="0" err="1">
                <a:solidFill>
                  <a:schemeClr val="bg1"/>
                </a:solidFill>
                <a:cs typeface="Arial" pitchFamily="34" charset="0"/>
              </a:rPr>
              <a:t>quả</a:t>
            </a:r>
            <a:r>
              <a:rPr lang="en-US" sz="2000" b="1" dirty="0">
                <a:solidFill>
                  <a:schemeClr val="bg1"/>
                </a:solidFill>
                <a:cs typeface="Arial" pitchFamily="34" charset="0"/>
              </a:rPr>
              <a:t> </a:t>
            </a:r>
            <a:r>
              <a:rPr lang="en-US" sz="2000" b="1" dirty="0" err="1">
                <a:solidFill>
                  <a:schemeClr val="bg1"/>
                </a:solidFill>
                <a:cs typeface="Arial" pitchFamily="34" charset="0"/>
              </a:rPr>
              <a:t>gắn</a:t>
            </a:r>
            <a:r>
              <a:rPr lang="en-US" sz="2000" b="1" dirty="0">
                <a:solidFill>
                  <a:schemeClr val="bg1"/>
                </a:solidFill>
                <a:cs typeface="Arial" pitchFamily="34" charset="0"/>
              </a:rPr>
              <a:t> </a:t>
            </a:r>
            <a:r>
              <a:rPr lang="en-US" sz="2000" b="1" dirty="0" err="1">
                <a:solidFill>
                  <a:schemeClr val="bg1"/>
                </a:solidFill>
                <a:cs typeface="Arial" pitchFamily="34" charset="0"/>
              </a:rPr>
              <a:t>sao</a:t>
            </a:r>
            <a:r>
              <a:rPr lang="en-US" sz="2000" b="1" dirty="0">
                <a:solidFill>
                  <a:schemeClr val="bg1"/>
                </a:solidFill>
                <a:cs typeface="Arial" pitchFamily="34" charset="0"/>
              </a:rPr>
              <a:t> (</a:t>
            </a:r>
            <a:r>
              <a:rPr lang="en-US" sz="2000" b="1" dirty="0" err="1">
                <a:solidFill>
                  <a:schemeClr val="bg1"/>
                </a:solidFill>
                <a:cs typeface="Arial" pitchFamily="34" charset="0"/>
              </a:rPr>
              <a:t>theo</a:t>
            </a:r>
            <a:r>
              <a:rPr lang="en-US" sz="2000" b="1" dirty="0">
                <a:solidFill>
                  <a:schemeClr val="bg1"/>
                </a:solidFill>
                <a:cs typeface="Arial" pitchFamily="34" charset="0"/>
              </a:rPr>
              <a:t> QS-Stars)</a:t>
            </a:r>
          </a:p>
        </p:txBody>
      </p:sp>
      <p:graphicFrame>
        <p:nvGraphicFramePr>
          <p:cNvPr id="3" name="Table 2"/>
          <p:cNvGraphicFramePr>
            <a:graphicFrameLocks noGrp="1"/>
          </p:cNvGraphicFramePr>
          <p:nvPr>
            <p:extLst>
              <p:ext uri="{D42A27DB-BD31-4B8C-83A1-F6EECF244321}">
                <p14:modId xmlns:p14="http://schemas.microsoft.com/office/powerpoint/2010/main" val="3697209361"/>
              </p:ext>
            </p:extLst>
          </p:nvPr>
        </p:nvGraphicFramePr>
        <p:xfrm>
          <a:off x="245918" y="4993786"/>
          <a:ext cx="7696200" cy="1828800"/>
        </p:xfrm>
        <a:graphic>
          <a:graphicData uri="http://schemas.openxmlformats.org/drawingml/2006/table">
            <a:tbl>
              <a:tblPr/>
              <a:tblGrid>
                <a:gridCol w="762000">
                  <a:extLst>
                    <a:ext uri="{9D8B030D-6E8A-4147-A177-3AD203B41FA5}">
                      <a16:colId xmlns:a16="http://schemas.microsoft.com/office/drawing/2014/main" val="3229573042"/>
                    </a:ext>
                  </a:extLst>
                </a:gridCol>
                <a:gridCol w="4876800">
                  <a:extLst>
                    <a:ext uri="{9D8B030D-6E8A-4147-A177-3AD203B41FA5}">
                      <a16:colId xmlns:a16="http://schemas.microsoft.com/office/drawing/2014/main" val="1689423440"/>
                    </a:ext>
                  </a:extLst>
                </a:gridCol>
                <a:gridCol w="2057400">
                  <a:extLst>
                    <a:ext uri="{9D8B030D-6E8A-4147-A177-3AD203B41FA5}">
                      <a16:colId xmlns:a16="http://schemas.microsoft.com/office/drawing/2014/main" val="1111966066"/>
                    </a:ext>
                  </a:extLst>
                </a:gridCol>
              </a:tblGrid>
              <a:tr h="45719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TT</a:t>
                      </a:r>
                      <a:endParaRPr kumimoji="0" lang="vi-VN" altLang="en-US" sz="2400" b="1" i="0" u="none" strike="noStrike" cap="none" normalizeH="0" baseline="0" dirty="0">
                        <a:ln>
                          <a:noFill/>
                        </a:ln>
                        <a:solidFill>
                          <a:schemeClr val="tx1"/>
                        </a:solidFill>
                        <a:effectLst/>
                        <a:latin typeface="Arial" panose="020B0604020202020204" pitchFamily="34"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Arial" panose="020B0604020202020204" pitchFamily="34" charset="0"/>
                        </a:rPr>
                        <a:t>Tên</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cơ</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sở</a:t>
                      </a:r>
                      <a:r>
                        <a:rPr kumimoji="0" lang="en-US" altLang="en-US" sz="2400" b="1" i="0" u="none" strike="noStrike" cap="none" normalizeH="0" baseline="0" dirty="0">
                          <a:ln>
                            <a:noFill/>
                          </a:ln>
                          <a:solidFill>
                            <a:schemeClr val="tx1"/>
                          </a:solidFill>
                          <a:effectLst/>
                          <a:latin typeface="Arial" panose="020B0604020202020204" pitchFamily="34" charset="0"/>
                        </a:rPr>
                        <a:t> GDĐH</a:t>
                      </a:r>
                      <a:endParaRPr kumimoji="0" lang="vi-VN" altLang="en-US" sz="2400" b="1" i="0" u="none" strike="noStrike" cap="none" normalizeH="0" baseline="0" dirty="0">
                        <a:ln>
                          <a:noFill/>
                        </a:ln>
                        <a:solidFill>
                          <a:schemeClr val="tx1"/>
                        </a:solidFill>
                        <a:effectLst/>
                        <a:latin typeface="Arial" panose="020B060402020202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Sao</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97382720"/>
                  </a:ext>
                </a:extLst>
              </a:tr>
              <a:tr h="45720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1</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err="1">
                          <a:ln>
                            <a:noFill/>
                          </a:ln>
                          <a:solidFill>
                            <a:srgbClr val="0000CC"/>
                          </a:solidFill>
                          <a:effectLst/>
                          <a:latin typeface="Arial" panose="020B0604020202020204" pitchFamily="34" charset="0"/>
                        </a:rPr>
                        <a:t>Trường</a:t>
                      </a:r>
                      <a:r>
                        <a:rPr kumimoji="0" lang="en-US" altLang="en-US" sz="2400" b="0" i="0" u="none" strike="noStrike" cap="none" normalizeH="0" baseline="0" dirty="0">
                          <a:ln>
                            <a:noFill/>
                          </a:ln>
                          <a:solidFill>
                            <a:srgbClr val="0000CC"/>
                          </a:solidFill>
                          <a:effectLst/>
                          <a:latin typeface="Arial" panose="020B0604020202020204" pitchFamily="34" charset="0"/>
                        </a:rPr>
                        <a:t> ĐH FPT</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3</a:t>
                      </a:r>
                      <a:endParaRPr kumimoji="0" lang="vi-VN" altLang="en-US" sz="2400" b="0" i="0" u="none" strike="noStrike" cap="none" normalizeH="0" baseline="0" dirty="0">
                        <a:ln>
                          <a:noFill/>
                        </a:ln>
                        <a:solidFill>
                          <a:srgbClr val="0000CC"/>
                        </a:solidFill>
                        <a:effectLst/>
                        <a:latin typeface="Arial" panose="020B060402020202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0262322"/>
                  </a:ext>
                </a:extLst>
              </a:tr>
              <a:tr h="45720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2</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err="1">
                          <a:ln>
                            <a:noFill/>
                          </a:ln>
                          <a:solidFill>
                            <a:srgbClr val="0000CC"/>
                          </a:solidFill>
                          <a:effectLst/>
                          <a:latin typeface="Arial" panose="020B0604020202020204" pitchFamily="34" charset="0"/>
                        </a:rPr>
                        <a:t>Trường</a:t>
                      </a:r>
                      <a:r>
                        <a:rPr kumimoji="0" lang="en-US" altLang="en-US" sz="2400" b="0" i="0" u="none" strike="noStrike" cap="none" normalizeH="0" baseline="0" dirty="0">
                          <a:ln>
                            <a:noFill/>
                          </a:ln>
                          <a:solidFill>
                            <a:srgbClr val="0000CC"/>
                          </a:solidFill>
                          <a:effectLst/>
                          <a:latin typeface="Arial" panose="020B0604020202020204" pitchFamily="34" charset="0"/>
                        </a:rPr>
                        <a:t> ĐH </a:t>
                      </a:r>
                      <a:r>
                        <a:rPr kumimoji="0" lang="en-US" altLang="en-US" sz="2400" b="0" i="0" u="none" strike="noStrike" cap="none" normalizeH="0" baseline="0" dirty="0" err="1">
                          <a:ln>
                            <a:noFill/>
                          </a:ln>
                          <a:solidFill>
                            <a:srgbClr val="0000CC"/>
                          </a:solidFill>
                          <a:effectLst/>
                          <a:latin typeface="Arial" panose="020B0604020202020204" pitchFamily="34" charset="0"/>
                        </a:rPr>
                        <a:t>Tôn</a:t>
                      </a:r>
                      <a:r>
                        <a:rPr kumimoji="0" lang="en-US" altLang="en-US" sz="2400" b="0" i="0" u="none" strike="noStrike" cap="none" normalizeH="0" baseline="0" dirty="0">
                          <a:ln>
                            <a:noFill/>
                          </a:ln>
                          <a:solidFill>
                            <a:srgbClr val="0000CC"/>
                          </a:solidFill>
                          <a:effectLst/>
                          <a:latin typeface="Arial" panose="020B0604020202020204" pitchFamily="34" charset="0"/>
                        </a:rPr>
                        <a:t> </a:t>
                      </a:r>
                      <a:r>
                        <a:rPr kumimoji="0" lang="en-US" altLang="en-US" sz="2400" b="0" i="0" u="none" strike="noStrike" cap="none" normalizeH="0" baseline="0" dirty="0" err="1">
                          <a:ln>
                            <a:noFill/>
                          </a:ln>
                          <a:solidFill>
                            <a:srgbClr val="0000CC"/>
                          </a:solidFill>
                          <a:effectLst/>
                          <a:latin typeface="Arial" panose="020B0604020202020204" pitchFamily="34" charset="0"/>
                        </a:rPr>
                        <a:t>Đức</a:t>
                      </a:r>
                      <a:r>
                        <a:rPr kumimoji="0" lang="en-US" altLang="en-US" sz="2400" b="0" i="0" u="none" strike="noStrike" cap="none" normalizeH="0" baseline="0" dirty="0">
                          <a:ln>
                            <a:noFill/>
                          </a:ln>
                          <a:solidFill>
                            <a:srgbClr val="0000CC"/>
                          </a:solidFill>
                          <a:effectLst/>
                          <a:latin typeface="Arial" panose="020B0604020202020204" pitchFamily="34" charset="0"/>
                        </a:rPr>
                        <a:t> </a:t>
                      </a:r>
                      <a:r>
                        <a:rPr kumimoji="0" lang="en-US" altLang="en-US" sz="2400" b="0" i="0" u="none" strike="noStrike" cap="none" normalizeH="0" baseline="0" dirty="0" err="1">
                          <a:ln>
                            <a:noFill/>
                          </a:ln>
                          <a:solidFill>
                            <a:srgbClr val="0000CC"/>
                          </a:solidFill>
                          <a:effectLst/>
                          <a:latin typeface="Arial" panose="020B0604020202020204" pitchFamily="34" charset="0"/>
                        </a:rPr>
                        <a:t>Thắng</a:t>
                      </a:r>
                      <a:endParaRPr kumimoji="0" lang="en-US" altLang="en-US" sz="2400" b="0" i="0" u="none" strike="noStrike" cap="none" normalizeH="0" baseline="0" dirty="0">
                        <a:ln>
                          <a:noFill/>
                        </a:ln>
                        <a:solidFill>
                          <a:srgbClr val="0000CC"/>
                        </a:solidFill>
                        <a:effectLst/>
                        <a:latin typeface="Arial" panose="020B060402020202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4</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16009363"/>
                  </a:ext>
                </a:extLst>
              </a:tr>
              <a:tr h="45720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3</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err="1">
                          <a:ln>
                            <a:noFill/>
                          </a:ln>
                          <a:solidFill>
                            <a:srgbClr val="0000CC"/>
                          </a:solidFill>
                          <a:effectLst/>
                          <a:latin typeface="Arial" panose="020B0604020202020204" pitchFamily="34" charset="0"/>
                        </a:rPr>
                        <a:t>Trường</a:t>
                      </a:r>
                      <a:r>
                        <a:rPr kumimoji="0" lang="en-US" altLang="en-US" sz="2400" b="0" i="0" u="none" strike="noStrike" cap="none" normalizeH="0" baseline="0" dirty="0">
                          <a:ln>
                            <a:noFill/>
                          </a:ln>
                          <a:solidFill>
                            <a:srgbClr val="0000CC"/>
                          </a:solidFill>
                          <a:effectLst/>
                          <a:latin typeface="Arial" panose="020B0604020202020204" pitchFamily="34" charset="0"/>
                        </a:rPr>
                        <a:t> ĐH </a:t>
                      </a:r>
                      <a:r>
                        <a:rPr kumimoji="0" lang="en-US" altLang="en-US" sz="2400" b="0" i="0" u="none" strike="noStrike" cap="none" normalizeH="0" baseline="0" dirty="0" err="1">
                          <a:ln>
                            <a:noFill/>
                          </a:ln>
                          <a:solidFill>
                            <a:srgbClr val="0000CC"/>
                          </a:solidFill>
                          <a:effectLst/>
                          <a:latin typeface="Arial" panose="020B0604020202020204" pitchFamily="34" charset="0"/>
                        </a:rPr>
                        <a:t>Nguyễn</a:t>
                      </a:r>
                      <a:r>
                        <a:rPr kumimoji="0" lang="en-US" altLang="en-US" sz="2400" b="0" i="0" u="none" strike="noStrike" cap="none" normalizeH="0" baseline="0" dirty="0">
                          <a:ln>
                            <a:noFill/>
                          </a:ln>
                          <a:solidFill>
                            <a:srgbClr val="0000CC"/>
                          </a:solidFill>
                          <a:effectLst/>
                          <a:latin typeface="Arial" panose="020B0604020202020204" pitchFamily="34" charset="0"/>
                        </a:rPr>
                        <a:t> </a:t>
                      </a:r>
                      <a:r>
                        <a:rPr kumimoji="0" lang="en-US" altLang="en-US" sz="2400" b="0" i="0" u="none" strike="noStrike" cap="none" normalizeH="0" baseline="0" dirty="0" err="1">
                          <a:ln>
                            <a:noFill/>
                          </a:ln>
                          <a:solidFill>
                            <a:srgbClr val="0000CC"/>
                          </a:solidFill>
                          <a:effectLst/>
                          <a:latin typeface="Arial" panose="020B0604020202020204" pitchFamily="34" charset="0"/>
                        </a:rPr>
                        <a:t>Tất</a:t>
                      </a:r>
                      <a:r>
                        <a:rPr kumimoji="0" lang="en-US" altLang="en-US" sz="2400" b="0" i="0" u="none" strike="noStrike" cap="none" normalizeH="0" baseline="0" dirty="0">
                          <a:ln>
                            <a:noFill/>
                          </a:ln>
                          <a:solidFill>
                            <a:srgbClr val="0000CC"/>
                          </a:solidFill>
                          <a:effectLst/>
                          <a:latin typeface="Arial" panose="020B0604020202020204" pitchFamily="34" charset="0"/>
                        </a:rPr>
                        <a:t> </a:t>
                      </a:r>
                      <a:r>
                        <a:rPr kumimoji="0" lang="en-US" altLang="en-US" sz="2400" b="0" i="0" u="none" strike="noStrike" cap="none" normalizeH="0" baseline="0" dirty="0" err="1">
                          <a:ln>
                            <a:noFill/>
                          </a:ln>
                          <a:solidFill>
                            <a:srgbClr val="0000CC"/>
                          </a:solidFill>
                          <a:effectLst/>
                          <a:latin typeface="Arial" panose="020B0604020202020204" pitchFamily="34" charset="0"/>
                        </a:rPr>
                        <a:t>Thành</a:t>
                      </a:r>
                      <a:endParaRPr kumimoji="0" lang="en-US" altLang="en-US" sz="2400" b="0" i="0" u="none" strike="noStrike" cap="none" normalizeH="0" baseline="0" dirty="0">
                        <a:ln>
                          <a:noFill/>
                        </a:ln>
                        <a:solidFill>
                          <a:srgbClr val="0000CC"/>
                        </a:solidFill>
                        <a:effectLst/>
                        <a:latin typeface="Arial" panose="020B060402020202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3</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4639026"/>
                  </a:ext>
                </a:extLst>
              </a:tr>
            </a:tbl>
          </a:graphicData>
        </a:graphic>
      </p:graphicFrame>
      <p:sp>
        <p:nvSpPr>
          <p:cNvPr id="55325" name="Rectangle 4"/>
          <p:cNvSpPr>
            <a:spLocks noGrp="1" noChangeArrowheads="1"/>
          </p:cNvSpPr>
          <p:nvPr>
            <p:ph type="title"/>
          </p:nvPr>
        </p:nvSpPr>
        <p:spPr>
          <a:xfrm>
            <a:off x="266700" y="379413"/>
            <a:ext cx="8839200" cy="990600"/>
          </a:xfrm>
        </p:spPr>
        <p:txBody>
          <a:bodyPr/>
          <a:lstStyle/>
          <a:p>
            <a:pPr algn="l" eaLnBrk="1" hangingPunct="1"/>
            <a:r>
              <a:rPr lang="en-US" altLang="en-US" sz="2800" b="1" dirty="0">
                <a:solidFill>
                  <a:srgbClr val="7030A0"/>
                </a:solidFill>
              </a:rPr>
              <a:t>* Top 1000 </a:t>
            </a:r>
            <a:r>
              <a:rPr lang="en-US" altLang="en-US" sz="2800" b="1" dirty="0" err="1">
                <a:solidFill>
                  <a:srgbClr val="7030A0"/>
                </a:solidFill>
              </a:rPr>
              <a:t>trường</a:t>
            </a:r>
            <a:r>
              <a:rPr lang="en-US" altLang="en-US" sz="2800" b="1" dirty="0">
                <a:solidFill>
                  <a:srgbClr val="7030A0"/>
                </a:solidFill>
              </a:rPr>
              <a:t> </a:t>
            </a:r>
            <a:r>
              <a:rPr lang="en-US" altLang="en-US" sz="2800" b="1" dirty="0" err="1">
                <a:solidFill>
                  <a:srgbClr val="7030A0"/>
                </a:solidFill>
              </a:rPr>
              <a:t>hàng</a:t>
            </a:r>
            <a:r>
              <a:rPr lang="en-US" altLang="en-US" sz="2800" b="1" dirty="0">
                <a:solidFill>
                  <a:srgbClr val="7030A0"/>
                </a:solidFill>
              </a:rPr>
              <a:t> </a:t>
            </a:r>
            <a:r>
              <a:rPr lang="en-US" altLang="en-US" sz="2800" b="1" dirty="0" err="1">
                <a:solidFill>
                  <a:srgbClr val="7030A0"/>
                </a:solidFill>
              </a:rPr>
              <a:t>đầu</a:t>
            </a:r>
            <a:r>
              <a:rPr lang="en-US" altLang="en-US" sz="2800" b="1" dirty="0">
                <a:solidFill>
                  <a:srgbClr val="7030A0"/>
                </a:solidFill>
              </a:rPr>
              <a:t> </a:t>
            </a:r>
            <a:r>
              <a:rPr lang="en-US" altLang="en-US" sz="2800" b="1" dirty="0" err="1">
                <a:solidFill>
                  <a:srgbClr val="7030A0"/>
                </a:solidFill>
              </a:rPr>
              <a:t>thế</a:t>
            </a:r>
            <a:r>
              <a:rPr lang="en-US" altLang="en-US" sz="2800" b="1" dirty="0">
                <a:solidFill>
                  <a:srgbClr val="7030A0"/>
                </a:solidFill>
              </a:rPr>
              <a:t> </a:t>
            </a:r>
            <a:r>
              <a:rPr lang="en-US" altLang="en-US" sz="2800" b="1" dirty="0" err="1">
                <a:solidFill>
                  <a:srgbClr val="7030A0"/>
                </a:solidFill>
              </a:rPr>
              <a:t>giới</a:t>
            </a:r>
            <a:r>
              <a:rPr lang="en-US" altLang="en-US" sz="2800" b="1" dirty="0">
                <a:solidFill>
                  <a:srgbClr val="7030A0"/>
                </a:solidFill>
              </a:rPr>
              <a:t/>
            </a:r>
            <a:br>
              <a:rPr lang="en-US" altLang="en-US" sz="2800" b="1" dirty="0">
                <a:solidFill>
                  <a:srgbClr val="7030A0"/>
                </a:solidFill>
              </a:rPr>
            </a:br>
            <a:endParaRPr lang="en-US" altLang="en-US" sz="2800" b="1" dirty="0"/>
          </a:p>
        </p:txBody>
      </p:sp>
      <p:graphicFrame>
        <p:nvGraphicFramePr>
          <p:cNvPr id="13" name="Table 12"/>
          <p:cNvGraphicFramePr>
            <a:graphicFrameLocks noGrp="1"/>
          </p:cNvGraphicFramePr>
          <p:nvPr>
            <p:extLst>
              <p:ext uri="{D42A27DB-BD31-4B8C-83A1-F6EECF244321}">
                <p14:modId xmlns:p14="http://schemas.microsoft.com/office/powerpoint/2010/main" val="1667197730"/>
              </p:ext>
            </p:extLst>
          </p:nvPr>
        </p:nvGraphicFramePr>
        <p:xfrm>
          <a:off x="289791" y="1077511"/>
          <a:ext cx="8667173" cy="3163800"/>
        </p:xfrm>
        <a:graphic>
          <a:graphicData uri="http://schemas.openxmlformats.org/drawingml/2006/table">
            <a:tbl>
              <a:tblPr/>
              <a:tblGrid>
                <a:gridCol w="990534">
                  <a:extLst>
                    <a:ext uri="{9D8B030D-6E8A-4147-A177-3AD203B41FA5}">
                      <a16:colId xmlns:a16="http://schemas.microsoft.com/office/drawing/2014/main" val="3229573042"/>
                    </a:ext>
                  </a:extLst>
                </a:gridCol>
                <a:gridCol w="4323839">
                  <a:extLst>
                    <a:ext uri="{9D8B030D-6E8A-4147-A177-3AD203B41FA5}">
                      <a16:colId xmlns:a16="http://schemas.microsoft.com/office/drawing/2014/main" val="1689423440"/>
                    </a:ext>
                  </a:extLst>
                </a:gridCol>
                <a:gridCol w="3352800">
                  <a:extLst>
                    <a:ext uri="{9D8B030D-6E8A-4147-A177-3AD203B41FA5}">
                      <a16:colId xmlns:a16="http://schemas.microsoft.com/office/drawing/2014/main" val="1111966066"/>
                    </a:ext>
                  </a:extLst>
                </a:gridCol>
              </a:tblGrid>
              <a:tr h="45719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TT</a:t>
                      </a:r>
                      <a:endParaRPr kumimoji="0" lang="vi-VN" altLang="en-US" sz="2400" b="1" i="0" u="none" strike="noStrike" cap="none" normalizeH="0" baseline="0" dirty="0">
                        <a:ln>
                          <a:noFill/>
                        </a:ln>
                        <a:solidFill>
                          <a:schemeClr val="tx1"/>
                        </a:solidFill>
                        <a:effectLst/>
                        <a:latin typeface="Arial" panose="020B0604020202020204" pitchFamily="34"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Arial" panose="020B0604020202020204" pitchFamily="34" charset="0"/>
                        </a:rPr>
                        <a:t>Tên</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cơ</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sở</a:t>
                      </a:r>
                      <a:r>
                        <a:rPr kumimoji="0" lang="en-US" altLang="en-US" sz="2400" b="1" i="0" u="none" strike="noStrike" cap="none" normalizeH="0" baseline="0" dirty="0">
                          <a:ln>
                            <a:noFill/>
                          </a:ln>
                          <a:solidFill>
                            <a:schemeClr val="tx1"/>
                          </a:solidFill>
                          <a:effectLst/>
                          <a:latin typeface="Arial" panose="020B0604020202020204" pitchFamily="34" charset="0"/>
                        </a:rPr>
                        <a:t> GDĐH</a:t>
                      </a:r>
                      <a:endParaRPr kumimoji="0" lang="vi-VN" altLang="en-US" sz="2400" b="1" i="0" u="none" strike="noStrike" cap="none" normalizeH="0" baseline="0" dirty="0">
                        <a:ln>
                          <a:noFill/>
                        </a:ln>
                        <a:solidFill>
                          <a:schemeClr val="tx1"/>
                        </a:solidFill>
                        <a:effectLst/>
                        <a:latin typeface="Arial" panose="020B060402020202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Arial" panose="020B0604020202020204" pitchFamily="34" charset="0"/>
                        </a:rPr>
                        <a:t>Bảng</a:t>
                      </a:r>
                      <a:r>
                        <a:rPr kumimoji="0" lang="en-US" altLang="en-US" sz="2400" b="1"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err="1">
                          <a:ln>
                            <a:noFill/>
                          </a:ln>
                          <a:solidFill>
                            <a:schemeClr val="tx1"/>
                          </a:solidFill>
                          <a:effectLst/>
                          <a:latin typeface="Arial" panose="020B0604020202020204" pitchFamily="34" charset="0"/>
                        </a:rPr>
                        <a:t>Hạng</a:t>
                      </a:r>
                      <a:r>
                        <a:rPr kumimoji="0" lang="en-US" altLang="en-US" sz="2400" b="1" i="0" u="none" strike="noStrike" cap="none" normalizeH="0" baseline="0" dirty="0">
                          <a:ln>
                            <a:noFill/>
                          </a:ln>
                          <a:solidFill>
                            <a:schemeClr val="tx1"/>
                          </a:solidFill>
                          <a:effectLst/>
                          <a:latin typeface="Arial" panose="020B0604020202020204" pitchFamily="34" charset="0"/>
                        </a:rPr>
                        <a:t>)</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97382720"/>
                  </a:ext>
                </a:extLst>
              </a:tr>
              <a:tr h="45720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1</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VNU HCM</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QS (701-750);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THE (1001+)</a:t>
                      </a:r>
                      <a:endParaRPr kumimoji="0" lang="vi-VN" altLang="en-US" sz="2400" b="0" i="0" u="none" strike="noStrike" cap="none" normalizeH="0" baseline="0" dirty="0">
                        <a:ln>
                          <a:noFill/>
                        </a:ln>
                        <a:solidFill>
                          <a:srgbClr val="0000CC"/>
                        </a:solidFill>
                        <a:effectLst/>
                        <a:latin typeface="Arial" panose="020B060402020202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0262322"/>
                  </a:ext>
                </a:extLst>
              </a:tr>
              <a:tr h="45720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2</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VNU HN</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QS (801-1000);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THE (801-1000)</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16009363"/>
                  </a:ext>
                </a:extLst>
              </a:tr>
              <a:tr h="45720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3</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2400" b="0" i="0" u="none" strike="noStrike" cap="none" normalizeH="0" baseline="0" dirty="0" err="1">
                          <a:ln>
                            <a:noFill/>
                          </a:ln>
                          <a:solidFill>
                            <a:srgbClr val="0000CC"/>
                          </a:solidFill>
                          <a:effectLst/>
                          <a:latin typeface="Arial" panose="020B0604020202020204" pitchFamily="34" charset="0"/>
                        </a:rPr>
                        <a:t>Trường</a:t>
                      </a:r>
                      <a:r>
                        <a:rPr kumimoji="0" lang="en-US" altLang="en-US" sz="2400" b="0" i="0" u="none" strike="noStrike" cap="none" normalizeH="0" baseline="0" dirty="0">
                          <a:ln>
                            <a:noFill/>
                          </a:ln>
                          <a:solidFill>
                            <a:srgbClr val="0000CC"/>
                          </a:solidFill>
                          <a:effectLst/>
                          <a:latin typeface="Arial" panose="020B0604020202020204" pitchFamily="34" charset="0"/>
                        </a:rPr>
                        <a:t> ĐH </a:t>
                      </a:r>
                      <a:r>
                        <a:rPr kumimoji="0" lang="en-US" altLang="en-US" sz="2400" b="0" i="0" u="none" strike="noStrike" cap="none" normalizeH="0" baseline="0" dirty="0" err="1">
                          <a:ln>
                            <a:noFill/>
                          </a:ln>
                          <a:solidFill>
                            <a:srgbClr val="0000CC"/>
                          </a:solidFill>
                          <a:effectLst/>
                          <a:latin typeface="Arial" panose="020B0604020202020204" pitchFamily="34" charset="0"/>
                        </a:rPr>
                        <a:t>Tôn</a:t>
                      </a:r>
                      <a:r>
                        <a:rPr kumimoji="0" lang="en-US" altLang="en-US" sz="2400" b="0" i="0" u="none" strike="noStrike" cap="none" normalizeH="0" baseline="0" dirty="0">
                          <a:ln>
                            <a:noFill/>
                          </a:ln>
                          <a:solidFill>
                            <a:srgbClr val="0000CC"/>
                          </a:solidFill>
                          <a:effectLst/>
                          <a:latin typeface="Arial" panose="020B0604020202020204" pitchFamily="34" charset="0"/>
                        </a:rPr>
                        <a:t> </a:t>
                      </a:r>
                      <a:r>
                        <a:rPr kumimoji="0" lang="en-US" altLang="en-US" sz="2400" b="0" i="0" u="none" strike="noStrike" cap="none" normalizeH="0" baseline="0" dirty="0" err="1">
                          <a:ln>
                            <a:noFill/>
                          </a:ln>
                          <a:solidFill>
                            <a:srgbClr val="0000CC"/>
                          </a:solidFill>
                          <a:effectLst/>
                          <a:latin typeface="Arial" panose="020B0604020202020204" pitchFamily="34" charset="0"/>
                        </a:rPr>
                        <a:t>Đức</a:t>
                      </a:r>
                      <a:r>
                        <a:rPr kumimoji="0" lang="en-US" altLang="en-US" sz="2400" b="0" i="0" u="none" strike="noStrike" cap="none" normalizeH="0" baseline="0" dirty="0">
                          <a:ln>
                            <a:noFill/>
                          </a:ln>
                          <a:solidFill>
                            <a:srgbClr val="0000CC"/>
                          </a:solidFill>
                          <a:effectLst/>
                          <a:latin typeface="Arial" panose="020B0604020202020204" pitchFamily="34" charset="0"/>
                        </a:rPr>
                        <a:t> </a:t>
                      </a:r>
                      <a:r>
                        <a:rPr kumimoji="0" lang="en-US" altLang="en-US" sz="2400" b="0" i="0" u="none" strike="noStrike" cap="none" normalizeH="0" baseline="0" dirty="0" err="1">
                          <a:ln>
                            <a:noFill/>
                          </a:ln>
                          <a:solidFill>
                            <a:srgbClr val="0000CC"/>
                          </a:solidFill>
                          <a:effectLst/>
                          <a:latin typeface="Arial" panose="020B0604020202020204" pitchFamily="34" charset="0"/>
                        </a:rPr>
                        <a:t>Thắng</a:t>
                      </a:r>
                      <a:endParaRPr kumimoji="0" lang="en-US" altLang="en-US" sz="2400" b="0" i="0" u="none" strike="noStrike" cap="none" normalizeH="0" baseline="0" dirty="0">
                        <a:ln>
                          <a:noFill/>
                        </a:ln>
                        <a:solidFill>
                          <a:srgbClr val="0000CC"/>
                        </a:solidFill>
                        <a:effectLst/>
                        <a:latin typeface="Arial" panose="020B060402020202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ARWU (901-1000)</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14125800"/>
                  </a:ext>
                </a:extLst>
              </a:tr>
              <a:tr h="45720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4</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2400" b="0" i="0" u="none" strike="noStrike" cap="none" normalizeH="0" baseline="0" dirty="0" err="1">
                          <a:ln>
                            <a:noFill/>
                          </a:ln>
                          <a:solidFill>
                            <a:srgbClr val="0000CC"/>
                          </a:solidFill>
                          <a:effectLst/>
                          <a:latin typeface="Arial" panose="020B0604020202020204" pitchFamily="34" charset="0"/>
                        </a:rPr>
                        <a:t>Trường</a:t>
                      </a:r>
                      <a:r>
                        <a:rPr kumimoji="0" lang="en-US" altLang="en-US" sz="2400" b="0" i="0" u="none" strike="noStrike" cap="none" normalizeH="0" baseline="0" dirty="0">
                          <a:ln>
                            <a:noFill/>
                          </a:ln>
                          <a:solidFill>
                            <a:srgbClr val="0000CC"/>
                          </a:solidFill>
                          <a:effectLst/>
                          <a:latin typeface="Arial" panose="020B0604020202020204" pitchFamily="34" charset="0"/>
                        </a:rPr>
                        <a:t> ĐH BK </a:t>
                      </a:r>
                      <a:r>
                        <a:rPr kumimoji="0" lang="en-US" altLang="en-US" sz="2400" b="0" i="0" u="none" strike="noStrike" cap="none" normalizeH="0" baseline="0" dirty="0" err="1">
                          <a:ln>
                            <a:noFill/>
                          </a:ln>
                          <a:solidFill>
                            <a:srgbClr val="0000CC"/>
                          </a:solidFill>
                          <a:effectLst/>
                          <a:latin typeface="Arial" panose="020B0604020202020204" pitchFamily="34" charset="0"/>
                        </a:rPr>
                        <a:t>Hà</a:t>
                      </a:r>
                      <a:r>
                        <a:rPr kumimoji="0" lang="en-US" altLang="en-US" sz="2400" b="0" i="0" u="none" strike="noStrike" cap="none" normalizeH="0" baseline="0" dirty="0">
                          <a:ln>
                            <a:noFill/>
                          </a:ln>
                          <a:solidFill>
                            <a:srgbClr val="0000CC"/>
                          </a:solidFill>
                          <a:effectLst/>
                          <a:latin typeface="Arial" panose="020B0604020202020204" pitchFamily="34" charset="0"/>
                        </a:rPr>
                        <a:t> </a:t>
                      </a:r>
                      <a:r>
                        <a:rPr kumimoji="0" lang="en-US" altLang="en-US" sz="2400" b="0" i="0" u="none" strike="noStrike" cap="none" normalizeH="0" baseline="0" dirty="0" err="1">
                          <a:ln>
                            <a:noFill/>
                          </a:ln>
                          <a:solidFill>
                            <a:srgbClr val="0000CC"/>
                          </a:solidFill>
                          <a:effectLst/>
                          <a:latin typeface="Arial" panose="020B0604020202020204" pitchFamily="34" charset="0"/>
                        </a:rPr>
                        <a:t>Nội</a:t>
                      </a:r>
                      <a:endParaRPr kumimoji="0" lang="en-US" altLang="en-US" sz="2400" b="0" i="0" u="none" strike="noStrike" cap="none" normalizeH="0" baseline="0" dirty="0">
                        <a:ln>
                          <a:noFill/>
                        </a:ln>
                        <a:solidFill>
                          <a:srgbClr val="0000CC"/>
                        </a:solidFill>
                        <a:effectLst/>
                        <a:latin typeface="Arial" panose="020B060402020202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rgbClr val="0000CC"/>
                          </a:solidFill>
                          <a:effectLst/>
                          <a:latin typeface="Arial" panose="020B0604020202020204" pitchFamily="34" charset="0"/>
                        </a:rPr>
                        <a:t>THE (801-1000)</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5144352"/>
                  </a:ext>
                </a:extLst>
              </a:tr>
            </a:tbl>
          </a:graphicData>
        </a:graphic>
      </p:graphicFrame>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07072B8-AC18-48D2-8DE0-CFF7E377C525}" type="slidenum">
              <a:rPr lang="en-US" altLang="en-US" sz="1400" smtClean="0"/>
              <a:pPr>
                <a:spcBef>
                  <a:spcPct val="0"/>
                </a:spcBef>
                <a:buFontTx/>
                <a:buNone/>
              </a:pPr>
              <a:t>19</a:t>
            </a:fld>
            <a:endParaRPr lang="en-US" altLang="en-US" sz="1400"/>
          </a:p>
        </p:txBody>
      </p:sp>
      <p:sp>
        <p:nvSpPr>
          <p:cNvPr id="43012" name="Rectangle 3"/>
          <p:cNvSpPr>
            <a:spLocks noGrp="1" noChangeArrowheads="1"/>
          </p:cNvSpPr>
          <p:nvPr>
            <p:ph type="body" idx="1"/>
          </p:nvPr>
        </p:nvSpPr>
        <p:spPr>
          <a:xfrm>
            <a:off x="36513" y="1082675"/>
            <a:ext cx="8610600" cy="5232400"/>
          </a:xfrm>
        </p:spPr>
        <p:txBody>
          <a:bodyPr/>
          <a:lstStyle/>
          <a:p>
            <a:pPr marL="0" indent="0" algn="just">
              <a:spcAft>
                <a:spcPts val="600"/>
              </a:spcAft>
              <a:buFontTx/>
              <a:buNone/>
              <a:defRPr/>
            </a:pPr>
            <a:r>
              <a:rPr lang="en-US" sz="2600" dirty="0">
                <a:latin typeface="+mj-lt"/>
              </a:rPr>
              <a:t>1. </a:t>
            </a:r>
            <a:r>
              <a:rPr lang="en-US" sz="2600" dirty="0" err="1">
                <a:solidFill>
                  <a:srgbClr val="FF0000"/>
                </a:solidFill>
                <a:latin typeface="+mj-lt"/>
              </a:rPr>
              <a:t>T</a:t>
            </a:r>
            <a:r>
              <a:rPr lang="en-US" sz="2600" dirty="0" err="1">
                <a:solidFill>
                  <a:srgbClr val="FF3300"/>
                </a:solidFill>
                <a:latin typeface="+mj-lt"/>
              </a:rPr>
              <a:t>iếp</a:t>
            </a:r>
            <a:r>
              <a:rPr lang="en-US" sz="2600" dirty="0">
                <a:solidFill>
                  <a:srgbClr val="FF3300"/>
                </a:solidFill>
                <a:latin typeface="+mj-lt"/>
              </a:rPr>
              <a:t> </a:t>
            </a:r>
            <a:r>
              <a:rPr lang="en-US" sz="2600" dirty="0" err="1">
                <a:solidFill>
                  <a:srgbClr val="FF3300"/>
                </a:solidFill>
                <a:latin typeface="+mj-lt"/>
              </a:rPr>
              <a:t>tục</a:t>
            </a:r>
            <a:r>
              <a:rPr lang="en-US" sz="2600" dirty="0">
                <a:solidFill>
                  <a:srgbClr val="FF3300"/>
                </a:solidFill>
                <a:latin typeface="+mj-lt"/>
              </a:rPr>
              <a:t> </a:t>
            </a:r>
            <a:r>
              <a:rPr lang="en-US" sz="2600" dirty="0" err="1">
                <a:solidFill>
                  <a:srgbClr val="FF3300"/>
                </a:solidFill>
                <a:latin typeface="+mj-lt"/>
              </a:rPr>
              <a:t>hoàn</a:t>
            </a:r>
            <a:r>
              <a:rPr lang="en-US" sz="2600" dirty="0">
                <a:solidFill>
                  <a:srgbClr val="FF3300"/>
                </a:solidFill>
                <a:latin typeface="+mj-lt"/>
              </a:rPr>
              <a:t> </a:t>
            </a:r>
            <a:r>
              <a:rPr lang="en-US" sz="2600" dirty="0" err="1">
                <a:solidFill>
                  <a:srgbClr val="FF3300"/>
                </a:solidFill>
                <a:latin typeface="+mj-lt"/>
              </a:rPr>
              <a:t>thiện</a:t>
            </a:r>
            <a:r>
              <a:rPr lang="en-US" sz="2600" dirty="0">
                <a:solidFill>
                  <a:srgbClr val="FF3300"/>
                </a:solidFill>
                <a:latin typeface="+mj-lt"/>
              </a:rPr>
              <a:t> </a:t>
            </a:r>
            <a:r>
              <a:rPr lang="en-US" sz="2600" dirty="0" err="1">
                <a:solidFill>
                  <a:srgbClr val="FF3300"/>
                </a:solidFill>
                <a:latin typeface="+mj-lt"/>
              </a:rPr>
              <a:t>hệ</a:t>
            </a:r>
            <a:r>
              <a:rPr lang="en-US" sz="2600" dirty="0">
                <a:solidFill>
                  <a:srgbClr val="FF3300"/>
                </a:solidFill>
                <a:latin typeface="+mj-lt"/>
              </a:rPr>
              <a:t> </a:t>
            </a:r>
            <a:r>
              <a:rPr lang="en-US" sz="2600" dirty="0" err="1">
                <a:solidFill>
                  <a:srgbClr val="FF3300"/>
                </a:solidFill>
                <a:latin typeface="+mj-lt"/>
              </a:rPr>
              <a:t>thống</a:t>
            </a:r>
            <a:r>
              <a:rPr lang="en-US" sz="2600" dirty="0">
                <a:solidFill>
                  <a:srgbClr val="FF3300"/>
                </a:solidFill>
                <a:latin typeface="+mj-lt"/>
              </a:rPr>
              <a:t> </a:t>
            </a:r>
            <a:r>
              <a:rPr lang="en-US" sz="2600" dirty="0" err="1">
                <a:solidFill>
                  <a:srgbClr val="FF3300"/>
                </a:solidFill>
                <a:latin typeface="+mj-lt"/>
              </a:rPr>
              <a:t>văn</a:t>
            </a:r>
            <a:r>
              <a:rPr lang="en-US" sz="2600" dirty="0">
                <a:solidFill>
                  <a:srgbClr val="FF3300"/>
                </a:solidFill>
                <a:latin typeface="+mj-lt"/>
              </a:rPr>
              <a:t> </a:t>
            </a:r>
            <a:r>
              <a:rPr lang="en-US" sz="2600" dirty="0" err="1">
                <a:solidFill>
                  <a:srgbClr val="FF3300"/>
                </a:solidFill>
                <a:latin typeface="+mj-lt"/>
              </a:rPr>
              <a:t>bản</a:t>
            </a:r>
            <a:r>
              <a:rPr lang="en-US" sz="2600" dirty="0">
                <a:solidFill>
                  <a:srgbClr val="FF3300"/>
                </a:solidFill>
                <a:latin typeface="+mj-lt"/>
              </a:rPr>
              <a:t> </a:t>
            </a:r>
            <a:r>
              <a:rPr lang="en-US" sz="2600" dirty="0" err="1">
                <a:solidFill>
                  <a:srgbClr val="FF3300"/>
                </a:solidFill>
                <a:latin typeface="+mj-lt"/>
              </a:rPr>
              <a:t>về</a:t>
            </a:r>
            <a:r>
              <a:rPr lang="en-US" sz="2600" dirty="0">
                <a:solidFill>
                  <a:srgbClr val="FF3300"/>
                </a:solidFill>
                <a:latin typeface="+mj-lt"/>
              </a:rPr>
              <a:t> ĐB </a:t>
            </a:r>
            <a:r>
              <a:rPr lang="en-US" sz="2600" dirty="0" err="1">
                <a:solidFill>
                  <a:srgbClr val="FF3300"/>
                </a:solidFill>
                <a:latin typeface="+mj-lt"/>
              </a:rPr>
              <a:t>và</a:t>
            </a:r>
            <a:r>
              <a:rPr lang="en-US" sz="2600" dirty="0">
                <a:solidFill>
                  <a:srgbClr val="FF3300"/>
                </a:solidFill>
                <a:latin typeface="+mj-lt"/>
              </a:rPr>
              <a:t> KĐCLGD </a:t>
            </a:r>
            <a:r>
              <a:rPr lang="en-US" sz="2600" dirty="0" err="1">
                <a:latin typeface="+mj-lt"/>
              </a:rPr>
              <a:t>theo</a:t>
            </a:r>
            <a:r>
              <a:rPr lang="en-US" sz="2600" dirty="0">
                <a:latin typeface="+mj-lt"/>
              </a:rPr>
              <a:t> </a:t>
            </a:r>
            <a:r>
              <a:rPr lang="en-US" sz="2600" dirty="0" err="1">
                <a:latin typeface="+mj-lt"/>
              </a:rPr>
              <a:t>quy</a:t>
            </a:r>
            <a:r>
              <a:rPr lang="en-US" sz="2600" dirty="0">
                <a:latin typeface="+mj-lt"/>
              </a:rPr>
              <a:t> </a:t>
            </a:r>
            <a:r>
              <a:rPr lang="en-US" sz="2600" dirty="0" err="1">
                <a:latin typeface="+mj-lt"/>
              </a:rPr>
              <a:t>định</a:t>
            </a:r>
            <a:r>
              <a:rPr lang="en-US" sz="2600" dirty="0">
                <a:latin typeface="+mj-lt"/>
              </a:rPr>
              <a:t> </a:t>
            </a:r>
            <a:r>
              <a:rPr lang="en-US" sz="2600" dirty="0" err="1">
                <a:latin typeface="+mj-lt"/>
              </a:rPr>
              <a:t>của</a:t>
            </a:r>
            <a:r>
              <a:rPr lang="en-US" sz="2600" dirty="0">
                <a:latin typeface="+mj-lt"/>
              </a:rPr>
              <a:t> </a:t>
            </a:r>
            <a:r>
              <a:rPr lang="en-US" sz="2600" dirty="0" err="1">
                <a:latin typeface="+mj-lt"/>
              </a:rPr>
              <a:t>các</a:t>
            </a:r>
            <a:r>
              <a:rPr lang="en-US" sz="2600" dirty="0">
                <a:latin typeface="+mj-lt"/>
              </a:rPr>
              <a:t> </a:t>
            </a:r>
            <a:r>
              <a:rPr lang="en-US" sz="2600" dirty="0" err="1">
                <a:latin typeface="+mj-lt"/>
              </a:rPr>
              <a:t>Luật</a:t>
            </a:r>
            <a:r>
              <a:rPr lang="en-US" sz="2600" dirty="0">
                <a:latin typeface="+mj-lt"/>
              </a:rPr>
              <a:t> </a:t>
            </a:r>
            <a:r>
              <a:rPr lang="en-US" sz="2600" dirty="0" err="1">
                <a:latin typeface="+mj-lt"/>
              </a:rPr>
              <a:t>mới</a:t>
            </a:r>
            <a:r>
              <a:rPr lang="en-US" sz="2600" dirty="0">
                <a:latin typeface="+mj-lt"/>
              </a:rPr>
              <a:t> ban </a:t>
            </a:r>
            <a:r>
              <a:rPr lang="en-US" sz="2600" dirty="0" err="1">
                <a:latin typeface="+mj-lt"/>
              </a:rPr>
              <a:t>hành</a:t>
            </a:r>
            <a:r>
              <a:rPr lang="en-US" sz="2600" dirty="0">
                <a:latin typeface="+mj-lt"/>
              </a:rPr>
              <a:t>; </a:t>
            </a:r>
            <a:r>
              <a:rPr lang="en-US" sz="2600" dirty="0" err="1">
                <a:latin typeface="+mj-lt"/>
              </a:rPr>
              <a:t>bảo</a:t>
            </a:r>
            <a:r>
              <a:rPr lang="en-US" sz="2600" dirty="0">
                <a:latin typeface="+mj-lt"/>
              </a:rPr>
              <a:t> </a:t>
            </a:r>
            <a:r>
              <a:rPr lang="en-US" sz="2600" dirty="0" err="1">
                <a:latin typeface="+mj-lt"/>
              </a:rPr>
              <a:t>đảm</a:t>
            </a:r>
            <a:r>
              <a:rPr lang="en-US" sz="2600" dirty="0">
                <a:latin typeface="+mj-lt"/>
              </a:rPr>
              <a:t> </a:t>
            </a:r>
            <a:r>
              <a:rPr lang="en-US" sz="2600" dirty="0" err="1">
                <a:latin typeface="+mj-lt"/>
              </a:rPr>
              <a:t>khả</a:t>
            </a:r>
            <a:r>
              <a:rPr lang="en-US" sz="2600" dirty="0">
                <a:latin typeface="+mj-lt"/>
              </a:rPr>
              <a:t> </a:t>
            </a:r>
            <a:r>
              <a:rPr lang="en-US" sz="2600" dirty="0" err="1">
                <a:latin typeface="+mj-lt"/>
              </a:rPr>
              <a:t>thi</a:t>
            </a:r>
            <a:r>
              <a:rPr lang="en-US" sz="2600" dirty="0">
                <a:latin typeface="+mj-lt"/>
              </a:rPr>
              <a:t>, </a:t>
            </a:r>
            <a:r>
              <a:rPr lang="en-US" sz="2600" dirty="0" err="1">
                <a:latin typeface="+mj-lt"/>
              </a:rPr>
              <a:t>tiếp</a:t>
            </a:r>
            <a:r>
              <a:rPr lang="en-US" sz="2600" dirty="0">
                <a:latin typeface="+mj-lt"/>
              </a:rPr>
              <a:t> </a:t>
            </a:r>
            <a:r>
              <a:rPr lang="en-US" sz="2600" dirty="0" err="1">
                <a:latin typeface="+mj-lt"/>
              </a:rPr>
              <a:t>cận</a:t>
            </a:r>
            <a:r>
              <a:rPr lang="en-US" sz="2600" dirty="0">
                <a:latin typeface="+mj-lt"/>
              </a:rPr>
              <a:t> </a:t>
            </a:r>
            <a:r>
              <a:rPr lang="en-US" sz="2600" dirty="0" err="1">
                <a:latin typeface="+mj-lt"/>
              </a:rPr>
              <a:t>với</a:t>
            </a:r>
            <a:r>
              <a:rPr lang="en-US" sz="2600" dirty="0">
                <a:latin typeface="+mj-lt"/>
              </a:rPr>
              <a:t> </a:t>
            </a:r>
            <a:r>
              <a:rPr lang="en-US" sz="2600" dirty="0" err="1">
                <a:latin typeface="+mj-lt"/>
              </a:rPr>
              <a:t>khu</a:t>
            </a:r>
            <a:r>
              <a:rPr lang="en-US" sz="2600" dirty="0">
                <a:latin typeface="+mj-lt"/>
              </a:rPr>
              <a:t> </a:t>
            </a:r>
            <a:r>
              <a:rPr lang="en-US" sz="2600" dirty="0" err="1">
                <a:latin typeface="+mj-lt"/>
              </a:rPr>
              <a:t>vực</a:t>
            </a:r>
            <a:r>
              <a:rPr lang="en-US" sz="2600" dirty="0">
                <a:latin typeface="+mj-lt"/>
              </a:rPr>
              <a:t> </a:t>
            </a:r>
            <a:r>
              <a:rPr lang="en-US" sz="2600" dirty="0" err="1">
                <a:latin typeface="+mj-lt"/>
              </a:rPr>
              <a:t>và</a:t>
            </a:r>
            <a:r>
              <a:rPr lang="en-US" sz="2600" dirty="0">
                <a:latin typeface="+mj-lt"/>
              </a:rPr>
              <a:t> </a:t>
            </a:r>
            <a:r>
              <a:rPr lang="en-US" sz="2600" dirty="0" err="1">
                <a:latin typeface="+mj-lt"/>
              </a:rPr>
              <a:t>quốc</a:t>
            </a:r>
            <a:r>
              <a:rPr lang="en-US" sz="2600" dirty="0">
                <a:latin typeface="+mj-lt"/>
              </a:rPr>
              <a:t> </a:t>
            </a:r>
            <a:r>
              <a:rPr lang="en-US" sz="2600" dirty="0" err="1">
                <a:latin typeface="+mj-lt"/>
              </a:rPr>
              <a:t>tế</a:t>
            </a:r>
            <a:r>
              <a:rPr lang="en-US" sz="2600" dirty="0">
                <a:latin typeface="+mj-lt"/>
              </a:rPr>
              <a:t>.</a:t>
            </a:r>
          </a:p>
          <a:p>
            <a:pPr marL="0" indent="0" algn="just">
              <a:spcAft>
                <a:spcPts val="600"/>
              </a:spcAft>
              <a:buFontTx/>
              <a:buNone/>
              <a:defRPr/>
            </a:pPr>
            <a:r>
              <a:rPr lang="en-US" sz="2600" dirty="0">
                <a:latin typeface="+mj-lt"/>
              </a:rPr>
              <a:t>2. </a:t>
            </a:r>
            <a:r>
              <a:rPr lang="en-US" sz="2600" dirty="0" err="1">
                <a:solidFill>
                  <a:srgbClr val="FF0000"/>
                </a:solidFill>
                <a:latin typeface="+mj-lt"/>
              </a:rPr>
              <a:t>Kiện</a:t>
            </a:r>
            <a:r>
              <a:rPr lang="en-US" sz="2600" dirty="0">
                <a:solidFill>
                  <a:srgbClr val="FF0000"/>
                </a:solidFill>
                <a:latin typeface="+mj-lt"/>
              </a:rPr>
              <a:t> </a:t>
            </a:r>
            <a:r>
              <a:rPr lang="en-US" sz="2600" dirty="0" err="1">
                <a:solidFill>
                  <a:srgbClr val="FF0000"/>
                </a:solidFill>
                <a:latin typeface="+mj-lt"/>
              </a:rPr>
              <a:t>toàn</a:t>
            </a:r>
            <a:r>
              <a:rPr lang="en-US" sz="2600" dirty="0">
                <a:solidFill>
                  <a:srgbClr val="FF0000"/>
                </a:solidFill>
                <a:latin typeface="+mj-lt"/>
              </a:rPr>
              <a:t>, </a:t>
            </a:r>
            <a:r>
              <a:rPr lang="en-US" sz="2600" dirty="0" err="1">
                <a:solidFill>
                  <a:srgbClr val="FF0000"/>
                </a:solidFill>
                <a:latin typeface="+mj-lt"/>
              </a:rPr>
              <a:t>c</a:t>
            </a:r>
            <a:r>
              <a:rPr lang="en-US" sz="2600" dirty="0" err="1">
                <a:solidFill>
                  <a:srgbClr val="FF0000"/>
                </a:solidFill>
              </a:rPr>
              <a:t>ủng</a:t>
            </a:r>
            <a:r>
              <a:rPr lang="en-US" sz="2600" dirty="0">
                <a:solidFill>
                  <a:srgbClr val="FF0000"/>
                </a:solidFill>
              </a:rPr>
              <a:t> </a:t>
            </a:r>
            <a:r>
              <a:rPr lang="en-US" sz="2600" dirty="0" err="1">
                <a:solidFill>
                  <a:srgbClr val="FF0000"/>
                </a:solidFill>
              </a:rPr>
              <a:t>cố</a:t>
            </a:r>
            <a:r>
              <a:rPr lang="en-US" sz="2600" dirty="0">
                <a:solidFill>
                  <a:srgbClr val="FF0000"/>
                </a:solidFill>
              </a:rPr>
              <a:t>, </a:t>
            </a:r>
            <a:r>
              <a:rPr lang="en-US" sz="2600" dirty="0" err="1">
                <a:solidFill>
                  <a:srgbClr val="FF0000"/>
                </a:solidFill>
              </a:rPr>
              <a:t>tăng</a:t>
            </a:r>
            <a:r>
              <a:rPr lang="en-US" sz="2600" dirty="0">
                <a:solidFill>
                  <a:srgbClr val="FF0000"/>
                </a:solidFill>
              </a:rPr>
              <a:t> </a:t>
            </a:r>
            <a:r>
              <a:rPr lang="en-US" sz="2600" dirty="0" err="1">
                <a:solidFill>
                  <a:srgbClr val="FF0000"/>
                </a:solidFill>
              </a:rPr>
              <a:t>cường</a:t>
            </a:r>
            <a:r>
              <a:rPr lang="en-US" sz="2600" dirty="0">
                <a:solidFill>
                  <a:srgbClr val="FF0000"/>
                </a:solidFill>
              </a:rPr>
              <a:t> </a:t>
            </a:r>
            <a:r>
              <a:rPr lang="vi-VN" sz="2600" dirty="0">
                <a:solidFill>
                  <a:srgbClr val="FF0000"/>
                </a:solidFill>
              </a:rPr>
              <a:t>hệ thống </a:t>
            </a:r>
            <a:r>
              <a:rPr lang="en-US" sz="2600" dirty="0">
                <a:solidFill>
                  <a:srgbClr val="FF0000"/>
                </a:solidFill>
              </a:rPr>
              <a:t>KĐCL</a:t>
            </a:r>
            <a:r>
              <a:rPr lang="en-US" sz="2600" dirty="0"/>
              <a:t>:</a:t>
            </a:r>
          </a:p>
          <a:p>
            <a:pPr algn="just">
              <a:spcAft>
                <a:spcPts val="600"/>
              </a:spcAft>
              <a:buFontTx/>
              <a:buChar char="-"/>
              <a:defRPr/>
            </a:pPr>
            <a:r>
              <a:rPr lang="en-US" sz="2600" dirty="0" err="1"/>
              <a:t>Đẩy</a:t>
            </a:r>
            <a:r>
              <a:rPr lang="en-US" sz="2600" dirty="0"/>
              <a:t> </a:t>
            </a:r>
            <a:r>
              <a:rPr lang="en-US" sz="2600" dirty="0" err="1"/>
              <a:t>mạnh</a:t>
            </a:r>
            <a:r>
              <a:rPr lang="en-US" sz="2600" dirty="0"/>
              <a:t> tin </a:t>
            </a:r>
            <a:r>
              <a:rPr lang="en-US" sz="2600" dirty="0" err="1"/>
              <a:t>học</a:t>
            </a:r>
            <a:r>
              <a:rPr lang="en-US" sz="2600" dirty="0"/>
              <a:t> </a:t>
            </a:r>
            <a:r>
              <a:rPr lang="en-US" sz="2600" dirty="0" err="1"/>
              <a:t>hóa</a:t>
            </a:r>
            <a:r>
              <a:rPr lang="en-US" sz="2600" dirty="0"/>
              <a:t>, </a:t>
            </a:r>
            <a:r>
              <a:rPr lang="en-US" sz="2600" dirty="0" err="1" smtClean="0"/>
              <a:t>xây</a:t>
            </a:r>
            <a:r>
              <a:rPr lang="en-US" sz="2600" dirty="0" smtClean="0"/>
              <a:t> </a:t>
            </a:r>
            <a:r>
              <a:rPr lang="en-US" sz="2600" dirty="0" err="1" smtClean="0"/>
              <a:t>dựng</a:t>
            </a:r>
            <a:r>
              <a:rPr lang="en-US" sz="2600" dirty="0"/>
              <a:t> </a:t>
            </a:r>
            <a:r>
              <a:rPr lang="en-US" sz="2600" dirty="0" err="1" smtClean="0"/>
              <a:t>và</a:t>
            </a:r>
            <a:r>
              <a:rPr lang="en-US" sz="2600" dirty="0" smtClean="0"/>
              <a:t> </a:t>
            </a:r>
            <a:r>
              <a:rPr lang="en-US" sz="2600" dirty="0" err="1" smtClean="0"/>
              <a:t>triển</a:t>
            </a:r>
            <a:r>
              <a:rPr lang="en-US" sz="2600" dirty="0" smtClean="0"/>
              <a:t> </a:t>
            </a:r>
            <a:r>
              <a:rPr lang="en-US" sz="2600" dirty="0" err="1" smtClean="0"/>
              <a:t>khai</a:t>
            </a:r>
            <a:r>
              <a:rPr lang="en-US" sz="2600" dirty="0" smtClean="0"/>
              <a:t> </a:t>
            </a:r>
            <a:r>
              <a:rPr lang="en-US" sz="2600" dirty="0" err="1"/>
              <a:t>phần</a:t>
            </a:r>
            <a:r>
              <a:rPr lang="en-US" sz="2600" dirty="0"/>
              <a:t> </a:t>
            </a:r>
            <a:r>
              <a:rPr lang="en-US" sz="2600" dirty="0" err="1"/>
              <a:t>mềm</a:t>
            </a:r>
            <a:r>
              <a:rPr lang="en-US" sz="2600" dirty="0"/>
              <a:t> </a:t>
            </a:r>
            <a:r>
              <a:rPr lang="en-US" sz="2600" dirty="0" err="1"/>
              <a:t>quản</a:t>
            </a:r>
            <a:r>
              <a:rPr lang="en-US" sz="2600" dirty="0"/>
              <a:t> </a:t>
            </a:r>
            <a:r>
              <a:rPr lang="en-US" sz="2600" dirty="0" err="1"/>
              <a:t>lý</a:t>
            </a:r>
            <a:r>
              <a:rPr lang="en-US" sz="2600" dirty="0"/>
              <a:t> </a:t>
            </a:r>
            <a:r>
              <a:rPr lang="en-US" sz="2600" dirty="0" err="1"/>
              <a:t>hệ</a:t>
            </a:r>
            <a:r>
              <a:rPr lang="en-US" sz="2600" dirty="0"/>
              <a:t> </a:t>
            </a:r>
            <a:r>
              <a:rPr lang="en-US" sz="2600" dirty="0" err="1"/>
              <a:t>thống</a:t>
            </a:r>
            <a:r>
              <a:rPr lang="en-US" sz="2600" dirty="0"/>
              <a:t> ĐB </a:t>
            </a:r>
            <a:r>
              <a:rPr lang="en-US" sz="2600" dirty="0" err="1"/>
              <a:t>và</a:t>
            </a:r>
            <a:r>
              <a:rPr lang="en-US" sz="2600" dirty="0"/>
              <a:t> KĐCLGD.</a:t>
            </a:r>
          </a:p>
          <a:p>
            <a:pPr algn="just">
              <a:spcAft>
                <a:spcPts val="600"/>
              </a:spcAft>
              <a:buFontTx/>
              <a:buChar char="-"/>
              <a:defRPr/>
            </a:pPr>
            <a:r>
              <a:rPr lang="en-US" sz="2600" dirty="0" err="1"/>
              <a:t>Kiện</a:t>
            </a:r>
            <a:r>
              <a:rPr lang="en-US" sz="2600" dirty="0"/>
              <a:t> </a:t>
            </a:r>
            <a:r>
              <a:rPr lang="en-US" sz="2600" dirty="0" err="1"/>
              <a:t>toàn</a:t>
            </a:r>
            <a:r>
              <a:rPr lang="en-US" sz="2600" dirty="0"/>
              <a:t>, </a:t>
            </a:r>
            <a:r>
              <a:rPr lang="en-US" sz="2600" dirty="0" err="1"/>
              <a:t>tăng</a:t>
            </a:r>
            <a:r>
              <a:rPr lang="en-US" sz="2600" dirty="0"/>
              <a:t> </a:t>
            </a:r>
            <a:r>
              <a:rPr lang="en-US" sz="2600" dirty="0" err="1"/>
              <a:t>cường</a:t>
            </a:r>
            <a:r>
              <a:rPr lang="en-US" sz="2600" dirty="0"/>
              <a:t> </a:t>
            </a:r>
            <a:r>
              <a:rPr lang="en-US" sz="2600" dirty="0" err="1"/>
              <a:t>năng</a:t>
            </a:r>
            <a:r>
              <a:rPr lang="en-US" sz="2600" dirty="0"/>
              <a:t> </a:t>
            </a:r>
            <a:r>
              <a:rPr lang="en-US" sz="2600" dirty="0" err="1"/>
              <a:t>lực</a:t>
            </a:r>
            <a:r>
              <a:rPr lang="en-US" sz="2600" dirty="0"/>
              <a:t> </a:t>
            </a:r>
            <a:r>
              <a:rPr lang="en-US" sz="2600" dirty="0" err="1"/>
              <a:t>cho</a:t>
            </a:r>
            <a:r>
              <a:rPr lang="en-US" sz="2600" dirty="0"/>
              <a:t> </a:t>
            </a:r>
            <a:r>
              <a:rPr lang="en-US" sz="2600" dirty="0" err="1"/>
              <a:t>hệ</a:t>
            </a:r>
            <a:r>
              <a:rPr lang="en-US" sz="2600" dirty="0"/>
              <a:t> </a:t>
            </a:r>
            <a:r>
              <a:rPr lang="en-US" sz="2600" dirty="0" err="1"/>
              <a:t>thống</a:t>
            </a:r>
            <a:r>
              <a:rPr lang="en-US" sz="2600" dirty="0"/>
              <a:t> (VQA, CEAs, </a:t>
            </a:r>
            <a:r>
              <a:rPr lang="en-US" sz="2600" dirty="0" err="1"/>
              <a:t>các</a:t>
            </a:r>
            <a:r>
              <a:rPr lang="en-US" sz="2600" dirty="0"/>
              <a:t> </a:t>
            </a:r>
            <a:r>
              <a:rPr lang="en-US" sz="2600" dirty="0" err="1"/>
              <a:t>đơn</a:t>
            </a:r>
            <a:r>
              <a:rPr lang="en-US" sz="2600" dirty="0"/>
              <a:t> </a:t>
            </a:r>
            <a:r>
              <a:rPr lang="en-US" sz="2600" dirty="0" err="1"/>
              <a:t>vị</a:t>
            </a:r>
            <a:r>
              <a:rPr lang="en-US" sz="2600" dirty="0"/>
              <a:t> </a:t>
            </a:r>
            <a:r>
              <a:rPr lang="en-US" sz="2600" dirty="0" err="1"/>
              <a:t>chuyên</a:t>
            </a:r>
            <a:r>
              <a:rPr lang="en-US" sz="2600" dirty="0"/>
              <a:t> </a:t>
            </a:r>
            <a:r>
              <a:rPr lang="en-US" sz="2600" dirty="0" err="1"/>
              <a:t>trách</a:t>
            </a:r>
            <a:r>
              <a:rPr lang="en-US" sz="2600" dirty="0"/>
              <a:t> </a:t>
            </a:r>
            <a:r>
              <a:rPr lang="en-US" sz="2600" dirty="0" err="1" smtClean="0"/>
              <a:t>làm</a:t>
            </a:r>
            <a:r>
              <a:rPr lang="en-US" sz="2600" dirty="0" smtClean="0"/>
              <a:t> </a:t>
            </a:r>
            <a:r>
              <a:rPr lang="en-US" sz="2600" dirty="0" err="1" smtClean="0"/>
              <a:t>công</a:t>
            </a:r>
            <a:r>
              <a:rPr lang="en-US" sz="2600" dirty="0" smtClean="0"/>
              <a:t> </a:t>
            </a:r>
            <a:r>
              <a:rPr lang="en-US" sz="2600" dirty="0" err="1" smtClean="0"/>
              <a:t>tác</a:t>
            </a:r>
            <a:r>
              <a:rPr lang="en-US" sz="2600" dirty="0" smtClean="0"/>
              <a:t> ĐBCL </a:t>
            </a:r>
            <a:r>
              <a:rPr lang="en-US" sz="2600" dirty="0" err="1" smtClean="0"/>
              <a:t>bên</a:t>
            </a:r>
            <a:r>
              <a:rPr lang="en-US" sz="2600" dirty="0" smtClean="0"/>
              <a:t> </a:t>
            </a:r>
            <a:r>
              <a:rPr lang="en-US" sz="2600" dirty="0" err="1" smtClean="0"/>
              <a:t>trong</a:t>
            </a:r>
            <a:r>
              <a:rPr lang="en-US" sz="2600" dirty="0" smtClean="0"/>
              <a:t> </a:t>
            </a:r>
            <a:r>
              <a:rPr lang="en-US" sz="2600" dirty="0" err="1" smtClean="0"/>
              <a:t>các</a:t>
            </a:r>
            <a:r>
              <a:rPr lang="en-US" sz="2600" dirty="0" smtClean="0"/>
              <a:t> </a:t>
            </a:r>
            <a:r>
              <a:rPr lang="en-US" sz="2600" dirty="0"/>
              <a:t>CSGD).</a:t>
            </a:r>
          </a:p>
          <a:p>
            <a:pPr algn="just">
              <a:spcAft>
                <a:spcPts val="600"/>
              </a:spcAft>
              <a:buFontTx/>
              <a:buChar char="-"/>
              <a:defRPr/>
            </a:pPr>
            <a:r>
              <a:rPr lang="en-US" sz="2600" dirty="0" err="1"/>
              <a:t>Làm</a:t>
            </a:r>
            <a:r>
              <a:rPr lang="en-US" sz="2600" dirty="0"/>
              <a:t> </a:t>
            </a:r>
            <a:r>
              <a:rPr lang="en-US" sz="2600" dirty="0" err="1"/>
              <a:t>tốt</a:t>
            </a:r>
            <a:r>
              <a:rPr lang="en-US" sz="2600" dirty="0"/>
              <a:t> </a:t>
            </a:r>
            <a:r>
              <a:rPr lang="en-US" sz="2600" dirty="0" err="1"/>
              <a:t>công</a:t>
            </a:r>
            <a:r>
              <a:rPr lang="en-US" sz="2600" dirty="0"/>
              <a:t> </a:t>
            </a:r>
            <a:r>
              <a:rPr lang="en-US" sz="2600" dirty="0" err="1"/>
              <a:t>tác</a:t>
            </a:r>
            <a:r>
              <a:rPr lang="en-US" sz="2600" dirty="0"/>
              <a:t> </a:t>
            </a:r>
            <a:r>
              <a:rPr lang="vi-VN" altLang="en-US" sz="2600" dirty="0"/>
              <a:t>đào tạo</a:t>
            </a:r>
            <a:r>
              <a:rPr lang="en-US" altLang="en-US" sz="2600" dirty="0"/>
              <a:t>, </a:t>
            </a:r>
            <a:r>
              <a:rPr lang="en-US" altLang="en-US" sz="2600" dirty="0" err="1"/>
              <a:t>tuyển</a:t>
            </a:r>
            <a:r>
              <a:rPr lang="en-US" altLang="en-US" sz="2600" dirty="0"/>
              <a:t> </a:t>
            </a:r>
            <a:r>
              <a:rPr lang="en-US" altLang="en-US" sz="2600" dirty="0" err="1"/>
              <a:t>chọn</a:t>
            </a:r>
            <a:r>
              <a:rPr lang="en-US" altLang="en-US" sz="2600" dirty="0"/>
              <a:t> </a:t>
            </a:r>
            <a:r>
              <a:rPr lang="en-US" altLang="en-US" sz="2600" dirty="0" err="1"/>
              <a:t>và</a:t>
            </a:r>
            <a:r>
              <a:rPr lang="en-US" altLang="en-US" sz="2600" dirty="0"/>
              <a:t> </a:t>
            </a:r>
            <a:r>
              <a:rPr lang="en-US" altLang="en-US" sz="2600" dirty="0" err="1"/>
              <a:t>cấp</a:t>
            </a:r>
            <a:r>
              <a:rPr lang="en-US" altLang="en-US" sz="2600" dirty="0"/>
              <a:t> </a:t>
            </a:r>
            <a:r>
              <a:rPr lang="en-US" altLang="en-US" sz="2600" dirty="0" err="1"/>
              <a:t>thẻ</a:t>
            </a:r>
            <a:r>
              <a:rPr lang="vi-VN" altLang="en-US" sz="2600" dirty="0"/>
              <a:t> </a:t>
            </a:r>
            <a:r>
              <a:rPr lang="en-US" altLang="en-US" sz="2600" dirty="0"/>
              <a:t>KĐV…</a:t>
            </a:r>
            <a:endParaRPr lang="vi-VN" altLang="en-US" sz="2800" dirty="0">
              <a:latin typeface="+mj-lt"/>
            </a:endParaRPr>
          </a:p>
        </p:txBody>
      </p:sp>
      <p:sp>
        <p:nvSpPr>
          <p:cNvPr id="5" name="Rectangle 4"/>
          <p:cNvSpPr/>
          <p:nvPr/>
        </p:nvSpPr>
        <p:spPr>
          <a:xfrm>
            <a:off x="4763" y="6434138"/>
            <a:ext cx="8099425" cy="46037"/>
          </a:xfrm>
          <a:prstGeom prst="rect">
            <a:avLst/>
          </a:prstGeom>
          <a:solidFill>
            <a:srgbClr val="042386">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31750" y="6316663"/>
            <a:ext cx="8099425" cy="44450"/>
          </a:xfrm>
          <a:prstGeom prst="rect">
            <a:avLst/>
          </a:prstGeom>
          <a:solidFill>
            <a:srgbClr val="042386">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1913" y="6194425"/>
            <a:ext cx="8162926" cy="46038"/>
          </a:xfrm>
          <a:prstGeom prst="rect">
            <a:avLst/>
          </a:prstGeom>
          <a:solidFill>
            <a:srgbClr val="042386">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p:cNvSpPr/>
          <p:nvPr/>
        </p:nvSpPr>
        <p:spPr>
          <a:xfrm>
            <a:off x="4763" y="152400"/>
            <a:ext cx="2967037" cy="360363"/>
          </a:xfrm>
          <a:prstGeom prst="rect">
            <a:avLst/>
          </a:prstGeom>
          <a:solidFill>
            <a:srgbClr val="D2A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Định</a:t>
            </a:r>
            <a:r>
              <a:rPr lang="en-US" sz="2000" b="1" dirty="0">
                <a:solidFill>
                  <a:schemeClr val="bg1"/>
                </a:solidFill>
                <a:cs typeface="Arial" pitchFamily="34" charset="0"/>
              </a:rPr>
              <a:t> </a:t>
            </a:r>
            <a:r>
              <a:rPr lang="en-US" sz="2000" b="1" dirty="0" err="1">
                <a:solidFill>
                  <a:schemeClr val="bg1"/>
                </a:solidFill>
                <a:cs typeface="Arial" pitchFamily="34" charset="0"/>
              </a:rPr>
              <a:t>hướng</a:t>
            </a:r>
            <a:r>
              <a:rPr lang="en-US" sz="2000" b="1" dirty="0">
                <a:solidFill>
                  <a:schemeClr val="bg1"/>
                </a:solidFill>
                <a:cs typeface="Arial" pitchFamily="34" charset="0"/>
              </a:rPr>
              <a:t> </a:t>
            </a:r>
            <a:r>
              <a:rPr lang="en-US" sz="2000" b="1" dirty="0" err="1">
                <a:solidFill>
                  <a:schemeClr val="bg1"/>
                </a:solidFill>
                <a:cs typeface="Arial" pitchFamily="34" charset="0"/>
              </a:rPr>
              <a:t>công</a:t>
            </a:r>
            <a:r>
              <a:rPr lang="en-US" sz="2000" b="1" dirty="0">
                <a:solidFill>
                  <a:schemeClr val="bg1"/>
                </a:solidFill>
                <a:cs typeface="Arial" pitchFamily="34" charset="0"/>
              </a:rPr>
              <a:t> </a:t>
            </a:r>
            <a:r>
              <a:rPr lang="en-US" sz="2000" b="1" dirty="0" err="1">
                <a:solidFill>
                  <a:schemeClr val="bg1"/>
                </a:solidFill>
                <a:cs typeface="Arial" pitchFamily="34" charset="0"/>
              </a:rPr>
              <a:t>tác</a:t>
            </a:r>
            <a:endParaRPr lang="en-US" sz="2000" b="1" dirty="0">
              <a:solidFill>
                <a:schemeClr val="bg1"/>
              </a:solidFill>
              <a:cs typeface="Arial" pitchFamily="34" charset="0"/>
            </a:endParaRPr>
          </a:p>
        </p:txBody>
      </p:sp>
      <p:sp>
        <p:nvSpPr>
          <p:cNvPr id="56328" name="Rectangle 1"/>
          <p:cNvSpPr>
            <a:spLocks noChangeArrowheads="1"/>
          </p:cNvSpPr>
          <p:nvPr/>
        </p:nvSpPr>
        <p:spPr bwMode="auto">
          <a:xfrm>
            <a:off x="-304800" y="587375"/>
            <a:ext cx="48006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5125">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ts val="600"/>
              </a:spcAft>
              <a:buFontTx/>
              <a:buNone/>
            </a:pPr>
            <a:r>
              <a:rPr lang="es-ES" altLang="en-US" sz="2800" b="1">
                <a:solidFill>
                  <a:srgbClr val="7030A0"/>
                </a:solidFill>
              </a:rPr>
              <a:t>I. Phương hướng chung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p:txBody>
          <a:bodyPr/>
          <a:lstStyle/>
          <a:p>
            <a:pPr eaLnBrk="1" hangingPunct="1">
              <a:buFontTx/>
              <a:buNone/>
            </a:pPr>
            <a:endParaRPr lang="en-US" altLang="en-US"/>
          </a:p>
          <a:p>
            <a:pPr eaLnBrk="1" hangingPunct="1"/>
            <a:endParaRPr lang="en-US" altLang="en-US"/>
          </a:p>
        </p:txBody>
      </p:sp>
      <p:graphicFrame>
        <p:nvGraphicFramePr>
          <p:cNvPr id="8" name="Diagram 7"/>
          <p:cNvGraphicFramePr/>
          <p:nvPr>
            <p:extLst>
              <p:ext uri="{D42A27DB-BD31-4B8C-83A1-F6EECF244321}">
                <p14:modId xmlns:p14="http://schemas.microsoft.com/office/powerpoint/2010/main" val="1500588977"/>
              </p:ext>
            </p:extLst>
          </p:nvPr>
        </p:nvGraphicFramePr>
        <p:xfrm>
          <a:off x="152400" y="1126206"/>
          <a:ext cx="80772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0" y="298450"/>
            <a:ext cx="3124200" cy="3873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400" b="1" dirty="0" err="1">
                <a:cs typeface="Arial" pitchFamily="34" charset="0"/>
              </a:rPr>
              <a:t>Nội</a:t>
            </a:r>
            <a:r>
              <a:rPr lang="en-US" sz="2400" b="1" dirty="0">
                <a:cs typeface="Arial" pitchFamily="34" charset="0"/>
              </a:rPr>
              <a:t> dung </a:t>
            </a:r>
            <a:r>
              <a:rPr lang="en-US" sz="2400" b="1" dirty="0" err="1">
                <a:cs typeface="Arial" pitchFamily="34" charset="0"/>
              </a:rPr>
              <a:t>chính</a:t>
            </a:r>
            <a:endParaRPr lang="en-US" sz="2400" b="1" dirty="0"/>
          </a:p>
        </p:txBody>
      </p:sp>
      <p:sp>
        <p:nvSpPr>
          <p:cNvPr id="7" name="Rectangle 6"/>
          <p:cNvSpPr/>
          <p:nvPr/>
        </p:nvSpPr>
        <p:spPr>
          <a:xfrm>
            <a:off x="4763" y="6513513"/>
            <a:ext cx="8099425" cy="46037"/>
          </a:xfrm>
          <a:prstGeom prst="rect">
            <a:avLst/>
          </a:prstGeom>
          <a:solidFill>
            <a:srgbClr val="042386">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ectangle 8"/>
          <p:cNvSpPr/>
          <p:nvPr/>
        </p:nvSpPr>
        <p:spPr>
          <a:xfrm>
            <a:off x="-17463" y="6394450"/>
            <a:ext cx="8099426" cy="44450"/>
          </a:xfrm>
          <a:prstGeom prst="rect">
            <a:avLst/>
          </a:prstGeom>
          <a:solidFill>
            <a:srgbClr val="042386">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9"/>
          <p:cNvSpPr/>
          <p:nvPr/>
        </p:nvSpPr>
        <p:spPr>
          <a:xfrm>
            <a:off x="-61913" y="6273800"/>
            <a:ext cx="8162926" cy="46038"/>
          </a:xfrm>
          <a:prstGeom prst="rect">
            <a:avLst/>
          </a:prstGeom>
          <a:solidFill>
            <a:srgbClr val="042386">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0973A0B-CA05-47D1-908D-2248FF9A6EA2}" type="slidenum">
              <a:rPr lang="en-US" altLang="en-US" sz="1400" smtClean="0"/>
              <a:pPr>
                <a:spcBef>
                  <a:spcPct val="0"/>
                </a:spcBef>
                <a:buFontTx/>
                <a:buNone/>
              </a:pPr>
              <a:t>20</a:t>
            </a:fld>
            <a:endParaRPr lang="en-US" altLang="en-US" sz="1400"/>
          </a:p>
        </p:txBody>
      </p:sp>
      <p:sp>
        <p:nvSpPr>
          <p:cNvPr id="43012" name="Rectangle 3"/>
          <p:cNvSpPr>
            <a:spLocks noGrp="1" noChangeArrowheads="1"/>
          </p:cNvSpPr>
          <p:nvPr>
            <p:ph type="body" idx="1"/>
          </p:nvPr>
        </p:nvSpPr>
        <p:spPr>
          <a:xfrm>
            <a:off x="228600" y="668338"/>
            <a:ext cx="8610600" cy="4906962"/>
          </a:xfrm>
        </p:spPr>
        <p:txBody>
          <a:bodyPr/>
          <a:lstStyle/>
          <a:p>
            <a:pPr marL="0" indent="0" algn="just">
              <a:spcAft>
                <a:spcPts val="600"/>
              </a:spcAft>
              <a:buFontTx/>
              <a:buNone/>
              <a:defRPr/>
            </a:pPr>
            <a:r>
              <a:rPr lang="en-US" altLang="en-US" sz="2800" dirty="0"/>
              <a:t>3. </a:t>
            </a:r>
            <a:r>
              <a:rPr lang="en-US" altLang="en-US" sz="2800" dirty="0" err="1">
                <a:solidFill>
                  <a:srgbClr val="FF0000"/>
                </a:solidFill>
              </a:rPr>
              <a:t>Đẩy</a:t>
            </a:r>
            <a:r>
              <a:rPr lang="en-US" altLang="en-US" sz="2800" dirty="0">
                <a:solidFill>
                  <a:srgbClr val="FF0000"/>
                </a:solidFill>
              </a:rPr>
              <a:t> </a:t>
            </a:r>
            <a:r>
              <a:rPr lang="en-US" altLang="en-US" sz="2800" dirty="0" err="1">
                <a:solidFill>
                  <a:srgbClr val="FF0000"/>
                </a:solidFill>
              </a:rPr>
              <a:t>mạnh</a:t>
            </a:r>
            <a:r>
              <a:rPr lang="en-US" altLang="en-US" sz="2800" dirty="0">
                <a:solidFill>
                  <a:srgbClr val="FF0000"/>
                </a:solidFill>
              </a:rPr>
              <a:t> </a:t>
            </a:r>
            <a:r>
              <a:rPr lang="en-US" altLang="en-US" sz="2800" dirty="0" err="1">
                <a:solidFill>
                  <a:srgbClr val="FF0000"/>
                </a:solidFill>
              </a:rPr>
              <a:t>hoạt</a:t>
            </a:r>
            <a:r>
              <a:rPr lang="en-US" altLang="en-US" sz="2800" dirty="0">
                <a:solidFill>
                  <a:srgbClr val="FF0000"/>
                </a:solidFill>
              </a:rPr>
              <a:t> </a:t>
            </a:r>
            <a:r>
              <a:rPr lang="en-US" altLang="en-US" sz="2800" dirty="0" err="1">
                <a:solidFill>
                  <a:srgbClr val="FF0000"/>
                </a:solidFill>
              </a:rPr>
              <a:t>động</a:t>
            </a:r>
            <a:r>
              <a:rPr lang="en-US" altLang="en-US" sz="2800" dirty="0">
                <a:solidFill>
                  <a:srgbClr val="FF0000"/>
                </a:solidFill>
              </a:rPr>
              <a:t> </a:t>
            </a:r>
            <a:r>
              <a:rPr lang="en-US" altLang="en-US" sz="2800" dirty="0" err="1">
                <a:solidFill>
                  <a:srgbClr val="FF0000"/>
                </a:solidFill>
              </a:rPr>
              <a:t>bảo</a:t>
            </a:r>
            <a:r>
              <a:rPr lang="en-US" altLang="en-US" sz="2800" dirty="0">
                <a:solidFill>
                  <a:srgbClr val="FF0000"/>
                </a:solidFill>
              </a:rPr>
              <a:t> </a:t>
            </a:r>
            <a:r>
              <a:rPr lang="en-US" altLang="en-US" sz="2800" dirty="0" err="1">
                <a:solidFill>
                  <a:srgbClr val="FF0000"/>
                </a:solidFill>
              </a:rPr>
              <a:t>đảm</a:t>
            </a:r>
            <a:r>
              <a:rPr lang="en-US" altLang="en-US" sz="2800" dirty="0">
                <a:solidFill>
                  <a:srgbClr val="FF0000"/>
                </a:solidFill>
              </a:rPr>
              <a:t> </a:t>
            </a:r>
            <a:r>
              <a:rPr lang="en-US" altLang="en-US" sz="2800" dirty="0" err="1">
                <a:solidFill>
                  <a:srgbClr val="FF0000"/>
                </a:solidFill>
              </a:rPr>
              <a:t>và</a:t>
            </a:r>
            <a:r>
              <a:rPr lang="en-US" altLang="en-US" sz="2800" dirty="0">
                <a:solidFill>
                  <a:srgbClr val="FF0000"/>
                </a:solidFill>
              </a:rPr>
              <a:t> </a:t>
            </a:r>
            <a:r>
              <a:rPr lang="en-US" altLang="en-US" sz="2800" dirty="0" err="1">
                <a:solidFill>
                  <a:srgbClr val="FF0000"/>
                </a:solidFill>
              </a:rPr>
              <a:t>kiểm</a:t>
            </a:r>
            <a:r>
              <a:rPr lang="en-US" altLang="en-US" sz="2800" dirty="0">
                <a:solidFill>
                  <a:srgbClr val="FF0000"/>
                </a:solidFill>
              </a:rPr>
              <a:t> </a:t>
            </a:r>
            <a:r>
              <a:rPr lang="en-US" altLang="en-US" sz="2800" dirty="0" err="1">
                <a:solidFill>
                  <a:srgbClr val="FF0000"/>
                </a:solidFill>
              </a:rPr>
              <a:t>định</a:t>
            </a:r>
            <a:r>
              <a:rPr lang="en-US" altLang="en-US" sz="2800" dirty="0">
                <a:solidFill>
                  <a:srgbClr val="FF0000"/>
                </a:solidFill>
              </a:rPr>
              <a:t> </a:t>
            </a:r>
            <a:r>
              <a:rPr lang="en-US" altLang="en-US" sz="2800" dirty="0"/>
              <a:t>(ĐGN</a:t>
            </a:r>
            <a:r>
              <a:rPr lang="vi-VN" altLang="en-US" sz="2800" dirty="0"/>
              <a:t> và công nhận các </a:t>
            </a:r>
            <a:r>
              <a:rPr lang="en-US" altLang="en-US" sz="2800" dirty="0"/>
              <a:t>CSGD</a:t>
            </a:r>
            <a:r>
              <a:rPr lang="vi-VN" altLang="en-US" sz="2800" dirty="0"/>
              <a:t> đạt </a:t>
            </a:r>
            <a:r>
              <a:rPr lang="en-US" altLang="en-US" sz="2800" dirty="0"/>
              <a:t>TC</a:t>
            </a:r>
            <a:r>
              <a:rPr lang="vi-VN" altLang="en-US" sz="2800" dirty="0"/>
              <a:t> </a:t>
            </a:r>
            <a:r>
              <a:rPr lang="en-US" altLang="en-US" sz="2800" dirty="0"/>
              <a:t>CLGD) </a:t>
            </a:r>
            <a:r>
              <a:rPr lang="en-US" altLang="en-US" sz="2800" dirty="0" err="1"/>
              <a:t>theo</a:t>
            </a:r>
            <a:r>
              <a:rPr lang="en-US" altLang="en-US" sz="2800" dirty="0"/>
              <a:t> </a:t>
            </a:r>
            <a:r>
              <a:rPr lang="en-US" altLang="en-US" sz="2800" dirty="0" err="1">
                <a:solidFill>
                  <a:srgbClr val="7030A0"/>
                </a:solidFill>
                <a:cs typeface="Calibri" panose="020F0502020204030204" pitchFamily="34" charset="0"/>
              </a:rPr>
              <a:t>Kế</a:t>
            </a:r>
            <a:r>
              <a:rPr lang="en-US" altLang="en-US" sz="2800" dirty="0">
                <a:solidFill>
                  <a:srgbClr val="7030A0"/>
                </a:solidFill>
                <a:cs typeface="Calibri" panose="020F0502020204030204" pitchFamily="34" charset="0"/>
              </a:rPr>
              <a:t> </a:t>
            </a:r>
            <a:r>
              <a:rPr lang="en-US" altLang="en-US" sz="2800" dirty="0" err="1">
                <a:solidFill>
                  <a:srgbClr val="7030A0"/>
                </a:solidFill>
                <a:cs typeface="Calibri" panose="020F0502020204030204" pitchFamily="34" charset="0"/>
              </a:rPr>
              <a:t>hoạch</a:t>
            </a:r>
            <a:r>
              <a:rPr lang="en-US" altLang="en-US" sz="2800" dirty="0">
                <a:solidFill>
                  <a:srgbClr val="7030A0"/>
                </a:solidFill>
                <a:cs typeface="Calibri" panose="020F0502020204030204" pitchFamily="34" charset="0"/>
              </a:rPr>
              <a:t> 118/KH-BGDĐT: </a:t>
            </a:r>
            <a:r>
              <a:rPr lang="en-US" altLang="en-US" sz="2800" dirty="0" err="1">
                <a:solidFill>
                  <a:srgbClr val="7030A0"/>
                </a:solidFill>
                <a:cs typeface="Calibri" panose="020F0502020204030204" pitchFamily="34" charset="0"/>
              </a:rPr>
              <a:t>Đối</a:t>
            </a:r>
            <a:r>
              <a:rPr lang="en-US" altLang="en-US" sz="2800" dirty="0">
                <a:solidFill>
                  <a:srgbClr val="7030A0"/>
                </a:solidFill>
                <a:cs typeface="Calibri" panose="020F0502020204030204" pitchFamily="34" charset="0"/>
              </a:rPr>
              <a:t> </a:t>
            </a:r>
            <a:r>
              <a:rPr lang="en-US" altLang="en-US" sz="2800" dirty="0" err="1">
                <a:solidFill>
                  <a:srgbClr val="7030A0"/>
                </a:solidFill>
                <a:cs typeface="Calibri" panose="020F0502020204030204" pitchFamily="34" charset="0"/>
              </a:rPr>
              <a:t>với</a:t>
            </a:r>
            <a:r>
              <a:rPr lang="en-US" altLang="en-US" sz="2800" dirty="0">
                <a:solidFill>
                  <a:srgbClr val="7030A0"/>
                </a:solidFill>
                <a:cs typeface="Calibri" panose="020F0502020204030204" pitchFamily="34" charset="0"/>
              </a:rPr>
              <a:t> CSGD: 2</a:t>
            </a:r>
            <a:r>
              <a:rPr lang="en-US" altLang="en-US" sz="2800" dirty="0"/>
              <a:t>018 </a:t>
            </a:r>
            <a:r>
              <a:rPr lang="en-US" altLang="en-US" sz="2800" dirty="0" err="1"/>
              <a:t>đạt</a:t>
            </a:r>
            <a:r>
              <a:rPr lang="en-US" altLang="en-US" sz="2800" dirty="0"/>
              <a:t> 50%, 2020 </a:t>
            </a:r>
            <a:r>
              <a:rPr lang="en-US" altLang="en-US" sz="2800" dirty="0" err="1"/>
              <a:t>xong</a:t>
            </a:r>
            <a:r>
              <a:rPr lang="en-US" altLang="en-US" sz="2800" dirty="0"/>
              <a:t> </a:t>
            </a:r>
            <a:r>
              <a:rPr lang="en-US" altLang="en-US" sz="2800" dirty="0" err="1"/>
              <a:t>vòng</a:t>
            </a:r>
            <a:r>
              <a:rPr lang="en-US" altLang="en-US" sz="2800" dirty="0"/>
              <a:t> 1; </a:t>
            </a:r>
            <a:r>
              <a:rPr lang="en-US" altLang="en-US" sz="2800" dirty="0" err="1">
                <a:solidFill>
                  <a:srgbClr val="7030A0"/>
                </a:solidFill>
              </a:rPr>
              <a:t>Tập</a:t>
            </a:r>
            <a:r>
              <a:rPr lang="en-US" altLang="en-US" sz="2800" dirty="0">
                <a:solidFill>
                  <a:srgbClr val="7030A0"/>
                </a:solidFill>
              </a:rPr>
              <a:t> </a:t>
            </a:r>
            <a:r>
              <a:rPr lang="en-US" altLang="en-US" sz="2800" dirty="0" err="1">
                <a:solidFill>
                  <a:srgbClr val="7030A0"/>
                </a:solidFill>
              </a:rPr>
              <a:t>trung</a:t>
            </a:r>
            <a:r>
              <a:rPr lang="en-US" altLang="en-US" sz="2800" dirty="0">
                <a:solidFill>
                  <a:srgbClr val="7030A0"/>
                </a:solidFill>
              </a:rPr>
              <a:t> </a:t>
            </a:r>
            <a:r>
              <a:rPr lang="en-US" altLang="en-US" sz="2800" dirty="0" err="1">
                <a:solidFill>
                  <a:srgbClr val="7030A0"/>
                </a:solidFill>
              </a:rPr>
              <a:t>vào</a:t>
            </a:r>
            <a:r>
              <a:rPr lang="en-US" altLang="en-US" sz="2800" dirty="0">
                <a:solidFill>
                  <a:srgbClr val="7030A0"/>
                </a:solidFill>
              </a:rPr>
              <a:t> KĐ CTĐT: </a:t>
            </a:r>
            <a:r>
              <a:rPr lang="en-US" altLang="en-US" sz="2800" dirty="0" err="1">
                <a:solidFill>
                  <a:srgbClr val="7030A0"/>
                </a:solidFill>
              </a:rPr>
              <a:t>đến</a:t>
            </a:r>
            <a:r>
              <a:rPr lang="en-US" altLang="en-US" sz="2800" dirty="0">
                <a:solidFill>
                  <a:srgbClr val="7030A0"/>
                </a:solidFill>
              </a:rPr>
              <a:t> 2020 </a:t>
            </a:r>
            <a:r>
              <a:rPr lang="en-US" altLang="en-US" sz="2800" dirty="0" err="1">
                <a:solidFill>
                  <a:srgbClr val="7030A0"/>
                </a:solidFill>
              </a:rPr>
              <a:t>có</a:t>
            </a:r>
            <a:r>
              <a:rPr lang="en-US" altLang="en-US" sz="2800" dirty="0">
                <a:solidFill>
                  <a:srgbClr val="7030A0"/>
                </a:solidFill>
              </a:rPr>
              <a:t> 10% </a:t>
            </a:r>
            <a:r>
              <a:rPr lang="en-US" altLang="en-US" sz="2800" dirty="0" err="1">
                <a:solidFill>
                  <a:srgbClr val="7030A0"/>
                </a:solidFill>
              </a:rPr>
              <a:t>số</a:t>
            </a:r>
            <a:r>
              <a:rPr lang="en-US" altLang="en-US" sz="2800" dirty="0">
                <a:solidFill>
                  <a:srgbClr val="7030A0"/>
                </a:solidFill>
              </a:rPr>
              <a:t> CTĐT đ</a:t>
            </a:r>
            <a:r>
              <a:rPr lang="vi-VN" altLang="en-US" sz="2800" dirty="0">
                <a:solidFill>
                  <a:srgbClr val="7030A0"/>
                </a:solidFill>
              </a:rPr>
              <a:t>ư</a:t>
            </a:r>
            <a:r>
              <a:rPr lang="en-US" altLang="en-US" sz="2800" dirty="0" err="1">
                <a:solidFill>
                  <a:srgbClr val="7030A0"/>
                </a:solidFill>
              </a:rPr>
              <a:t>ợc</a:t>
            </a:r>
            <a:r>
              <a:rPr lang="en-US" altLang="en-US" sz="2800" dirty="0">
                <a:solidFill>
                  <a:srgbClr val="7030A0"/>
                </a:solidFill>
              </a:rPr>
              <a:t> </a:t>
            </a:r>
            <a:r>
              <a:rPr lang="en-US" altLang="en-US" sz="2800" dirty="0" err="1">
                <a:solidFill>
                  <a:srgbClr val="7030A0"/>
                </a:solidFill>
              </a:rPr>
              <a:t>đánh</a:t>
            </a:r>
            <a:r>
              <a:rPr lang="en-US" altLang="en-US" sz="2800" dirty="0">
                <a:solidFill>
                  <a:srgbClr val="7030A0"/>
                </a:solidFill>
              </a:rPr>
              <a:t> </a:t>
            </a:r>
            <a:r>
              <a:rPr lang="en-US" altLang="en-US" sz="2800" dirty="0" err="1">
                <a:solidFill>
                  <a:srgbClr val="7030A0"/>
                </a:solidFill>
              </a:rPr>
              <a:t>giá</a:t>
            </a:r>
            <a:r>
              <a:rPr lang="en-US" altLang="en-US" sz="2800" dirty="0">
                <a:solidFill>
                  <a:srgbClr val="7030A0"/>
                </a:solidFill>
              </a:rPr>
              <a:t>; </a:t>
            </a:r>
            <a:r>
              <a:rPr lang="en-US" altLang="en-US" sz="2800" dirty="0" err="1">
                <a:solidFill>
                  <a:srgbClr val="7030A0"/>
                </a:solidFill>
              </a:rPr>
              <a:t>công</a:t>
            </a:r>
            <a:r>
              <a:rPr lang="en-US" altLang="en-US" sz="2800" dirty="0">
                <a:solidFill>
                  <a:srgbClr val="7030A0"/>
                </a:solidFill>
              </a:rPr>
              <a:t> </a:t>
            </a:r>
            <a:r>
              <a:rPr lang="en-US" altLang="en-US" sz="2800" dirty="0" err="1">
                <a:solidFill>
                  <a:srgbClr val="7030A0"/>
                </a:solidFill>
              </a:rPr>
              <a:t>khai</a:t>
            </a:r>
            <a:r>
              <a:rPr lang="en-US" altLang="en-US" sz="2800" dirty="0">
                <a:solidFill>
                  <a:srgbClr val="7030A0"/>
                </a:solidFill>
              </a:rPr>
              <a:t> ĐK ĐBCL</a:t>
            </a:r>
          </a:p>
          <a:p>
            <a:pPr marL="0" indent="0" algn="just">
              <a:spcAft>
                <a:spcPts val="600"/>
              </a:spcAft>
              <a:buFontTx/>
              <a:buNone/>
              <a:defRPr/>
            </a:pPr>
            <a:r>
              <a:rPr lang="en-US" altLang="en-US" sz="2800" dirty="0"/>
              <a:t>4. </a:t>
            </a:r>
            <a:r>
              <a:rPr lang="en-US" altLang="en-US" sz="2800" dirty="0" err="1">
                <a:solidFill>
                  <a:srgbClr val="FF0000"/>
                </a:solidFill>
              </a:rPr>
              <a:t>Khuyến</a:t>
            </a:r>
            <a:r>
              <a:rPr lang="en-US" altLang="en-US" sz="2800" dirty="0">
                <a:solidFill>
                  <a:srgbClr val="FF0000"/>
                </a:solidFill>
              </a:rPr>
              <a:t> </a:t>
            </a:r>
            <a:r>
              <a:rPr lang="en-US" altLang="en-US" sz="2800" dirty="0" err="1">
                <a:solidFill>
                  <a:srgbClr val="FF0000"/>
                </a:solidFill>
              </a:rPr>
              <a:t>khích</a:t>
            </a:r>
            <a:r>
              <a:rPr lang="en-US" altLang="en-US" sz="2800" dirty="0">
                <a:solidFill>
                  <a:srgbClr val="FF0000"/>
                </a:solidFill>
              </a:rPr>
              <a:t> </a:t>
            </a:r>
            <a:r>
              <a:rPr lang="en-US" altLang="en-US" sz="2800" dirty="0" err="1">
                <a:solidFill>
                  <a:srgbClr val="FF0000"/>
                </a:solidFill>
              </a:rPr>
              <a:t>các</a:t>
            </a:r>
            <a:r>
              <a:rPr lang="en-US" altLang="en-US" sz="2800" dirty="0">
                <a:solidFill>
                  <a:srgbClr val="FF0000"/>
                </a:solidFill>
              </a:rPr>
              <a:t> CSGD </a:t>
            </a:r>
            <a:r>
              <a:rPr lang="en-US" altLang="en-US" sz="2800" dirty="0"/>
              <a:t>ở </a:t>
            </a:r>
            <a:r>
              <a:rPr lang="en-US" altLang="en-US" sz="2800" dirty="0" err="1"/>
              <a:t>trong</a:t>
            </a:r>
            <a:r>
              <a:rPr lang="en-US" altLang="en-US" sz="2800" dirty="0"/>
              <a:t> </a:t>
            </a:r>
            <a:r>
              <a:rPr lang="en-US" altLang="en-US" sz="2800" dirty="0" err="1"/>
              <a:t>nước</a:t>
            </a:r>
            <a:r>
              <a:rPr lang="en-US" altLang="en-US" sz="2800" dirty="0"/>
              <a:t> </a:t>
            </a:r>
            <a:r>
              <a:rPr lang="en-US" altLang="en-US" sz="2800" dirty="0" err="1"/>
              <a:t>đăng</a:t>
            </a:r>
            <a:r>
              <a:rPr lang="en-US" altLang="en-US" sz="2800" dirty="0"/>
              <a:t> </a:t>
            </a:r>
            <a:r>
              <a:rPr lang="en-US" altLang="en-US" sz="2800" dirty="0" err="1"/>
              <a:t>ký</a:t>
            </a:r>
            <a:r>
              <a:rPr lang="en-US" altLang="en-US" sz="2800" dirty="0"/>
              <a:t> </a:t>
            </a:r>
            <a:r>
              <a:rPr lang="en-US" altLang="en-US" sz="2800" dirty="0" err="1"/>
              <a:t>đánh</a:t>
            </a:r>
            <a:r>
              <a:rPr lang="en-US" altLang="en-US" sz="2800" dirty="0"/>
              <a:t> </a:t>
            </a:r>
            <a:r>
              <a:rPr lang="en-US" altLang="en-US" sz="2800" dirty="0" err="1"/>
              <a:t>giá</a:t>
            </a:r>
            <a:r>
              <a:rPr lang="en-US" altLang="en-US" sz="2800" dirty="0"/>
              <a:t>, </a:t>
            </a:r>
            <a:r>
              <a:rPr lang="en-US" altLang="en-US" sz="2800" dirty="0" err="1"/>
              <a:t>kiểm</a:t>
            </a:r>
            <a:r>
              <a:rPr lang="en-US" altLang="en-US" sz="2800" dirty="0"/>
              <a:t> </a:t>
            </a:r>
            <a:r>
              <a:rPr lang="en-US" altLang="en-US" sz="2800" dirty="0" err="1"/>
              <a:t>định</a:t>
            </a:r>
            <a:r>
              <a:rPr lang="en-US" altLang="en-US" sz="2800" dirty="0"/>
              <a:t> </a:t>
            </a:r>
            <a:r>
              <a:rPr lang="en-US" altLang="en-US" sz="2800" dirty="0" err="1"/>
              <a:t>bởi</a:t>
            </a:r>
            <a:r>
              <a:rPr lang="en-US" altLang="en-US" sz="2800" dirty="0"/>
              <a:t> </a:t>
            </a:r>
            <a:r>
              <a:rPr lang="en-US" altLang="en-US" sz="2800" dirty="0" err="1"/>
              <a:t>các</a:t>
            </a:r>
            <a:r>
              <a:rPr lang="en-US" altLang="en-US" sz="2800" dirty="0"/>
              <a:t> </a:t>
            </a:r>
            <a:r>
              <a:rPr lang="en-US" altLang="en-US" sz="2800" dirty="0" err="1"/>
              <a:t>tổ</a:t>
            </a:r>
            <a:r>
              <a:rPr lang="en-US" altLang="en-US" sz="2800" dirty="0"/>
              <a:t> </a:t>
            </a:r>
            <a:r>
              <a:rPr lang="en-US" altLang="en-US" sz="2800" dirty="0" err="1"/>
              <a:t>chức</a:t>
            </a:r>
            <a:r>
              <a:rPr lang="en-US" altLang="en-US" sz="2800" dirty="0"/>
              <a:t> n</a:t>
            </a:r>
            <a:r>
              <a:rPr lang="vi-VN" altLang="en-US" sz="2800" dirty="0"/>
              <a:t>ư</a:t>
            </a:r>
            <a:r>
              <a:rPr lang="en-US" altLang="en-US" sz="2800" dirty="0" err="1"/>
              <a:t>ớc</a:t>
            </a:r>
            <a:r>
              <a:rPr lang="en-US" altLang="en-US" sz="2800" dirty="0"/>
              <a:t> </a:t>
            </a:r>
            <a:r>
              <a:rPr lang="en-US" altLang="en-US" sz="2800" dirty="0" err="1"/>
              <a:t>ngoài</a:t>
            </a:r>
            <a:r>
              <a:rPr lang="en-US" altLang="en-US" sz="2800" dirty="0"/>
              <a:t> </a:t>
            </a:r>
            <a:r>
              <a:rPr lang="en-US" altLang="en-US" sz="2800" dirty="0" err="1"/>
              <a:t>có</a:t>
            </a:r>
            <a:r>
              <a:rPr lang="en-US" altLang="en-US" sz="2800" dirty="0"/>
              <a:t> </a:t>
            </a:r>
            <a:r>
              <a:rPr lang="en-US" altLang="en-US" sz="2800" dirty="0" err="1"/>
              <a:t>uy</a:t>
            </a:r>
            <a:r>
              <a:rPr lang="en-US" altLang="en-US" sz="2800" dirty="0"/>
              <a:t> </a:t>
            </a:r>
            <a:r>
              <a:rPr lang="en-US" altLang="en-US" sz="2800" dirty="0" err="1"/>
              <a:t>tín</a:t>
            </a:r>
            <a:r>
              <a:rPr lang="en-US" altLang="en-US" sz="2800" dirty="0"/>
              <a:t>: AUN-QA, ABET, CTI, ACBSP…</a:t>
            </a:r>
          </a:p>
          <a:p>
            <a:pPr algn="just" eaLnBrk="1" hangingPunct="1">
              <a:spcAft>
                <a:spcPts val="600"/>
              </a:spcAft>
              <a:buFontTx/>
              <a:buNone/>
              <a:defRPr/>
            </a:pPr>
            <a:r>
              <a:rPr lang="en-US" altLang="en-US" sz="2800" dirty="0"/>
              <a:t>5. </a:t>
            </a:r>
            <a:r>
              <a:rPr lang="en-US" altLang="en-US" sz="2800" dirty="0" err="1">
                <a:cs typeface="Calibri" panose="020F0502020204030204" pitchFamily="34" charset="0"/>
              </a:rPr>
              <a:t>Tiếp</a:t>
            </a:r>
            <a:r>
              <a:rPr lang="en-US" altLang="en-US" sz="2800" dirty="0">
                <a:cs typeface="Calibri" panose="020F0502020204030204" pitchFamily="34" charset="0"/>
              </a:rPr>
              <a:t> </a:t>
            </a:r>
            <a:r>
              <a:rPr lang="en-US" altLang="en-US" sz="2800" dirty="0" err="1">
                <a:cs typeface="Calibri" panose="020F0502020204030204" pitchFamily="34" charset="0"/>
              </a:rPr>
              <a:t>tục</a:t>
            </a:r>
            <a:r>
              <a:rPr lang="en-US" altLang="en-US" sz="2800" dirty="0">
                <a:cs typeface="Calibri" panose="020F0502020204030204" pitchFamily="34" charset="0"/>
              </a:rPr>
              <a:t> </a:t>
            </a:r>
            <a:r>
              <a:rPr lang="en-US" altLang="en-US" sz="2800" dirty="0" err="1">
                <a:solidFill>
                  <a:srgbClr val="FF0000"/>
                </a:solidFill>
                <a:cs typeface="Calibri" panose="020F0502020204030204" pitchFamily="34" charset="0"/>
              </a:rPr>
              <a:t>nâng</a:t>
            </a:r>
            <a:r>
              <a:rPr lang="en-US" altLang="en-US" sz="2800" dirty="0">
                <a:solidFill>
                  <a:srgbClr val="FF0000"/>
                </a:solidFill>
                <a:cs typeface="Calibri" panose="020F0502020204030204" pitchFamily="34" charset="0"/>
              </a:rPr>
              <a:t> </a:t>
            </a:r>
            <a:r>
              <a:rPr lang="en-US" altLang="en-US" sz="2800" dirty="0" err="1">
                <a:solidFill>
                  <a:srgbClr val="FF0000"/>
                </a:solidFill>
                <a:cs typeface="Calibri" panose="020F0502020204030204" pitchFamily="34" charset="0"/>
              </a:rPr>
              <a:t>cao</a:t>
            </a:r>
            <a:r>
              <a:rPr lang="en-US" altLang="en-US" sz="2800" dirty="0">
                <a:solidFill>
                  <a:srgbClr val="FF0000"/>
                </a:solidFill>
                <a:cs typeface="Calibri" panose="020F0502020204030204" pitchFamily="34" charset="0"/>
              </a:rPr>
              <a:t> </a:t>
            </a:r>
            <a:r>
              <a:rPr lang="en-US" altLang="en-US" sz="2800" dirty="0" err="1">
                <a:solidFill>
                  <a:srgbClr val="FF0000"/>
                </a:solidFill>
                <a:cs typeface="Calibri" panose="020F0502020204030204" pitchFamily="34" charset="0"/>
              </a:rPr>
              <a:t>nhận</a:t>
            </a:r>
            <a:r>
              <a:rPr lang="en-US" altLang="en-US" sz="2800" dirty="0">
                <a:solidFill>
                  <a:srgbClr val="FF0000"/>
                </a:solidFill>
                <a:cs typeface="Calibri" panose="020F0502020204030204" pitchFamily="34" charset="0"/>
              </a:rPr>
              <a:t> </a:t>
            </a:r>
            <a:r>
              <a:rPr lang="en-US" altLang="en-US" sz="2800" dirty="0" err="1">
                <a:solidFill>
                  <a:srgbClr val="FF0000"/>
                </a:solidFill>
                <a:cs typeface="Calibri" panose="020F0502020204030204" pitchFamily="34" charset="0"/>
              </a:rPr>
              <a:t>thức</a:t>
            </a:r>
            <a:r>
              <a:rPr lang="en-US" altLang="en-US" sz="2800" dirty="0">
                <a:solidFill>
                  <a:srgbClr val="FF0000"/>
                </a:solidFill>
                <a:cs typeface="Calibri" panose="020F0502020204030204" pitchFamily="34" charset="0"/>
              </a:rPr>
              <a:t>, </a:t>
            </a:r>
            <a:r>
              <a:rPr lang="en-US" altLang="en-US" sz="2800" dirty="0" err="1">
                <a:solidFill>
                  <a:srgbClr val="FF0000"/>
                </a:solidFill>
                <a:cs typeface="Calibri" panose="020F0502020204030204" pitchFamily="34" charset="0"/>
              </a:rPr>
              <a:t>tăng</a:t>
            </a:r>
            <a:r>
              <a:rPr lang="en-US" altLang="en-US" sz="2800" dirty="0">
                <a:solidFill>
                  <a:srgbClr val="FF0000"/>
                </a:solidFill>
                <a:cs typeface="Calibri" panose="020F0502020204030204" pitchFamily="34" charset="0"/>
              </a:rPr>
              <a:t> </a:t>
            </a:r>
            <a:r>
              <a:rPr lang="en-US" altLang="en-US" sz="2800" dirty="0" err="1">
                <a:solidFill>
                  <a:srgbClr val="FF0000"/>
                </a:solidFill>
                <a:cs typeface="Calibri" panose="020F0502020204030204" pitchFamily="34" charset="0"/>
              </a:rPr>
              <a:t>cường</a:t>
            </a:r>
            <a:r>
              <a:rPr lang="en-US" altLang="en-US" sz="2800" dirty="0">
                <a:solidFill>
                  <a:srgbClr val="FF0000"/>
                </a:solidFill>
                <a:cs typeface="Calibri" panose="020F0502020204030204" pitchFamily="34" charset="0"/>
              </a:rPr>
              <a:t> </a:t>
            </a:r>
            <a:r>
              <a:rPr lang="en-US" altLang="en-US" sz="2800" dirty="0" err="1">
                <a:solidFill>
                  <a:srgbClr val="FF0000"/>
                </a:solidFill>
                <a:cs typeface="Calibri" panose="020F0502020204030204" pitchFamily="34" charset="0"/>
              </a:rPr>
              <a:t>truyền</a:t>
            </a:r>
            <a:r>
              <a:rPr lang="en-US" altLang="en-US" sz="2800" dirty="0">
                <a:solidFill>
                  <a:srgbClr val="FF0000"/>
                </a:solidFill>
                <a:cs typeface="Calibri" panose="020F0502020204030204" pitchFamily="34" charset="0"/>
              </a:rPr>
              <a:t> </a:t>
            </a:r>
            <a:r>
              <a:rPr lang="en-US" altLang="en-US" sz="2800" dirty="0" err="1">
                <a:solidFill>
                  <a:srgbClr val="FF0000"/>
                </a:solidFill>
                <a:cs typeface="Calibri" panose="020F0502020204030204" pitchFamily="34" charset="0"/>
              </a:rPr>
              <a:t>thông</a:t>
            </a:r>
            <a:r>
              <a:rPr lang="en-US" altLang="en-US" sz="2800" dirty="0">
                <a:solidFill>
                  <a:srgbClr val="FF0000"/>
                </a:solidFill>
                <a:cs typeface="Calibri" panose="020F0502020204030204" pitchFamily="34" charset="0"/>
              </a:rPr>
              <a:t> </a:t>
            </a:r>
            <a:r>
              <a:rPr lang="en-US" altLang="en-US" sz="2800" dirty="0" err="1">
                <a:cs typeface="Calibri" panose="020F0502020204030204" pitchFamily="34" charset="0"/>
              </a:rPr>
              <a:t>về</a:t>
            </a:r>
            <a:r>
              <a:rPr lang="en-US" altLang="en-US" sz="2800" dirty="0">
                <a:cs typeface="Calibri" panose="020F0502020204030204" pitchFamily="34" charset="0"/>
              </a:rPr>
              <a:t> ĐB </a:t>
            </a:r>
            <a:r>
              <a:rPr lang="en-US" altLang="en-US" sz="2800" dirty="0" err="1">
                <a:cs typeface="Calibri" panose="020F0502020204030204" pitchFamily="34" charset="0"/>
              </a:rPr>
              <a:t>và</a:t>
            </a:r>
            <a:r>
              <a:rPr lang="en-US" altLang="en-US" sz="2800" dirty="0">
                <a:cs typeface="Calibri" panose="020F0502020204030204" pitchFamily="34" charset="0"/>
              </a:rPr>
              <a:t> KĐCLGD</a:t>
            </a:r>
            <a:endParaRPr lang="en-US" altLang="en-US" sz="2800" dirty="0"/>
          </a:p>
          <a:p>
            <a:pPr marL="0" indent="0" algn="just">
              <a:spcAft>
                <a:spcPts val="600"/>
              </a:spcAft>
              <a:buFontTx/>
              <a:buNone/>
              <a:defRPr/>
            </a:pPr>
            <a:endParaRPr lang="vi-VN" altLang="en-US" sz="2800" dirty="0">
              <a:latin typeface="+mj-lt"/>
            </a:endParaRPr>
          </a:p>
        </p:txBody>
      </p:sp>
      <p:sp>
        <p:nvSpPr>
          <p:cNvPr id="5" name="Rectangle 4"/>
          <p:cNvSpPr/>
          <p:nvPr/>
        </p:nvSpPr>
        <p:spPr>
          <a:xfrm>
            <a:off x="4763" y="6434138"/>
            <a:ext cx="8099425" cy="46037"/>
          </a:xfrm>
          <a:prstGeom prst="rect">
            <a:avLst/>
          </a:prstGeom>
          <a:solidFill>
            <a:srgbClr val="042386">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31750" y="6316663"/>
            <a:ext cx="8099425" cy="44450"/>
          </a:xfrm>
          <a:prstGeom prst="rect">
            <a:avLst/>
          </a:prstGeom>
          <a:solidFill>
            <a:srgbClr val="042386">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1913" y="6194425"/>
            <a:ext cx="8162926" cy="46038"/>
          </a:xfrm>
          <a:prstGeom prst="rect">
            <a:avLst/>
          </a:prstGeom>
          <a:solidFill>
            <a:srgbClr val="042386">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p:cNvSpPr/>
          <p:nvPr/>
        </p:nvSpPr>
        <p:spPr>
          <a:xfrm>
            <a:off x="4763" y="152400"/>
            <a:ext cx="2967037" cy="360363"/>
          </a:xfrm>
          <a:prstGeom prst="rect">
            <a:avLst/>
          </a:prstGeom>
          <a:solidFill>
            <a:srgbClr val="D2A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Định</a:t>
            </a:r>
            <a:r>
              <a:rPr lang="en-US" sz="2000" b="1" dirty="0">
                <a:solidFill>
                  <a:schemeClr val="bg1"/>
                </a:solidFill>
                <a:cs typeface="Arial" pitchFamily="34" charset="0"/>
              </a:rPr>
              <a:t> </a:t>
            </a:r>
            <a:r>
              <a:rPr lang="en-US" sz="2000" b="1" dirty="0" err="1">
                <a:solidFill>
                  <a:schemeClr val="bg1"/>
                </a:solidFill>
                <a:cs typeface="Arial" pitchFamily="34" charset="0"/>
              </a:rPr>
              <a:t>hướng</a:t>
            </a:r>
            <a:r>
              <a:rPr lang="en-US" sz="2000" b="1" dirty="0">
                <a:solidFill>
                  <a:schemeClr val="bg1"/>
                </a:solidFill>
                <a:cs typeface="Arial" pitchFamily="34" charset="0"/>
              </a:rPr>
              <a:t> </a:t>
            </a:r>
            <a:r>
              <a:rPr lang="en-US" sz="2000" b="1" dirty="0" err="1">
                <a:solidFill>
                  <a:schemeClr val="bg1"/>
                </a:solidFill>
                <a:cs typeface="Arial" pitchFamily="34" charset="0"/>
              </a:rPr>
              <a:t>công</a:t>
            </a:r>
            <a:r>
              <a:rPr lang="en-US" sz="2000" b="1" dirty="0">
                <a:solidFill>
                  <a:schemeClr val="bg1"/>
                </a:solidFill>
                <a:cs typeface="Arial" pitchFamily="34" charset="0"/>
              </a:rPr>
              <a:t> </a:t>
            </a:r>
            <a:r>
              <a:rPr lang="en-US" sz="2000" b="1" dirty="0" err="1">
                <a:solidFill>
                  <a:schemeClr val="bg1"/>
                </a:solidFill>
                <a:cs typeface="Arial" pitchFamily="34" charset="0"/>
              </a:rPr>
              <a:t>tác</a:t>
            </a:r>
            <a:endParaRPr lang="en-US" sz="2000" b="1" dirty="0">
              <a:solidFill>
                <a:schemeClr val="bg1"/>
              </a:solidFill>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37516-1F85-4D01-A615-C561AF56D59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660FF13-4CF8-4C61-9645-D8383C0B26B4}"/>
              </a:ext>
            </a:extLst>
          </p:cNvPr>
          <p:cNvSpPr>
            <a:spLocks noGrp="1"/>
          </p:cNvSpPr>
          <p:nvPr>
            <p:ph idx="1"/>
          </p:nvPr>
        </p:nvSpPr>
        <p:spPr>
          <a:xfrm>
            <a:off x="457200" y="2514600"/>
            <a:ext cx="8229600" cy="3611563"/>
          </a:xfrm>
        </p:spPr>
        <p:txBody>
          <a:bodyPr/>
          <a:lstStyle/>
          <a:p>
            <a:pPr marL="0" indent="0" algn="ctr">
              <a:buNone/>
            </a:pPr>
            <a:r>
              <a:rPr lang="en-US" sz="4000" b="1" i="1" dirty="0">
                <a:solidFill>
                  <a:srgbClr val="FF0000"/>
                </a:solidFill>
              </a:rPr>
              <a:t>TRÂN TRỌNG CẢM </a:t>
            </a:r>
            <a:r>
              <a:rPr lang="vi-VN" sz="4000" b="1" i="1" dirty="0">
                <a:solidFill>
                  <a:srgbClr val="FF0000"/>
                </a:solidFill>
              </a:rPr>
              <a:t>Ơ</a:t>
            </a:r>
            <a:r>
              <a:rPr lang="en-US" sz="4000" b="1" i="1" dirty="0">
                <a:solidFill>
                  <a:srgbClr val="FF0000"/>
                </a:solidFill>
              </a:rPr>
              <a:t>N!</a:t>
            </a:r>
          </a:p>
        </p:txBody>
      </p:sp>
      <p:sp>
        <p:nvSpPr>
          <p:cNvPr id="4" name="Slide Number Placeholder 3">
            <a:extLst>
              <a:ext uri="{FF2B5EF4-FFF2-40B4-BE49-F238E27FC236}">
                <a16:creationId xmlns:a16="http://schemas.microsoft.com/office/drawing/2014/main" id="{1B20001F-E184-4D38-90FD-317E959A9DAD}"/>
              </a:ext>
            </a:extLst>
          </p:cNvPr>
          <p:cNvSpPr>
            <a:spLocks noGrp="1"/>
          </p:cNvSpPr>
          <p:nvPr>
            <p:ph type="sldNum" sz="quarter" idx="12"/>
          </p:nvPr>
        </p:nvSpPr>
        <p:spPr/>
        <p:txBody>
          <a:bodyPr/>
          <a:lstStyle/>
          <a:p>
            <a:pPr>
              <a:defRPr/>
            </a:pPr>
            <a:fld id="{6FBDBAF0-8D26-4303-AC27-1455839636B0}" type="slidenum">
              <a:rPr lang="en-US" altLang="en-US" smtClean="0"/>
              <a:pPr>
                <a:defRPr/>
              </a:pPr>
              <a:t>21</a:t>
            </a:fld>
            <a:endParaRPr lang="en-US" altLang="en-US"/>
          </a:p>
        </p:txBody>
      </p:sp>
    </p:spTree>
    <p:extLst>
      <p:ext uri="{BB962C8B-B14F-4D97-AF65-F5344CB8AC3E}">
        <p14:creationId xmlns:p14="http://schemas.microsoft.com/office/powerpoint/2010/main" val="728468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Line 7"/>
          <p:cNvSpPr>
            <a:spLocks noChangeShapeType="1"/>
          </p:cNvSpPr>
          <p:nvPr/>
        </p:nvSpPr>
        <p:spPr bwMode="auto">
          <a:xfrm>
            <a:off x="39688" y="4997450"/>
            <a:ext cx="8229600" cy="0"/>
          </a:xfrm>
          <a:prstGeom prst="line">
            <a:avLst/>
          </a:prstGeom>
          <a:noFill/>
          <a:ln w="57150">
            <a:solidFill>
              <a:srgbClr val="993300"/>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39" name="Line 16"/>
          <p:cNvSpPr>
            <a:spLocks noChangeShapeType="1"/>
          </p:cNvSpPr>
          <p:nvPr/>
        </p:nvSpPr>
        <p:spPr bwMode="auto">
          <a:xfrm flipH="1">
            <a:off x="300038" y="3151188"/>
            <a:ext cx="17462" cy="1765300"/>
          </a:xfrm>
          <a:prstGeom prst="line">
            <a:avLst/>
          </a:prstGeom>
          <a:noFill/>
          <a:ln w="88900">
            <a:solidFill>
              <a:srgbClr val="FFFF99"/>
            </a:solidFill>
            <a:round/>
            <a:headEnd type="oval" w="med" len="me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40" name="Line 17"/>
          <p:cNvSpPr>
            <a:spLocks noChangeShapeType="1"/>
          </p:cNvSpPr>
          <p:nvPr/>
        </p:nvSpPr>
        <p:spPr bwMode="auto">
          <a:xfrm>
            <a:off x="1098550" y="2947988"/>
            <a:ext cx="0" cy="2032000"/>
          </a:xfrm>
          <a:prstGeom prst="line">
            <a:avLst/>
          </a:prstGeom>
          <a:noFill/>
          <a:ln w="127000">
            <a:solidFill>
              <a:srgbClr val="FFCC99"/>
            </a:solidFill>
            <a:round/>
            <a:headEnd type="oval" w="med" len="me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41" name="Line 18"/>
          <p:cNvSpPr>
            <a:spLocks noChangeShapeType="1"/>
          </p:cNvSpPr>
          <p:nvPr/>
        </p:nvSpPr>
        <p:spPr bwMode="auto">
          <a:xfrm>
            <a:off x="1985963" y="2776538"/>
            <a:ext cx="69850" cy="2200275"/>
          </a:xfrm>
          <a:prstGeom prst="line">
            <a:avLst/>
          </a:prstGeom>
          <a:noFill/>
          <a:ln w="127000">
            <a:solidFill>
              <a:srgbClr val="CCFFCC"/>
            </a:solidFill>
            <a:round/>
            <a:headEnd type="oval" w="med" len="me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42" name="Line 19"/>
          <p:cNvSpPr>
            <a:spLocks noChangeShapeType="1"/>
          </p:cNvSpPr>
          <p:nvPr/>
        </p:nvSpPr>
        <p:spPr bwMode="auto">
          <a:xfrm>
            <a:off x="3124200" y="2390775"/>
            <a:ext cx="0" cy="2536825"/>
          </a:xfrm>
          <a:prstGeom prst="line">
            <a:avLst/>
          </a:prstGeom>
          <a:noFill/>
          <a:ln w="127000">
            <a:solidFill>
              <a:srgbClr val="CC99FF"/>
            </a:solidFill>
            <a:round/>
            <a:headEnd type="oval" w="med" len="me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43" name="Line 20"/>
          <p:cNvSpPr>
            <a:spLocks noChangeShapeType="1"/>
          </p:cNvSpPr>
          <p:nvPr/>
        </p:nvSpPr>
        <p:spPr bwMode="auto">
          <a:xfrm>
            <a:off x="4084638" y="2155825"/>
            <a:ext cx="0" cy="2825750"/>
          </a:xfrm>
          <a:prstGeom prst="line">
            <a:avLst/>
          </a:prstGeom>
          <a:noFill/>
          <a:ln w="127000">
            <a:solidFill>
              <a:srgbClr val="99CC00"/>
            </a:solidFill>
            <a:round/>
            <a:headEnd type="oval" w="med" len="med"/>
            <a:tailEnd/>
          </a:ln>
          <a:extLst>
            <a:ext uri="{909E8E84-426E-40DD-AFC4-6F175D3DCCD1}">
              <a14:hiddenFill xmlns:a14="http://schemas.microsoft.com/office/drawing/2010/main">
                <a:noFill/>
              </a14:hiddenFill>
            </a:ext>
          </a:extLst>
        </p:spPr>
        <p:txBody>
          <a:bodyPr>
            <a:spAutoFit/>
          </a:bodyPr>
          <a:lstStyle/>
          <a:p>
            <a:endParaRPr lang="en-US"/>
          </a:p>
        </p:txBody>
      </p:sp>
      <p:sp>
        <p:nvSpPr>
          <p:cNvPr id="39944" name="Text Box 24"/>
          <p:cNvSpPr txBox="1">
            <a:spLocks noChangeArrowheads="1"/>
          </p:cNvSpPr>
          <p:nvPr/>
        </p:nvSpPr>
        <p:spPr bwMode="auto">
          <a:xfrm>
            <a:off x="-44450" y="5295900"/>
            <a:ext cx="12144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2800" b="1">
              <a:solidFill>
                <a:srgbClr val="3333FF"/>
              </a:solidFill>
              <a:latin typeface="Times New Roman" panose="02020603050405020304" pitchFamily="18" charset="0"/>
              <a:ea typeface="MS PGothic" panose="020B0600070205080204" pitchFamily="34" charset="-128"/>
              <a:cs typeface="Arial" panose="020B0604020202020204" pitchFamily="34" charset="0"/>
            </a:endParaRPr>
          </a:p>
        </p:txBody>
      </p:sp>
      <p:sp>
        <p:nvSpPr>
          <p:cNvPr id="39945" name="Text Box 25"/>
          <p:cNvSpPr txBox="1">
            <a:spLocks noChangeArrowheads="1"/>
          </p:cNvSpPr>
          <p:nvPr/>
        </p:nvSpPr>
        <p:spPr bwMode="auto">
          <a:xfrm>
            <a:off x="1301750" y="5078413"/>
            <a:ext cx="1214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2800" b="1">
              <a:solidFill>
                <a:srgbClr val="3333FF"/>
              </a:solidFill>
              <a:latin typeface="Times New Roman" panose="02020603050405020304" pitchFamily="18" charset="0"/>
              <a:ea typeface="MS PGothic" panose="020B0600070205080204" pitchFamily="34" charset="-128"/>
              <a:cs typeface="Arial" panose="020B0604020202020204" pitchFamily="34" charset="0"/>
            </a:endParaRPr>
          </a:p>
        </p:txBody>
      </p:sp>
      <p:sp>
        <p:nvSpPr>
          <p:cNvPr id="39946" name="Text Box 27"/>
          <p:cNvSpPr txBox="1">
            <a:spLocks noChangeArrowheads="1"/>
          </p:cNvSpPr>
          <p:nvPr/>
        </p:nvSpPr>
        <p:spPr bwMode="auto">
          <a:xfrm>
            <a:off x="-1588" y="5080000"/>
            <a:ext cx="1296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31A65"/>
                </a:solidFill>
                <a:latin typeface="Times New Roman" panose="02020603050405020304" pitchFamily="18" charset="0"/>
                <a:ea typeface="MS PGothic" panose="020B0600070205080204" pitchFamily="34" charset="-128"/>
                <a:cs typeface="Arial" panose="020B0604020202020204" pitchFamily="34" charset="0"/>
              </a:rPr>
              <a:t>2003</a:t>
            </a:r>
          </a:p>
        </p:txBody>
      </p:sp>
      <p:sp>
        <p:nvSpPr>
          <p:cNvPr id="39947" name="Text Box 28"/>
          <p:cNvSpPr txBox="1">
            <a:spLocks noChangeArrowheads="1"/>
          </p:cNvSpPr>
          <p:nvPr/>
        </p:nvSpPr>
        <p:spPr bwMode="auto">
          <a:xfrm>
            <a:off x="685800" y="5084763"/>
            <a:ext cx="1050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31A65"/>
                </a:solidFill>
                <a:latin typeface="Times New Roman" panose="02020603050405020304" pitchFamily="18" charset="0"/>
                <a:ea typeface="MS PGothic" panose="020B0600070205080204" pitchFamily="34" charset="-128"/>
                <a:cs typeface="Arial" panose="020B0604020202020204" pitchFamily="34" charset="0"/>
              </a:rPr>
              <a:t>2004</a:t>
            </a:r>
          </a:p>
        </p:txBody>
      </p:sp>
      <p:sp>
        <p:nvSpPr>
          <p:cNvPr id="39948" name="Text Box 29"/>
          <p:cNvSpPr txBox="1">
            <a:spLocks noChangeArrowheads="1"/>
          </p:cNvSpPr>
          <p:nvPr/>
        </p:nvSpPr>
        <p:spPr bwMode="auto">
          <a:xfrm>
            <a:off x="1633538" y="5059363"/>
            <a:ext cx="1050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31A65"/>
                </a:solidFill>
                <a:latin typeface="Times New Roman" panose="02020603050405020304" pitchFamily="18" charset="0"/>
                <a:ea typeface="MS PGothic" panose="020B0600070205080204" pitchFamily="34" charset="-128"/>
                <a:cs typeface="Arial" panose="020B0604020202020204" pitchFamily="34" charset="0"/>
              </a:rPr>
              <a:t>2007</a:t>
            </a:r>
          </a:p>
        </p:txBody>
      </p:sp>
      <p:sp>
        <p:nvSpPr>
          <p:cNvPr id="39949" name="Text Box 30"/>
          <p:cNvSpPr txBox="1">
            <a:spLocks noChangeArrowheads="1"/>
          </p:cNvSpPr>
          <p:nvPr/>
        </p:nvSpPr>
        <p:spPr bwMode="auto">
          <a:xfrm>
            <a:off x="2649538" y="5030788"/>
            <a:ext cx="1050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31A65"/>
                </a:solidFill>
                <a:latin typeface="Times New Roman" panose="02020603050405020304" pitchFamily="18" charset="0"/>
                <a:ea typeface="MS PGothic" panose="020B0600070205080204" pitchFamily="34" charset="-128"/>
                <a:cs typeface="Arial" panose="020B0604020202020204" pitchFamily="34" charset="0"/>
              </a:rPr>
              <a:t>2010</a:t>
            </a:r>
          </a:p>
        </p:txBody>
      </p:sp>
      <p:sp>
        <p:nvSpPr>
          <p:cNvPr id="39950" name="Text Box 31"/>
          <p:cNvSpPr txBox="1">
            <a:spLocks noChangeArrowheads="1"/>
          </p:cNvSpPr>
          <p:nvPr/>
        </p:nvSpPr>
        <p:spPr bwMode="auto">
          <a:xfrm>
            <a:off x="3684588" y="5018088"/>
            <a:ext cx="1050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31A65"/>
                </a:solidFill>
                <a:latin typeface="Times New Roman" panose="02020603050405020304" pitchFamily="18" charset="0"/>
                <a:ea typeface="MS PGothic" panose="020B0600070205080204" pitchFamily="34" charset="-128"/>
                <a:cs typeface="Arial" panose="020B0604020202020204" pitchFamily="34" charset="0"/>
              </a:rPr>
              <a:t>2012</a:t>
            </a:r>
          </a:p>
        </p:txBody>
      </p:sp>
      <p:sp>
        <p:nvSpPr>
          <p:cNvPr id="39951" name="Text Box 32"/>
          <p:cNvSpPr txBox="1">
            <a:spLocks noChangeArrowheads="1"/>
          </p:cNvSpPr>
          <p:nvPr/>
        </p:nvSpPr>
        <p:spPr bwMode="auto">
          <a:xfrm>
            <a:off x="898525" y="3086100"/>
            <a:ext cx="436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600" b="1">
              <a:solidFill>
                <a:srgbClr val="3333FF"/>
              </a:solidFill>
              <a:latin typeface="Times New Roman" panose="02020603050405020304" pitchFamily="18" charset="0"/>
              <a:ea typeface="MS PGothic" panose="020B0600070205080204" pitchFamily="34" charset="-128"/>
              <a:cs typeface="Arial" panose="020B0604020202020204" pitchFamily="34" charset="0"/>
            </a:endParaRPr>
          </a:p>
        </p:txBody>
      </p:sp>
      <p:sp>
        <p:nvSpPr>
          <p:cNvPr id="58" name="Text Box 34"/>
          <p:cNvSpPr txBox="1">
            <a:spLocks noChangeArrowheads="1"/>
          </p:cNvSpPr>
          <p:nvPr/>
        </p:nvSpPr>
        <p:spPr bwMode="auto">
          <a:xfrm>
            <a:off x="309563" y="3697288"/>
            <a:ext cx="78898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eaLnBrk="1" fontAlgn="auto" hangingPunct="1">
              <a:spcBef>
                <a:spcPts val="0"/>
              </a:spcBef>
              <a:spcAft>
                <a:spcPts val="0"/>
              </a:spcAft>
              <a:defRPr/>
            </a:pPr>
            <a:r>
              <a:rPr lang="en-US" altLang="en-US" sz="1600" dirty="0" err="1">
                <a:solidFill>
                  <a:srgbClr val="C00000"/>
                </a:solidFill>
                <a:latin typeface="+mj-lt"/>
                <a:cs typeface="Arial" charset="0"/>
              </a:rPr>
              <a:t>Cục</a:t>
            </a:r>
            <a:r>
              <a:rPr lang="en-US" altLang="en-US" sz="1600" dirty="0">
                <a:solidFill>
                  <a:srgbClr val="C00000"/>
                </a:solidFill>
                <a:latin typeface="+mj-lt"/>
                <a:cs typeface="Arial" charset="0"/>
              </a:rPr>
              <a:t> KTKĐ </a:t>
            </a:r>
            <a:r>
              <a:rPr lang="en-US" altLang="en-US" sz="1600" dirty="0" err="1">
                <a:solidFill>
                  <a:srgbClr val="C00000"/>
                </a:solidFill>
                <a:latin typeface="+mj-lt"/>
                <a:cs typeface="Arial" charset="0"/>
              </a:rPr>
              <a:t>được</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thành</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lập</a:t>
            </a:r>
            <a:endParaRPr lang="en-US" altLang="en-US" sz="1600" dirty="0">
              <a:solidFill>
                <a:srgbClr val="C00000"/>
              </a:solidFill>
              <a:latin typeface="+mj-lt"/>
              <a:cs typeface="Arial" charset="0"/>
            </a:endParaRPr>
          </a:p>
        </p:txBody>
      </p:sp>
      <p:sp>
        <p:nvSpPr>
          <p:cNvPr id="59" name="Text Box 35"/>
          <p:cNvSpPr txBox="1">
            <a:spLocks noChangeArrowheads="1"/>
          </p:cNvSpPr>
          <p:nvPr/>
        </p:nvSpPr>
        <p:spPr bwMode="auto">
          <a:xfrm>
            <a:off x="1160463" y="3001963"/>
            <a:ext cx="9271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eaLnBrk="1" fontAlgn="auto" hangingPunct="1">
              <a:spcBef>
                <a:spcPts val="0"/>
              </a:spcBef>
              <a:spcAft>
                <a:spcPts val="0"/>
              </a:spcAft>
              <a:defRPr/>
            </a:pPr>
            <a:r>
              <a:rPr lang="en-US" altLang="en-US" sz="1600" dirty="0">
                <a:solidFill>
                  <a:srgbClr val="C00000"/>
                </a:solidFill>
                <a:latin typeface="+mj-lt"/>
                <a:cs typeface="Arial" charset="0"/>
              </a:rPr>
              <a:t>QĐ 38 </a:t>
            </a:r>
            <a:r>
              <a:rPr lang="en-US" altLang="en-US" sz="1600" dirty="0" err="1">
                <a:solidFill>
                  <a:srgbClr val="C00000"/>
                </a:solidFill>
                <a:latin typeface="+mj-lt"/>
                <a:cs typeface="Arial" charset="0"/>
              </a:rPr>
              <a:t>Quy</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định</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tạm</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thời</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về</a:t>
            </a:r>
            <a:r>
              <a:rPr lang="en-US" altLang="en-US" sz="1600" dirty="0">
                <a:solidFill>
                  <a:srgbClr val="C00000"/>
                </a:solidFill>
                <a:latin typeface="+mj-lt"/>
                <a:cs typeface="Arial" charset="0"/>
              </a:rPr>
              <a:t> KĐ </a:t>
            </a:r>
            <a:r>
              <a:rPr lang="en-US" altLang="en-US" sz="1600" dirty="0" err="1">
                <a:solidFill>
                  <a:srgbClr val="C00000"/>
                </a:solidFill>
                <a:latin typeface="+mj-lt"/>
                <a:cs typeface="Arial" charset="0"/>
              </a:rPr>
              <a:t>trường</a:t>
            </a:r>
            <a:r>
              <a:rPr lang="en-US" altLang="en-US" sz="1600" dirty="0">
                <a:solidFill>
                  <a:srgbClr val="C00000"/>
                </a:solidFill>
                <a:latin typeface="+mj-lt"/>
                <a:cs typeface="Arial" charset="0"/>
              </a:rPr>
              <a:t> ĐH</a:t>
            </a:r>
          </a:p>
        </p:txBody>
      </p:sp>
      <p:sp>
        <p:nvSpPr>
          <p:cNvPr id="60" name="Text Box 36"/>
          <p:cNvSpPr txBox="1">
            <a:spLocks noChangeArrowheads="1"/>
          </p:cNvSpPr>
          <p:nvPr/>
        </p:nvSpPr>
        <p:spPr bwMode="auto">
          <a:xfrm>
            <a:off x="2170113" y="2274888"/>
            <a:ext cx="871537"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eaLnBrk="1" fontAlgn="auto" hangingPunct="1">
              <a:spcBef>
                <a:spcPts val="0"/>
              </a:spcBef>
              <a:spcAft>
                <a:spcPts val="0"/>
              </a:spcAft>
              <a:defRPr/>
            </a:pPr>
            <a:r>
              <a:rPr lang="en-US" altLang="en-US" sz="1600" dirty="0">
                <a:solidFill>
                  <a:srgbClr val="7030A0"/>
                </a:solidFill>
                <a:latin typeface="+mj-lt"/>
                <a:cs typeface="Arial" charset="0"/>
              </a:rPr>
              <a:t>QĐ 76</a:t>
            </a:r>
          </a:p>
          <a:p>
            <a:pPr eaLnBrk="1" fontAlgn="auto" hangingPunct="1">
              <a:spcBef>
                <a:spcPts val="0"/>
              </a:spcBef>
              <a:spcAft>
                <a:spcPts val="0"/>
              </a:spcAft>
              <a:defRPr/>
            </a:pPr>
            <a:r>
              <a:rPr lang="en-US" altLang="en-US" sz="1600" dirty="0" err="1">
                <a:solidFill>
                  <a:srgbClr val="7030A0"/>
                </a:solidFill>
                <a:latin typeface="+mj-lt"/>
                <a:cs typeface="Arial" charset="0"/>
              </a:rPr>
              <a:t>Về</a:t>
            </a:r>
            <a:r>
              <a:rPr lang="en-US" altLang="en-US" sz="1600" dirty="0">
                <a:solidFill>
                  <a:srgbClr val="7030A0"/>
                </a:solidFill>
                <a:latin typeface="+mj-lt"/>
                <a:cs typeface="Arial" charset="0"/>
              </a:rPr>
              <a:t> </a:t>
            </a:r>
            <a:r>
              <a:rPr lang="en-US" altLang="en-US" sz="1600" dirty="0" err="1">
                <a:solidFill>
                  <a:srgbClr val="7030A0"/>
                </a:solidFill>
                <a:latin typeface="+mj-lt"/>
                <a:cs typeface="Arial" charset="0"/>
              </a:rPr>
              <a:t>quy</a:t>
            </a:r>
            <a:r>
              <a:rPr lang="en-US" altLang="en-US" sz="1600" dirty="0">
                <a:solidFill>
                  <a:srgbClr val="7030A0"/>
                </a:solidFill>
                <a:latin typeface="+mj-lt"/>
                <a:cs typeface="Arial" charset="0"/>
              </a:rPr>
              <a:t> </a:t>
            </a:r>
            <a:r>
              <a:rPr lang="en-US" altLang="en-US" sz="1600" dirty="0" err="1">
                <a:solidFill>
                  <a:srgbClr val="7030A0"/>
                </a:solidFill>
                <a:latin typeface="+mj-lt"/>
                <a:cs typeface="Arial" charset="0"/>
              </a:rPr>
              <a:t>trình</a:t>
            </a:r>
            <a:r>
              <a:rPr lang="en-US" altLang="en-US" sz="1600" dirty="0">
                <a:solidFill>
                  <a:srgbClr val="7030A0"/>
                </a:solidFill>
                <a:latin typeface="+mj-lt"/>
                <a:cs typeface="Arial" charset="0"/>
              </a:rPr>
              <a:t> </a:t>
            </a:r>
            <a:r>
              <a:rPr lang="en-US" altLang="en-US" sz="1600" dirty="0" err="1">
                <a:solidFill>
                  <a:srgbClr val="7030A0"/>
                </a:solidFill>
                <a:latin typeface="+mj-lt"/>
                <a:cs typeface="Arial" charset="0"/>
              </a:rPr>
              <a:t>chu</a:t>
            </a:r>
            <a:r>
              <a:rPr lang="en-US" altLang="en-US" sz="1600" dirty="0">
                <a:solidFill>
                  <a:srgbClr val="7030A0"/>
                </a:solidFill>
                <a:latin typeface="+mj-lt"/>
                <a:cs typeface="Arial" charset="0"/>
              </a:rPr>
              <a:t> </a:t>
            </a:r>
            <a:r>
              <a:rPr lang="en-US" altLang="en-US" sz="1600" dirty="0" err="1">
                <a:solidFill>
                  <a:srgbClr val="7030A0"/>
                </a:solidFill>
                <a:latin typeface="+mj-lt"/>
                <a:cs typeface="Arial" charset="0"/>
              </a:rPr>
              <a:t>kỳ</a:t>
            </a:r>
            <a:r>
              <a:rPr lang="en-US" altLang="en-US" sz="1600" dirty="0">
                <a:solidFill>
                  <a:srgbClr val="7030A0"/>
                </a:solidFill>
                <a:latin typeface="+mj-lt"/>
                <a:cs typeface="Arial" charset="0"/>
              </a:rPr>
              <a:t> KĐ</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Các</a:t>
            </a:r>
            <a:r>
              <a:rPr lang="en-US" altLang="en-US" sz="1600" dirty="0">
                <a:solidFill>
                  <a:srgbClr val="C00000"/>
                </a:solidFill>
                <a:latin typeface="+mj-lt"/>
                <a:cs typeface="Arial" charset="0"/>
              </a:rPr>
              <a:t> QĐ 65, 66, 67 </a:t>
            </a:r>
            <a:r>
              <a:rPr lang="en-US" altLang="en-US" sz="1600" dirty="0" err="1">
                <a:solidFill>
                  <a:srgbClr val="C00000"/>
                </a:solidFill>
                <a:latin typeface="+mj-lt"/>
                <a:cs typeface="Arial" charset="0"/>
              </a:rPr>
              <a:t>về</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các</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bộ</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tiêu</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chuẩn</a:t>
            </a:r>
            <a:r>
              <a:rPr lang="en-US" altLang="en-US" sz="1600" dirty="0">
                <a:solidFill>
                  <a:srgbClr val="C00000"/>
                </a:solidFill>
                <a:latin typeface="+mj-lt"/>
                <a:cs typeface="Arial" charset="0"/>
              </a:rPr>
              <a:t>…</a:t>
            </a:r>
          </a:p>
        </p:txBody>
      </p:sp>
      <p:sp>
        <p:nvSpPr>
          <p:cNvPr id="61" name="Rectangle 37"/>
          <p:cNvSpPr>
            <a:spLocks noChangeArrowheads="1"/>
          </p:cNvSpPr>
          <p:nvPr/>
        </p:nvSpPr>
        <p:spPr bwMode="auto">
          <a:xfrm>
            <a:off x="3298825" y="1882775"/>
            <a:ext cx="766763"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a:solidFill>
                  <a:srgbClr val="C00000"/>
                </a:solidFill>
                <a:latin typeface="+mj-lt"/>
                <a:cs typeface="Arial" charset="0"/>
              </a:rPr>
              <a:t>QĐ 4138</a:t>
            </a:r>
          </a:p>
          <a:p>
            <a:pPr fontAlgn="auto">
              <a:spcBef>
                <a:spcPts val="0"/>
              </a:spcBef>
              <a:spcAft>
                <a:spcPts val="0"/>
              </a:spcAft>
              <a:defRPr/>
            </a:pPr>
            <a:r>
              <a:rPr lang="en-US" altLang="en-US" sz="1600" dirty="0" err="1">
                <a:solidFill>
                  <a:srgbClr val="C00000"/>
                </a:solidFill>
                <a:latin typeface="+mj-lt"/>
                <a:cs typeface="Arial" charset="0"/>
              </a:rPr>
              <a:t>Đề</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án</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xây</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dựng</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và</a:t>
            </a:r>
            <a:r>
              <a:rPr lang="en-US" altLang="en-US" sz="1600" dirty="0">
                <a:solidFill>
                  <a:srgbClr val="C00000"/>
                </a:solidFill>
                <a:latin typeface="+mj-lt"/>
                <a:cs typeface="Arial" charset="0"/>
              </a:rPr>
              <a:t> PT </a:t>
            </a:r>
            <a:r>
              <a:rPr lang="en-US" altLang="en-US" sz="1600" dirty="0" err="1">
                <a:solidFill>
                  <a:srgbClr val="C00000"/>
                </a:solidFill>
                <a:latin typeface="+mj-lt"/>
                <a:cs typeface="Arial" charset="0"/>
              </a:rPr>
              <a:t>hệ</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thống</a:t>
            </a:r>
            <a:r>
              <a:rPr lang="en-US" altLang="en-US" sz="1600" dirty="0">
                <a:solidFill>
                  <a:srgbClr val="C00000"/>
                </a:solidFill>
                <a:latin typeface="+mj-lt"/>
                <a:cs typeface="Arial" charset="0"/>
              </a:rPr>
              <a:t> KĐ ĐH TCCN 2011-2020</a:t>
            </a:r>
          </a:p>
        </p:txBody>
      </p:sp>
      <p:sp>
        <p:nvSpPr>
          <p:cNvPr id="62" name="Rectangle 38"/>
          <p:cNvSpPr>
            <a:spLocks noChangeArrowheads="1"/>
          </p:cNvSpPr>
          <p:nvPr/>
        </p:nvSpPr>
        <p:spPr bwMode="auto">
          <a:xfrm>
            <a:off x="4237038" y="2114550"/>
            <a:ext cx="90805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a:solidFill>
                  <a:srgbClr val="7030A0"/>
                </a:solidFill>
                <a:latin typeface="+mj-lt"/>
                <a:cs typeface="Arial" charset="0"/>
              </a:rPr>
              <a:t>TT 60 (KĐV), TT 61 (TCKĐ), TT 62 (</a:t>
            </a:r>
            <a:r>
              <a:rPr lang="en-US" altLang="en-US" sz="1600" dirty="0" err="1">
                <a:solidFill>
                  <a:srgbClr val="7030A0"/>
                </a:solidFill>
                <a:latin typeface="+mj-lt"/>
                <a:cs typeface="Arial" charset="0"/>
              </a:rPr>
              <a:t>thay</a:t>
            </a:r>
            <a:r>
              <a:rPr lang="en-US" altLang="en-US" sz="1600" dirty="0">
                <a:solidFill>
                  <a:srgbClr val="7030A0"/>
                </a:solidFill>
                <a:latin typeface="+mj-lt"/>
                <a:cs typeface="Arial" charset="0"/>
              </a:rPr>
              <a:t> QĐ 76),</a:t>
            </a:r>
          </a:p>
          <a:p>
            <a:pPr fontAlgn="auto">
              <a:spcBef>
                <a:spcPts val="0"/>
              </a:spcBef>
              <a:spcAft>
                <a:spcPts val="0"/>
              </a:spcAft>
              <a:defRPr/>
            </a:pPr>
            <a:r>
              <a:rPr lang="en-US" altLang="en-US" sz="1600" dirty="0">
                <a:solidFill>
                  <a:srgbClr val="C00000"/>
                </a:solidFill>
                <a:latin typeface="+mj-lt"/>
                <a:cs typeface="Arial" charset="0"/>
              </a:rPr>
              <a:t>TT 37 </a:t>
            </a:r>
            <a:r>
              <a:rPr lang="en-US" altLang="en-US" sz="1600" dirty="0" err="1">
                <a:solidFill>
                  <a:srgbClr val="C00000"/>
                </a:solidFill>
                <a:latin typeface="+mj-lt"/>
                <a:cs typeface="Arial" charset="0"/>
              </a:rPr>
              <a:t>sửa</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các</a:t>
            </a:r>
            <a:r>
              <a:rPr lang="en-US" altLang="en-US" sz="1600" dirty="0">
                <a:solidFill>
                  <a:srgbClr val="C00000"/>
                </a:solidFill>
                <a:latin typeface="+mj-lt"/>
                <a:cs typeface="Arial" charset="0"/>
              </a:rPr>
              <a:t> QĐ 65, 66, 67 </a:t>
            </a:r>
          </a:p>
        </p:txBody>
      </p:sp>
      <p:sp>
        <p:nvSpPr>
          <p:cNvPr id="63" name="Line 20"/>
          <p:cNvSpPr>
            <a:spLocks noChangeShapeType="1"/>
          </p:cNvSpPr>
          <p:nvPr/>
        </p:nvSpPr>
        <p:spPr bwMode="auto">
          <a:xfrm flipH="1">
            <a:off x="5135563" y="1687513"/>
            <a:ext cx="17462" cy="3275012"/>
          </a:xfrm>
          <a:prstGeom prst="line">
            <a:avLst/>
          </a:prstGeom>
          <a:noFill/>
          <a:ln w="127000">
            <a:solidFill>
              <a:schemeClr val="accent5">
                <a:lumMod val="50000"/>
              </a:schemeClr>
            </a:solidFill>
            <a:round/>
            <a:headEnd type="oval" w="med" len="med"/>
            <a:tailEnd/>
          </a:ln>
        </p:spPr>
        <p:txBody>
          <a:bodyPr>
            <a:spAutoFit/>
          </a:bodyPr>
          <a:lstStyle/>
          <a:p>
            <a:pPr eaLnBrk="1" fontAlgn="auto" hangingPunct="1">
              <a:spcBef>
                <a:spcPts val="0"/>
              </a:spcBef>
              <a:spcAft>
                <a:spcPts val="0"/>
              </a:spcAft>
              <a:defRPr/>
            </a:pPr>
            <a:endParaRPr lang="en-US">
              <a:latin typeface="Arial" charset="0"/>
              <a:cs typeface="Arial" charset="0"/>
            </a:endParaRPr>
          </a:p>
        </p:txBody>
      </p:sp>
      <p:sp>
        <p:nvSpPr>
          <p:cNvPr id="39958" name="Text Box 31"/>
          <p:cNvSpPr txBox="1">
            <a:spLocks noChangeArrowheads="1"/>
          </p:cNvSpPr>
          <p:nvPr/>
        </p:nvSpPr>
        <p:spPr bwMode="auto">
          <a:xfrm>
            <a:off x="5322888" y="5018088"/>
            <a:ext cx="3038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31A65"/>
                </a:solidFill>
                <a:latin typeface="Times New Roman" panose="02020603050405020304" pitchFamily="18" charset="0"/>
                <a:ea typeface="MS PGothic" panose="020B0600070205080204" pitchFamily="34" charset="-128"/>
                <a:cs typeface="Arial" panose="020B0604020202020204" pitchFamily="34" charset="0"/>
              </a:rPr>
              <a:t>2014-2015  2016</a:t>
            </a:r>
          </a:p>
        </p:txBody>
      </p:sp>
      <p:sp>
        <p:nvSpPr>
          <p:cNvPr id="65" name="Rectangle 38"/>
          <p:cNvSpPr>
            <a:spLocks noChangeArrowheads="1"/>
          </p:cNvSpPr>
          <p:nvPr/>
        </p:nvSpPr>
        <p:spPr bwMode="auto">
          <a:xfrm>
            <a:off x="5159375" y="4086225"/>
            <a:ext cx="1068388" cy="830263"/>
          </a:xfrm>
          <a:prstGeom prst="rect">
            <a:avLst/>
          </a:prstGeom>
          <a:noFill/>
          <a:ln w="9525">
            <a:noFill/>
            <a:miter lim="800000"/>
            <a:headEnd/>
            <a:tailEnd/>
          </a:ln>
        </p:spPr>
        <p:txBody>
          <a:bodyPr anchor="ctr">
            <a:spAutoFit/>
          </a:bodyPr>
          <a:lstStyle/>
          <a:p>
            <a:pPr fontAlgn="auto">
              <a:spcBef>
                <a:spcPts val="0"/>
              </a:spcBef>
              <a:spcAft>
                <a:spcPts val="0"/>
              </a:spcAft>
              <a:defRPr/>
            </a:pPr>
            <a:r>
              <a:rPr lang="en-US" sz="1600" b="1" dirty="0" err="1">
                <a:solidFill>
                  <a:srgbClr val="7030A0"/>
                </a:solidFill>
                <a:latin typeface="+mj-lt"/>
                <a:cs typeface="Arial" charset="0"/>
              </a:rPr>
              <a:t>Thành</a:t>
            </a:r>
            <a:r>
              <a:rPr lang="en-US" sz="1600" b="1" dirty="0">
                <a:solidFill>
                  <a:srgbClr val="7030A0"/>
                </a:solidFill>
                <a:latin typeface="+mj-lt"/>
                <a:cs typeface="Arial" charset="0"/>
              </a:rPr>
              <a:t> </a:t>
            </a:r>
            <a:r>
              <a:rPr lang="en-US" sz="1600" b="1" dirty="0" err="1">
                <a:solidFill>
                  <a:srgbClr val="7030A0"/>
                </a:solidFill>
                <a:latin typeface="+mj-lt"/>
                <a:cs typeface="Arial" charset="0"/>
              </a:rPr>
              <a:t>lập</a:t>
            </a:r>
            <a:r>
              <a:rPr lang="en-US" sz="1600" b="1" dirty="0">
                <a:solidFill>
                  <a:srgbClr val="7030A0"/>
                </a:solidFill>
                <a:latin typeface="+mj-lt"/>
                <a:cs typeface="Arial" charset="0"/>
              </a:rPr>
              <a:t> 02 CEA</a:t>
            </a:r>
            <a:endParaRPr lang="en-US" sz="1600" dirty="0">
              <a:solidFill>
                <a:srgbClr val="7030A0"/>
              </a:solidFill>
              <a:latin typeface="+mj-lt"/>
              <a:cs typeface="Arial" charset="0"/>
            </a:endParaRPr>
          </a:p>
        </p:txBody>
      </p:sp>
      <p:sp>
        <p:nvSpPr>
          <p:cNvPr id="66" name="Rectangle 38"/>
          <p:cNvSpPr>
            <a:spLocks noChangeArrowheads="1"/>
          </p:cNvSpPr>
          <p:nvPr/>
        </p:nvSpPr>
        <p:spPr bwMode="auto">
          <a:xfrm>
            <a:off x="5178425" y="1760538"/>
            <a:ext cx="1031875"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a:solidFill>
                  <a:srgbClr val="C00000"/>
                </a:solidFill>
                <a:latin typeface="+mj-lt"/>
                <a:cs typeface="Arial" charset="0"/>
              </a:rPr>
              <a:t>TT 18 </a:t>
            </a:r>
            <a:r>
              <a:rPr lang="en-US" altLang="en-US" sz="1600" dirty="0" err="1">
                <a:solidFill>
                  <a:srgbClr val="C00000"/>
                </a:solidFill>
                <a:latin typeface="+mj-lt"/>
                <a:cs typeface="Arial" charset="0"/>
              </a:rPr>
              <a:t>chương</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trình</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đào</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tạo</a:t>
            </a:r>
            <a:r>
              <a:rPr lang="en-US" altLang="en-US" sz="1600" dirty="0">
                <a:solidFill>
                  <a:srgbClr val="C00000"/>
                </a:solidFill>
                <a:latin typeface="+mj-lt"/>
                <a:cs typeface="Arial" charset="0"/>
              </a:rPr>
              <a:t> KĐV, </a:t>
            </a:r>
          </a:p>
          <a:p>
            <a:pPr fontAlgn="auto">
              <a:spcBef>
                <a:spcPts val="0"/>
              </a:spcBef>
              <a:spcAft>
                <a:spcPts val="0"/>
              </a:spcAft>
              <a:defRPr/>
            </a:pPr>
            <a:r>
              <a:rPr lang="en-US" altLang="en-US" sz="1600" dirty="0">
                <a:solidFill>
                  <a:srgbClr val="C00000"/>
                </a:solidFill>
                <a:latin typeface="+mj-lt"/>
                <a:cs typeface="Arial" charset="0"/>
              </a:rPr>
              <a:t>TT 38 (</a:t>
            </a:r>
            <a:r>
              <a:rPr lang="en-US" altLang="en-US" sz="1600" dirty="0" err="1">
                <a:solidFill>
                  <a:srgbClr val="C00000"/>
                </a:solidFill>
                <a:latin typeface="+mj-lt"/>
                <a:cs typeface="Arial" charset="0"/>
              </a:rPr>
              <a:t>thay</a:t>
            </a:r>
            <a:r>
              <a:rPr lang="en-US" altLang="en-US" sz="1600" dirty="0">
                <a:solidFill>
                  <a:srgbClr val="C00000"/>
                </a:solidFill>
                <a:latin typeface="+mj-lt"/>
                <a:cs typeface="Arial" charset="0"/>
              </a:rPr>
              <a:t> QĐ 29)</a:t>
            </a:r>
            <a:endParaRPr lang="en-US" altLang="en-US" sz="1600" b="0" dirty="0">
              <a:solidFill>
                <a:srgbClr val="C00000"/>
              </a:solidFill>
              <a:latin typeface="+mj-lt"/>
              <a:cs typeface="Arial" charset="0"/>
            </a:endParaRPr>
          </a:p>
        </p:txBody>
      </p:sp>
      <p:sp>
        <p:nvSpPr>
          <p:cNvPr id="67" name="Rectangle 66"/>
          <p:cNvSpPr/>
          <p:nvPr/>
        </p:nvSpPr>
        <p:spPr>
          <a:xfrm>
            <a:off x="4763" y="6434138"/>
            <a:ext cx="8099425" cy="46037"/>
          </a:xfrm>
          <a:prstGeom prst="rect">
            <a:avLst/>
          </a:prstGeom>
          <a:solidFill>
            <a:srgbClr val="042386">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8" name="Rectangle 67"/>
          <p:cNvSpPr/>
          <p:nvPr/>
        </p:nvSpPr>
        <p:spPr>
          <a:xfrm>
            <a:off x="-17463" y="6315075"/>
            <a:ext cx="8099426" cy="44450"/>
          </a:xfrm>
          <a:prstGeom prst="rect">
            <a:avLst/>
          </a:prstGeom>
          <a:solidFill>
            <a:srgbClr val="042386">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9" name="Rectangle 68"/>
          <p:cNvSpPr/>
          <p:nvPr/>
        </p:nvSpPr>
        <p:spPr>
          <a:xfrm>
            <a:off x="-61913" y="6194425"/>
            <a:ext cx="8162926" cy="46038"/>
          </a:xfrm>
          <a:prstGeom prst="rect">
            <a:avLst/>
          </a:prstGeom>
          <a:solidFill>
            <a:srgbClr val="042386">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Rectangle 38"/>
          <p:cNvSpPr>
            <a:spLocks noChangeArrowheads="1"/>
          </p:cNvSpPr>
          <p:nvPr/>
        </p:nvSpPr>
        <p:spPr bwMode="auto">
          <a:xfrm>
            <a:off x="6334125" y="1314450"/>
            <a:ext cx="7286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err="1">
                <a:solidFill>
                  <a:srgbClr val="C00000"/>
                </a:solidFill>
                <a:latin typeface="+mj-lt"/>
                <a:cs typeface="Arial" charset="0"/>
              </a:rPr>
              <a:t>Đào</a:t>
            </a:r>
            <a:r>
              <a:rPr lang="en-US" altLang="en-US" sz="1600" dirty="0">
                <a:solidFill>
                  <a:srgbClr val="C00000"/>
                </a:solidFill>
                <a:latin typeface="+mj-lt"/>
                <a:cs typeface="Arial" charset="0"/>
              </a:rPr>
              <a:t> </a:t>
            </a:r>
            <a:r>
              <a:rPr lang="en-US" altLang="en-US" sz="1600" dirty="0" err="1">
                <a:solidFill>
                  <a:srgbClr val="C00000"/>
                </a:solidFill>
                <a:latin typeface="+mj-lt"/>
                <a:cs typeface="Arial" charset="0"/>
              </a:rPr>
              <a:t>tạo</a:t>
            </a:r>
            <a:r>
              <a:rPr lang="en-US" altLang="en-US" sz="1600" dirty="0">
                <a:solidFill>
                  <a:srgbClr val="C00000"/>
                </a:solidFill>
                <a:latin typeface="+mj-lt"/>
                <a:cs typeface="Arial" charset="0"/>
              </a:rPr>
              <a:t> KĐV</a:t>
            </a:r>
            <a:endParaRPr lang="en-US" altLang="en-US" sz="1600" b="0" dirty="0">
              <a:solidFill>
                <a:srgbClr val="C00000"/>
              </a:solidFill>
              <a:latin typeface="+mj-lt"/>
              <a:cs typeface="Arial" charset="0"/>
            </a:endParaRPr>
          </a:p>
        </p:txBody>
      </p:sp>
      <p:sp>
        <p:nvSpPr>
          <p:cNvPr id="39965" name="Line 20"/>
          <p:cNvSpPr>
            <a:spLocks noChangeShapeType="1"/>
          </p:cNvSpPr>
          <p:nvPr/>
        </p:nvSpPr>
        <p:spPr bwMode="auto">
          <a:xfrm flipH="1">
            <a:off x="6215063" y="1409700"/>
            <a:ext cx="6350" cy="3552825"/>
          </a:xfrm>
          <a:prstGeom prst="line">
            <a:avLst/>
          </a:prstGeom>
          <a:noFill/>
          <a:ln w="127000">
            <a:solidFill>
              <a:srgbClr val="FF0000"/>
            </a:solidFill>
            <a:round/>
            <a:headEnd type="oval" w="med" len="med"/>
            <a:tailEnd/>
          </a:ln>
          <a:extLst>
            <a:ext uri="{909E8E84-426E-40DD-AFC4-6F175D3DCCD1}">
              <a14:hiddenFill xmlns:a14="http://schemas.microsoft.com/office/drawing/2010/main">
                <a:noFill/>
              </a14:hiddenFill>
            </a:ext>
          </a:extLst>
        </p:spPr>
        <p:txBody>
          <a:bodyPr>
            <a:spAutoFit/>
          </a:bodyPr>
          <a:lstStyle/>
          <a:p>
            <a:endParaRPr lang="en-US"/>
          </a:p>
        </p:txBody>
      </p:sp>
      <p:sp>
        <p:nvSpPr>
          <p:cNvPr id="36" name="Rectangle 38"/>
          <p:cNvSpPr>
            <a:spLocks noChangeArrowheads="1"/>
          </p:cNvSpPr>
          <p:nvPr/>
        </p:nvSpPr>
        <p:spPr bwMode="auto">
          <a:xfrm>
            <a:off x="6275388" y="2462213"/>
            <a:ext cx="1046162"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err="1">
                <a:solidFill>
                  <a:srgbClr val="002060"/>
                </a:solidFill>
                <a:latin typeface="+mj-lt"/>
                <a:cs typeface="Arial" charset="0"/>
              </a:rPr>
              <a:t>Tuyển</a:t>
            </a:r>
            <a:r>
              <a:rPr lang="en-US" altLang="en-US" sz="1600" dirty="0">
                <a:solidFill>
                  <a:srgbClr val="002060"/>
                </a:solidFill>
                <a:latin typeface="+mj-lt"/>
                <a:cs typeface="Arial" charset="0"/>
              </a:rPr>
              <a:t> </a:t>
            </a:r>
            <a:r>
              <a:rPr lang="en-US" altLang="en-US" sz="1600" dirty="0" err="1">
                <a:solidFill>
                  <a:srgbClr val="002060"/>
                </a:solidFill>
                <a:latin typeface="+mj-lt"/>
                <a:cs typeface="Arial" charset="0"/>
              </a:rPr>
              <a:t>chọn</a:t>
            </a:r>
            <a:r>
              <a:rPr lang="en-US" altLang="en-US" sz="1600" dirty="0">
                <a:solidFill>
                  <a:srgbClr val="002060"/>
                </a:solidFill>
                <a:latin typeface="+mj-lt"/>
                <a:cs typeface="Arial" charset="0"/>
              </a:rPr>
              <a:t> </a:t>
            </a:r>
            <a:r>
              <a:rPr lang="en-US" altLang="en-US" sz="1600" dirty="0" err="1">
                <a:solidFill>
                  <a:srgbClr val="002060"/>
                </a:solidFill>
                <a:latin typeface="+mj-lt"/>
                <a:cs typeface="Arial" charset="0"/>
              </a:rPr>
              <a:t>và</a:t>
            </a:r>
            <a:r>
              <a:rPr lang="en-US" altLang="en-US" sz="1600" dirty="0">
                <a:solidFill>
                  <a:srgbClr val="002060"/>
                </a:solidFill>
                <a:latin typeface="+mj-lt"/>
                <a:cs typeface="Arial" charset="0"/>
              </a:rPr>
              <a:t> </a:t>
            </a:r>
            <a:r>
              <a:rPr lang="en-US" altLang="en-US" sz="1600" dirty="0" err="1">
                <a:solidFill>
                  <a:srgbClr val="002060"/>
                </a:solidFill>
                <a:latin typeface="+mj-lt"/>
                <a:cs typeface="Arial" charset="0"/>
              </a:rPr>
              <a:t>cấp</a:t>
            </a:r>
            <a:r>
              <a:rPr lang="en-US" altLang="en-US" sz="1600" dirty="0">
                <a:solidFill>
                  <a:srgbClr val="002060"/>
                </a:solidFill>
                <a:latin typeface="+mj-lt"/>
                <a:cs typeface="Arial" charset="0"/>
              </a:rPr>
              <a:t> </a:t>
            </a:r>
            <a:r>
              <a:rPr lang="en-US" altLang="en-US" sz="1600" dirty="0" err="1">
                <a:solidFill>
                  <a:srgbClr val="002060"/>
                </a:solidFill>
                <a:latin typeface="+mj-lt"/>
                <a:cs typeface="Arial" charset="0"/>
              </a:rPr>
              <a:t>thẻ</a:t>
            </a:r>
            <a:r>
              <a:rPr lang="en-US" altLang="en-US" sz="1600" dirty="0">
                <a:solidFill>
                  <a:srgbClr val="002060"/>
                </a:solidFill>
                <a:latin typeface="+mj-lt"/>
                <a:cs typeface="Arial" charset="0"/>
              </a:rPr>
              <a:t> KĐV</a:t>
            </a:r>
            <a:endParaRPr lang="en-US" altLang="en-US" sz="1600" b="0" dirty="0">
              <a:solidFill>
                <a:srgbClr val="002060"/>
              </a:solidFill>
              <a:latin typeface="+mj-lt"/>
              <a:cs typeface="Arial" charset="0"/>
            </a:endParaRPr>
          </a:p>
        </p:txBody>
      </p:sp>
      <p:sp>
        <p:nvSpPr>
          <p:cNvPr id="37" name="Rectangle 38"/>
          <p:cNvSpPr>
            <a:spLocks noChangeArrowheads="1"/>
          </p:cNvSpPr>
          <p:nvPr/>
        </p:nvSpPr>
        <p:spPr bwMode="auto">
          <a:xfrm>
            <a:off x="6283325" y="4064000"/>
            <a:ext cx="11176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err="1">
                <a:solidFill>
                  <a:srgbClr val="7030A0"/>
                </a:solidFill>
                <a:latin typeface="+mj-lt"/>
                <a:cs typeface="Arial" charset="0"/>
              </a:rPr>
              <a:t>Thành</a:t>
            </a:r>
            <a:r>
              <a:rPr lang="en-US" altLang="en-US" sz="1600" dirty="0">
                <a:solidFill>
                  <a:srgbClr val="7030A0"/>
                </a:solidFill>
                <a:latin typeface="+mj-lt"/>
                <a:cs typeface="Arial" charset="0"/>
              </a:rPr>
              <a:t> </a:t>
            </a:r>
            <a:r>
              <a:rPr lang="en-US" altLang="en-US" sz="1600" dirty="0" err="1">
                <a:solidFill>
                  <a:srgbClr val="7030A0"/>
                </a:solidFill>
                <a:latin typeface="+mj-lt"/>
                <a:cs typeface="Arial" charset="0"/>
              </a:rPr>
              <a:t>lập</a:t>
            </a:r>
            <a:r>
              <a:rPr lang="en-US" altLang="en-US" sz="1600" dirty="0">
                <a:solidFill>
                  <a:srgbClr val="7030A0"/>
                </a:solidFill>
                <a:latin typeface="+mj-lt"/>
                <a:cs typeface="Arial" charset="0"/>
              </a:rPr>
              <a:t> 02 CEA</a:t>
            </a:r>
            <a:endParaRPr lang="en-US" altLang="en-US" sz="1600" b="0" dirty="0">
              <a:solidFill>
                <a:srgbClr val="7030A0"/>
              </a:solidFill>
              <a:latin typeface="+mj-lt"/>
              <a:cs typeface="Arial" charset="0"/>
            </a:endParaRPr>
          </a:p>
        </p:txBody>
      </p:sp>
      <p:sp>
        <p:nvSpPr>
          <p:cNvPr id="39968" name="Text Box 31"/>
          <p:cNvSpPr txBox="1">
            <a:spLocks noChangeArrowheads="1"/>
          </p:cNvSpPr>
          <p:nvPr/>
        </p:nvSpPr>
        <p:spPr bwMode="auto">
          <a:xfrm>
            <a:off x="4673600" y="5024438"/>
            <a:ext cx="1050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31A65"/>
                </a:solidFill>
                <a:latin typeface="Times New Roman" panose="02020603050405020304" pitchFamily="18" charset="0"/>
                <a:ea typeface="MS PGothic" panose="020B0600070205080204" pitchFamily="34" charset="-128"/>
                <a:cs typeface="Arial" panose="020B0604020202020204" pitchFamily="34" charset="0"/>
              </a:rPr>
              <a:t>2013</a:t>
            </a:r>
          </a:p>
        </p:txBody>
      </p:sp>
      <p:sp>
        <p:nvSpPr>
          <p:cNvPr id="35" name="Rectangle 38"/>
          <p:cNvSpPr>
            <a:spLocks noChangeArrowheads="1"/>
          </p:cNvSpPr>
          <p:nvPr/>
        </p:nvSpPr>
        <p:spPr bwMode="auto">
          <a:xfrm>
            <a:off x="7204075" y="2408238"/>
            <a:ext cx="9540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a:solidFill>
                  <a:srgbClr val="7030A0"/>
                </a:solidFill>
                <a:latin typeface="+mj-lt"/>
                <a:cs typeface="Arial" charset="0"/>
              </a:rPr>
              <a:t>TT 04/2016</a:t>
            </a:r>
            <a:endParaRPr lang="en-US" altLang="en-US" sz="1600" b="0" dirty="0">
              <a:solidFill>
                <a:srgbClr val="7030A0"/>
              </a:solidFill>
              <a:latin typeface="+mj-lt"/>
              <a:cs typeface="Arial" charset="0"/>
            </a:endParaRPr>
          </a:p>
        </p:txBody>
      </p:sp>
      <p:sp>
        <p:nvSpPr>
          <p:cNvPr id="39972" name="Line 20"/>
          <p:cNvSpPr>
            <a:spLocks noChangeShapeType="1"/>
          </p:cNvSpPr>
          <p:nvPr/>
        </p:nvSpPr>
        <p:spPr bwMode="auto">
          <a:xfrm flipH="1">
            <a:off x="7162800" y="1254125"/>
            <a:ext cx="60325" cy="3725863"/>
          </a:xfrm>
          <a:prstGeom prst="line">
            <a:avLst/>
          </a:prstGeom>
          <a:noFill/>
          <a:ln w="127000">
            <a:solidFill>
              <a:srgbClr val="0000CC"/>
            </a:solidFill>
            <a:round/>
            <a:headEnd type="oval" w="med" len="med"/>
            <a:tailEnd/>
          </a:ln>
          <a:extLst>
            <a:ext uri="{909E8E84-426E-40DD-AFC4-6F175D3DCCD1}">
              <a14:hiddenFill xmlns:a14="http://schemas.microsoft.com/office/drawing/2010/main">
                <a:noFill/>
              </a14:hiddenFill>
            </a:ext>
          </a:extLst>
        </p:spPr>
        <p:txBody>
          <a:bodyPr>
            <a:spAutoFit/>
          </a:bodyPr>
          <a:lstStyle/>
          <a:p>
            <a:endParaRPr lang="en-US"/>
          </a:p>
        </p:txBody>
      </p:sp>
      <p:sp>
        <p:nvSpPr>
          <p:cNvPr id="42" name="Rectangle 38"/>
          <p:cNvSpPr>
            <a:spLocks noChangeArrowheads="1"/>
          </p:cNvSpPr>
          <p:nvPr/>
        </p:nvSpPr>
        <p:spPr bwMode="auto">
          <a:xfrm>
            <a:off x="8212138" y="1188318"/>
            <a:ext cx="11176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a:solidFill>
                  <a:srgbClr val="7030A0"/>
                </a:solidFill>
                <a:latin typeface="+mj-lt"/>
                <a:cs typeface="Arial" charset="0"/>
              </a:rPr>
              <a:t>KH 118</a:t>
            </a:r>
            <a:endParaRPr lang="en-US" altLang="en-US" sz="1600" b="0" dirty="0">
              <a:solidFill>
                <a:srgbClr val="7030A0"/>
              </a:solidFill>
              <a:latin typeface="+mj-lt"/>
              <a:cs typeface="Arial" charset="0"/>
            </a:endParaRPr>
          </a:p>
        </p:txBody>
      </p:sp>
      <p:sp>
        <p:nvSpPr>
          <p:cNvPr id="43" name="Rectangle 38"/>
          <p:cNvSpPr>
            <a:spLocks noChangeArrowheads="1"/>
          </p:cNvSpPr>
          <p:nvPr/>
        </p:nvSpPr>
        <p:spPr bwMode="auto">
          <a:xfrm>
            <a:off x="8212138" y="1412155"/>
            <a:ext cx="1117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a:solidFill>
                  <a:srgbClr val="7030A0"/>
                </a:solidFill>
                <a:latin typeface="+mj-lt"/>
                <a:cs typeface="Arial" charset="0"/>
              </a:rPr>
              <a:t>TT 12/2017</a:t>
            </a:r>
            <a:endParaRPr lang="en-US" altLang="en-US" sz="1600" b="0" dirty="0">
              <a:solidFill>
                <a:srgbClr val="7030A0"/>
              </a:solidFill>
              <a:latin typeface="+mj-lt"/>
              <a:cs typeface="Arial" charset="0"/>
            </a:endParaRPr>
          </a:p>
        </p:txBody>
      </p:sp>
      <p:sp>
        <p:nvSpPr>
          <p:cNvPr id="44" name="Rectangle 38"/>
          <p:cNvSpPr>
            <a:spLocks noChangeArrowheads="1"/>
          </p:cNvSpPr>
          <p:nvPr/>
        </p:nvSpPr>
        <p:spPr bwMode="auto">
          <a:xfrm>
            <a:off x="7239000" y="1319213"/>
            <a:ext cx="10668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err="1">
                <a:solidFill>
                  <a:srgbClr val="002060"/>
                </a:solidFill>
                <a:latin typeface="+mj-lt"/>
                <a:cs typeface="Arial" charset="0"/>
              </a:rPr>
              <a:t>Tuyển</a:t>
            </a:r>
            <a:r>
              <a:rPr lang="en-US" altLang="en-US" sz="1600" dirty="0">
                <a:solidFill>
                  <a:srgbClr val="002060"/>
                </a:solidFill>
                <a:latin typeface="+mj-lt"/>
                <a:cs typeface="Arial" charset="0"/>
              </a:rPr>
              <a:t> </a:t>
            </a:r>
            <a:r>
              <a:rPr lang="en-US" altLang="en-US" sz="1600" dirty="0" err="1">
                <a:solidFill>
                  <a:srgbClr val="002060"/>
                </a:solidFill>
                <a:latin typeface="+mj-lt"/>
                <a:cs typeface="Arial" charset="0"/>
              </a:rPr>
              <a:t>chọn</a:t>
            </a:r>
            <a:r>
              <a:rPr lang="en-US" altLang="en-US" sz="1600" dirty="0">
                <a:solidFill>
                  <a:srgbClr val="002060"/>
                </a:solidFill>
                <a:latin typeface="+mj-lt"/>
                <a:cs typeface="Arial" charset="0"/>
              </a:rPr>
              <a:t> </a:t>
            </a:r>
            <a:r>
              <a:rPr lang="en-US" altLang="en-US" sz="1600" dirty="0" err="1">
                <a:solidFill>
                  <a:srgbClr val="002060"/>
                </a:solidFill>
                <a:latin typeface="+mj-lt"/>
                <a:cs typeface="Arial" charset="0"/>
              </a:rPr>
              <a:t>và</a:t>
            </a:r>
            <a:r>
              <a:rPr lang="en-US" altLang="en-US" sz="1600" dirty="0">
                <a:solidFill>
                  <a:srgbClr val="002060"/>
                </a:solidFill>
                <a:latin typeface="+mj-lt"/>
                <a:cs typeface="Arial" charset="0"/>
              </a:rPr>
              <a:t> </a:t>
            </a:r>
            <a:r>
              <a:rPr lang="en-US" altLang="en-US" sz="1600" dirty="0" err="1">
                <a:solidFill>
                  <a:srgbClr val="002060"/>
                </a:solidFill>
                <a:latin typeface="+mj-lt"/>
                <a:cs typeface="Arial" charset="0"/>
              </a:rPr>
              <a:t>cấp</a:t>
            </a:r>
            <a:r>
              <a:rPr lang="en-US" altLang="en-US" sz="1600" dirty="0">
                <a:solidFill>
                  <a:srgbClr val="002060"/>
                </a:solidFill>
                <a:latin typeface="+mj-lt"/>
                <a:cs typeface="Arial" charset="0"/>
              </a:rPr>
              <a:t> </a:t>
            </a:r>
            <a:r>
              <a:rPr lang="en-US" altLang="en-US" sz="1600" dirty="0" err="1">
                <a:solidFill>
                  <a:srgbClr val="002060"/>
                </a:solidFill>
                <a:latin typeface="+mj-lt"/>
                <a:cs typeface="Arial" charset="0"/>
              </a:rPr>
              <a:t>thẻ</a:t>
            </a:r>
            <a:r>
              <a:rPr lang="en-US" altLang="en-US" sz="1600" dirty="0">
                <a:solidFill>
                  <a:srgbClr val="002060"/>
                </a:solidFill>
                <a:latin typeface="+mj-lt"/>
                <a:cs typeface="Arial" charset="0"/>
              </a:rPr>
              <a:t> KĐV</a:t>
            </a:r>
            <a:endParaRPr lang="en-US" altLang="en-US" sz="1600" b="0" dirty="0">
              <a:solidFill>
                <a:srgbClr val="002060"/>
              </a:solidFill>
              <a:latin typeface="+mj-lt"/>
              <a:cs typeface="Arial" charset="0"/>
            </a:endParaRPr>
          </a:p>
        </p:txBody>
      </p:sp>
      <p:sp>
        <p:nvSpPr>
          <p:cNvPr id="41" name="Rectangle 38"/>
          <p:cNvSpPr>
            <a:spLocks noChangeArrowheads="1"/>
          </p:cNvSpPr>
          <p:nvPr/>
        </p:nvSpPr>
        <p:spPr bwMode="auto">
          <a:xfrm>
            <a:off x="8191500" y="2004155"/>
            <a:ext cx="1117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a:solidFill>
                  <a:srgbClr val="7030A0"/>
                </a:solidFill>
                <a:latin typeface="+mj-lt"/>
                <a:cs typeface="Arial" charset="0"/>
              </a:rPr>
              <a:t>CV 5542</a:t>
            </a:r>
            <a:endParaRPr lang="en-US" altLang="en-US" sz="1600" b="0" dirty="0">
              <a:solidFill>
                <a:srgbClr val="7030A0"/>
              </a:solidFill>
              <a:latin typeface="+mj-lt"/>
              <a:cs typeface="Arial" charset="0"/>
            </a:endParaRPr>
          </a:p>
        </p:txBody>
      </p:sp>
      <p:sp>
        <p:nvSpPr>
          <p:cNvPr id="39978" name="Line 19"/>
          <p:cNvSpPr>
            <a:spLocks noChangeShapeType="1"/>
          </p:cNvSpPr>
          <p:nvPr/>
        </p:nvSpPr>
        <p:spPr bwMode="auto">
          <a:xfrm flipH="1">
            <a:off x="8156575" y="1001713"/>
            <a:ext cx="47625" cy="3975100"/>
          </a:xfrm>
          <a:prstGeom prst="line">
            <a:avLst/>
          </a:prstGeom>
          <a:noFill/>
          <a:ln w="127000">
            <a:solidFill>
              <a:srgbClr val="CC99FF"/>
            </a:solidFill>
            <a:round/>
            <a:headEnd type="oval" w="med" len="med"/>
            <a:tailEnd/>
          </a:ln>
          <a:extLst>
            <a:ext uri="{909E8E84-426E-40DD-AFC4-6F175D3DCCD1}">
              <a14:hiddenFill xmlns:a14="http://schemas.microsoft.com/office/drawing/2010/main">
                <a:noFill/>
              </a14:hiddenFill>
            </a:ext>
          </a:extLst>
        </p:spPr>
        <p:txBody>
          <a:bodyPr>
            <a:spAutoFit/>
          </a:bodyPr>
          <a:lstStyle/>
          <a:p>
            <a:endParaRPr lang="en-US"/>
          </a:p>
        </p:txBody>
      </p:sp>
      <p:sp>
        <p:nvSpPr>
          <p:cNvPr id="50" name="Rectangle 38"/>
          <p:cNvSpPr>
            <a:spLocks noChangeArrowheads="1"/>
          </p:cNvSpPr>
          <p:nvPr/>
        </p:nvSpPr>
        <p:spPr bwMode="auto">
          <a:xfrm>
            <a:off x="8192943" y="2222070"/>
            <a:ext cx="10763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err="1">
                <a:solidFill>
                  <a:srgbClr val="7030A0"/>
                </a:solidFill>
                <a:latin typeface="+mj-lt"/>
                <a:cs typeface="Arial" charset="0"/>
              </a:rPr>
              <a:t>Thành</a:t>
            </a:r>
            <a:r>
              <a:rPr lang="en-US" altLang="en-US" sz="1600" dirty="0">
                <a:solidFill>
                  <a:srgbClr val="7030A0"/>
                </a:solidFill>
                <a:latin typeface="+mj-lt"/>
                <a:cs typeface="Arial" charset="0"/>
              </a:rPr>
              <a:t> </a:t>
            </a:r>
            <a:r>
              <a:rPr lang="en-US" altLang="en-US" sz="1600" dirty="0" err="1">
                <a:solidFill>
                  <a:srgbClr val="7030A0"/>
                </a:solidFill>
                <a:latin typeface="+mj-lt"/>
                <a:cs typeface="Arial" charset="0"/>
              </a:rPr>
              <a:t>lập</a:t>
            </a:r>
            <a:r>
              <a:rPr lang="en-US" altLang="en-US" sz="1600" dirty="0">
                <a:solidFill>
                  <a:srgbClr val="7030A0"/>
                </a:solidFill>
                <a:latin typeface="+mj-lt"/>
                <a:cs typeface="Arial" charset="0"/>
              </a:rPr>
              <a:t> 01 CEA</a:t>
            </a:r>
            <a:endParaRPr lang="en-US" altLang="en-US" sz="1600" b="0" dirty="0">
              <a:solidFill>
                <a:srgbClr val="7030A0"/>
              </a:solidFill>
              <a:latin typeface="+mj-lt"/>
              <a:cs typeface="Arial" charset="0"/>
            </a:endParaRPr>
          </a:p>
        </p:txBody>
      </p:sp>
      <p:sp>
        <p:nvSpPr>
          <p:cNvPr id="39980" name="Text Box 31"/>
          <p:cNvSpPr txBox="1">
            <a:spLocks noChangeArrowheads="1"/>
          </p:cNvSpPr>
          <p:nvPr/>
        </p:nvSpPr>
        <p:spPr bwMode="auto">
          <a:xfrm>
            <a:off x="7543800" y="5016500"/>
            <a:ext cx="1600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dirty="0">
                <a:solidFill>
                  <a:srgbClr val="031A65"/>
                </a:solidFill>
                <a:latin typeface="Times New Roman" panose="02020603050405020304" pitchFamily="18" charset="0"/>
                <a:ea typeface="MS PGothic" panose="020B0600070205080204" pitchFamily="34" charset="-128"/>
                <a:cs typeface="Arial" panose="020B0604020202020204" pitchFamily="34" charset="0"/>
              </a:rPr>
              <a:t>2017-2019</a:t>
            </a:r>
          </a:p>
        </p:txBody>
      </p:sp>
      <p:sp>
        <p:nvSpPr>
          <p:cNvPr id="53" name="Rectangle 38"/>
          <p:cNvSpPr>
            <a:spLocks noChangeArrowheads="1"/>
          </p:cNvSpPr>
          <p:nvPr/>
        </p:nvSpPr>
        <p:spPr bwMode="auto">
          <a:xfrm>
            <a:off x="7199313" y="3089275"/>
            <a:ext cx="954087"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err="1">
                <a:solidFill>
                  <a:srgbClr val="7030A0"/>
                </a:solidFill>
                <a:latin typeface="+mj-lt"/>
                <a:cs typeface="Arial" charset="0"/>
              </a:rPr>
              <a:t>Các</a:t>
            </a:r>
            <a:r>
              <a:rPr lang="en-US" altLang="en-US" sz="1600" dirty="0">
                <a:solidFill>
                  <a:srgbClr val="7030A0"/>
                </a:solidFill>
                <a:latin typeface="+mj-lt"/>
                <a:cs typeface="Arial" charset="0"/>
              </a:rPr>
              <a:t> HD </a:t>
            </a:r>
            <a:r>
              <a:rPr lang="en-US" altLang="en-US" sz="1600" dirty="0" err="1">
                <a:solidFill>
                  <a:srgbClr val="7030A0"/>
                </a:solidFill>
                <a:latin typeface="+mj-lt"/>
                <a:cs typeface="Arial" charset="0"/>
              </a:rPr>
              <a:t>đánh</a:t>
            </a:r>
            <a:r>
              <a:rPr lang="en-US" altLang="en-US" sz="1600" dirty="0">
                <a:solidFill>
                  <a:srgbClr val="7030A0"/>
                </a:solidFill>
                <a:latin typeface="+mj-lt"/>
                <a:cs typeface="Arial" charset="0"/>
              </a:rPr>
              <a:t> </a:t>
            </a:r>
            <a:r>
              <a:rPr lang="en-US" altLang="en-US" sz="1600" dirty="0" err="1">
                <a:solidFill>
                  <a:srgbClr val="7030A0"/>
                </a:solidFill>
                <a:latin typeface="+mj-lt"/>
                <a:cs typeface="Arial" charset="0"/>
              </a:rPr>
              <a:t>giá</a:t>
            </a:r>
            <a:r>
              <a:rPr lang="en-US" altLang="en-US" sz="1600" dirty="0">
                <a:solidFill>
                  <a:srgbClr val="7030A0"/>
                </a:solidFill>
                <a:latin typeface="+mj-lt"/>
                <a:cs typeface="Arial" charset="0"/>
              </a:rPr>
              <a:t> 04/2016</a:t>
            </a:r>
            <a:endParaRPr lang="en-US" altLang="en-US" sz="1600" b="0" dirty="0">
              <a:solidFill>
                <a:srgbClr val="7030A0"/>
              </a:solidFill>
              <a:latin typeface="+mj-lt"/>
              <a:cs typeface="Arial" charset="0"/>
            </a:endParaRPr>
          </a:p>
        </p:txBody>
      </p:sp>
      <p:sp>
        <p:nvSpPr>
          <p:cNvPr id="55" name="Rectangle 38"/>
          <p:cNvSpPr>
            <a:spLocks noChangeArrowheads="1"/>
          </p:cNvSpPr>
          <p:nvPr/>
        </p:nvSpPr>
        <p:spPr bwMode="auto">
          <a:xfrm>
            <a:off x="8179810" y="3027235"/>
            <a:ext cx="954088"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err="1">
                <a:solidFill>
                  <a:srgbClr val="7030A0"/>
                </a:solidFill>
                <a:latin typeface="+mj-lt"/>
                <a:cs typeface="Arial" charset="0"/>
              </a:rPr>
              <a:t>Các</a:t>
            </a:r>
            <a:r>
              <a:rPr lang="en-US" altLang="en-US" sz="1600" dirty="0">
                <a:solidFill>
                  <a:srgbClr val="7030A0"/>
                </a:solidFill>
                <a:latin typeface="+mj-lt"/>
                <a:cs typeface="Arial" charset="0"/>
              </a:rPr>
              <a:t> HD </a:t>
            </a:r>
            <a:r>
              <a:rPr lang="en-US" altLang="en-US" sz="1600" dirty="0" err="1">
                <a:solidFill>
                  <a:srgbClr val="7030A0"/>
                </a:solidFill>
                <a:latin typeface="+mj-lt"/>
                <a:cs typeface="Arial" charset="0"/>
              </a:rPr>
              <a:t>đánh</a:t>
            </a:r>
            <a:r>
              <a:rPr lang="en-US" altLang="en-US" sz="1600" dirty="0">
                <a:solidFill>
                  <a:srgbClr val="7030A0"/>
                </a:solidFill>
                <a:latin typeface="+mj-lt"/>
                <a:cs typeface="Arial" charset="0"/>
              </a:rPr>
              <a:t> </a:t>
            </a:r>
            <a:r>
              <a:rPr lang="en-US" altLang="en-US" sz="1600" dirty="0" err="1">
                <a:solidFill>
                  <a:srgbClr val="7030A0"/>
                </a:solidFill>
                <a:latin typeface="+mj-lt"/>
                <a:cs typeface="Arial" charset="0"/>
              </a:rPr>
              <a:t>giá</a:t>
            </a:r>
            <a:r>
              <a:rPr lang="en-US" altLang="en-US" sz="1600" dirty="0">
                <a:solidFill>
                  <a:srgbClr val="7030A0"/>
                </a:solidFill>
                <a:latin typeface="+mj-lt"/>
                <a:cs typeface="Arial" charset="0"/>
              </a:rPr>
              <a:t> 12/2017</a:t>
            </a:r>
            <a:endParaRPr lang="en-US" altLang="en-US" sz="1600" b="0" dirty="0">
              <a:solidFill>
                <a:srgbClr val="7030A0"/>
              </a:solidFill>
              <a:latin typeface="+mj-lt"/>
              <a:cs typeface="Arial" charset="0"/>
            </a:endParaRPr>
          </a:p>
        </p:txBody>
      </p:sp>
      <p:sp>
        <p:nvSpPr>
          <p:cNvPr id="56" name="Rectangle 38"/>
          <p:cNvSpPr>
            <a:spLocks noChangeArrowheads="1"/>
          </p:cNvSpPr>
          <p:nvPr/>
        </p:nvSpPr>
        <p:spPr bwMode="auto">
          <a:xfrm>
            <a:off x="8359775" y="942975"/>
            <a:ext cx="6873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a:solidFill>
                  <a:srgbClr val="FF0000"/>
                </a:solidFill>
                <a:latin typeface="+mj-lt"/>
                <a:cs typeface="Arial" charset="0"/>
              </a:rPr>
              <a:t>VQA</a:t>
            </a:r>
            <a:endParaRPr lang="en-US" altLang="en-US" sz="1600" b="0" dirty="0">
              <a:solidFill>
                <a:srgbClr val="FF0000"/>
              </a:solidFill>
              <a:latin typeface="+mj-lt"/>
              <a:cs typeface="Arial" charset="0"/>
            </a:endParaRPr>
          </a:p>
        </p:txBody>
      </p:sp>
      <p:sp>
        <p:nvSpPr>
          <p:cNvPr id="48" name="Rectangle 38"/>
          <p:cNvSpPr>
            <a:spLocks noChangeArrowheads="1"/>
          </p:cNvSpPr>
          <p:nvPr/>
        </p:nvSpPr>
        <p:spPr bwMode="auto">
          <a:xfrm>
            <a:off x="8231186" y="4127019"/>
            <a:ext cx="11176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a:solidFill>
                  <a:srgbClr val="7030A0"/>
                </a:solidFill>
                <a:latin typeface="+mj-lt"/>
                <a:cs typeface="Arial" charset="0"/>
              </a:rPr>
              <a:t>ĐA 69</a:t>
            </a:r>
            <a:endParaRPr lang="en-US" altLang="en-US" sz="1600" b="0" dirty="0">
              <a:solidFill>
                <a:srgbClr val="7030A0"/>
              </a:solidFill>
              <a:latin typeface="+mj-lt"/>
              <a:cs typeface="Arial" charset="0"/>
            </a:endParaRPr>
          </a:p>
        </p:txBody>
      </p:sp>
      <p:sp>
        <p:nvSpPr>
          <p:cNvPr id="49" name="Rectangle 38"/>
          <p:cNvSpPr>
            <a:spLocks noChangeArrowheads="1"/>
          </p:cNvSpPr>
          <p:nvPr/>
        </p:nvSpPr>
        <p:spPr bwMode="auto">
          <a:xfrm>
            <a:off x="8156575" y="4420339"/>
            <a:ext cx="11176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b="1">
                <a:solidFill>
                  <a:srgbClr val="3333FF"/>
                </a:solidFill>
                <a:latin typeface="Times New Roman" pitchFamily="18" charset="0"/>
                <a:ea typeface="MS PGothic" pitchFamily="34" charset="-128"/>
              </a:defRPr>
            </a:lvl1pPr>
            <a:lvl2pPr marL="742950" indent="-285750" eaLnBrk="0" hangingPunct="0">
              <a:defRPr sz="2800" b="1">
                <a:solidFill>
                  <a:srgbClr val="3333FF"/>
                </a:solidFill>
                <a:latin typeface="Times New Roman" pitchFamily="18" charset="0"/>
                <a:ea typeface="MS PGothic" pitchFamily="34" charset="-128"/>
              </a:defRPr>
            </a:lvl2pPr>
            <a:lvl3pPr marL="1143000" indent="-228600" eaLnBrk="0" hangingPunct="0">
              <a:defRPr sz="2800" b="1">
                <a:solidFill>
                  <a:srgbClr val="3333FF"/>
                </a:solidFill>
                <a:latin typeface="Times New Roman" pitchFamily="18" charset="0"/>
                <a:ea typeface="MS PGothic" pitchFamily="34" charset="-128"/>
              </a:defRPr>
            </a:lvl3pPr>
            <a:lvl4pPr marL="1600200" indent="-228600" eaLnBrk="0" hangingPunct="0">
              <a:defRPr sz="2800" b="1">
                <a:solidFill>
                  <a:srgbClr val="3333FF"/>
                </a:solidFill>
                <a:latin typeface="Times New Roman" pitchFamily="18" charset="0"/>
                <a:ea typeface="MS PGothic" pitchFamily="34" charset="-128"/>
              </a:defRPr>
            </a:lvl4pPr>
            <a:lvl5pPr marL="2057400" indent="-228600" eaLnBrk="0" hangingPunct="0">
              <a:defRPr sz="2800" b="1">
                <a:solidFill>
                  <a:srgbClr val="3333FF"/>
                </a:solidFill>
                <a:latin typeface="Times New Roman" pitchFamily="18" charset="0"/>
                <a:ea typeface="MS PGothic" pitchFamily="34" charset="-128"/>
              </a:defRPr>
            </a:lvl5pPr>
            <a:lvl6pPr marL="25146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6pPr>
            <a:lvl7pPr marL="29718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7pPr>
            <a:lvl8pPr marL="34290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8pPr>
            <a:lvl9pPr marL="3886200" indent="-228600" eaLnBrk="0" fontAlgn="base" hangingPunct="0">
              <a:spcBef>
                <a:spcPct val="50000"/>
              </a:spcBef>
              <a:spcAft>
                <a:spcPct val="0"/>
              </a:spcAft>
              <a:defRPr sz="2800" b="1">
                <a:solidFill>
                  <a:srgbClr val="3333FF"/>
                </a:solidFill>
                <a:latin typeface="Times New Roman" pitchFamily="18" charset="0"/>
                <a:ea typeface="MS PGothic" pitchFamily="34" charset="-128"/>
              </a:defRPr>
            </a:lvl9pPr>
          </a:lstStyle>
          <a:p>
            <a:pPr fontAlgn="auto">
              <a:spcBef>
                <a:spcPts val="0"/>
              </a:spcBef>
              <a:spcAft>
                <a:spcPts val="0"/>
              </a:spcAft>
              <a:defRPr/>
            </a:pPr>
            <a:r>
              <a:rPr lang="en-US" altLang="en-US" sz="1600" dirty="0">
                <a:solidFill>
                  <a:srgbClr val="7030A0"/>
                </a:solidFill>
                <a:latin typeface="+mj-lt"/>
                <a:cs typeface="Arial" charset="0"/>
              </a:rPr>
              <a:t>CV 2274</a:t>
            </a:r>
            <a:endParaRPr lang="en-US" altLang="en-US" sz="1600" b="0" dirty="0">
              <a:solidFill>
                <a:srgbClr val="7030A0"/>
              </a:solidFill>
              <a:latin typeface="+mj-lt"/>
              <a:cs typeface="Arial" charset="0"/>
            </a:endParaRPr>
          </a:p>
        </p:txBody>
      </p:sp>
      <p:sp>
        <p:nvSpPr>
          <p:cNvPr id="51" name="Rectangle 50"/>
          <p:cNvSpPr/>
          <p:nvPr/>
        </p:nvSpPr>
        <p:spPr>
          <a:xfrm>
            <a:off x="-17463" y="165099"/>
            <a:ext cx="3271837" cy="360363"/>
          </a:xfrm>
          <a:prstGeom prst="rect">
            <a:avLst/>
          </a:prstGeom>
          <a:solidFill>
            <a:srgbClr val="D2A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a:solidFill>
                  <a:schemeClr val="bg1"/>
                </a:solidFill>
                <a:cs typeface="Arial" pitchFamily="34" charset="0"/>
              </a:rPr>
              <a:t>BỐI CẢNH</a:t>
            </a:r>
          </a:p>
        </p:txBody>
      </p:sp>
      <p:sp>
        <p:nvSpPr>
          <p:cNvPr id="2" name="Rectangle 1"/>
          <p:cNvSpPr/>
          <p:nvPr/>
        </p:nvSpPr>
        <p:spPr>
          <a:xfrm>
            <a:off x="194664" y="818986"/>
            <a:ext cx="2167536" cy="430887"/>
          </a:xfrm>
          <a:prstGeom prst="rect">
            <a:avLst/>
          </a:prstGeom>
        </p:spPr>
        <p:txBody>
          <a:bodyPr wrap="square">
            <a:spAutoFit/>
          </a:bodyPr>
          <a:lstStyle/>
          <a:p>
            <a:pPr marL="0" indent="0">
              <a:buFontTx/>
              <a:buNone/>
              <a:defRPr/>
            </a:pPr>
            <a:r>
              <a:rPr lang="en-US" sz="2200" b="1" dirty="0">
                <a:solidFill>
                  <a:srgbClr val="9900CC"/>
                </a:solidFill>
              </a:rPr>
              <a:t>I. </a:t>
            </a:r>
            <a:r>
              <a:rPr lang="en-US" sz="2200" b="1" dirty="0" err="1">
                <a:solidFill>
                  <a:srgbClr val="9900CC"/>
                </a:solidFill>
              </a:rPr>
              <a:t>Trong</a:t>
            </a:r>
            <a:r>
              <a:rPr lang="en-US" sz="2200" b="1" dirty="0">
                <a:solidFill>
                  <a:srgbClr val="9900CC"/>
                </a:solidFill>
              </a:rPr>
              <a:t> </a:t>
            </a:r>
            <a:r>
              <a:rPr lang="en-US" sz="2200" b="1" dirty="0" err="1">
                <a:solidFill>
                  <a:srgbClr val="9900CC"/>
                </a:solidFill>
              </a:rPr>
              <a:t>nước</a:t>
            </a:r>
            <a:endParaRPr lang="en-US" sz="2200" b="1" dirty="0">
              <a:solidFill>
                <a:srgbClr val="9900CC"/>
              </a:solidFill>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070347C-C733-4438-B65A-6DF0E3B97CC2}" type="slidenum">
              <a:rPr lang="en-US" altLang="en-US" sz="1400" smtClean="0"/>
              <a:pPr>
                <a:spcBef>
                  <a:spcPct val="0"/>
                </a:spcBef>
                <a:buFontTx/>
                <a:buNone/>
              </a:pPr>
              <a:t>4</a:t>
            </a:fld>
            <a:endParaRPr lang="en-US" altLang="en-US" sz="1400"/>
          </a:p>
        </p:txBody>
      </p:sp>
      <p:sp>
        <p:nvSpPr>
          <p:cNvPr id="5" name="Rectangle 4"/>
          <p:cNvSpPr/>
          <p:nvPr/>
        </p:nvSpPr>
        <p:spPr>
          <a:xfrm>
            <a:off x="9381" y="208375"/>
            <a:ext cx="3271837" cy="360363"/>
          </a:xfrm>
          <a:prstGeom prst="rect">
            <a:avLst/>
          </a:prstGeom>
          <a:solidFill>
            <a:srgbClr val="D2A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a:solidFill>
                  <a:schemeClr val="bg1"/>
                </a:solidFill>
                <a:cs typeface="Arial" pitchFamily="34" charset="0"/>
              </a:rPr>
              <a:t>BỐI CẢNH</a:t>
            </a:r>
          </a:p>
        </p:txBody>
      </p:sp>
      <p:sp>
        <p:nvSpPr>
          <p:cNvPr id="8" name="Rectangle 7"/>
          <p:cNvSpPr/>
          <p:nvPr/>
        </p:nvSpPr>
        <p:spPr>
          <a:xfrm>
            <a:off x="4763" y="6434138"/>
            <a:ext cx="8099425" cy="46037"/>
          </a:xfrm>
          <a:prstGeom prst="rect">
            <a:avLst/>
          </a:prstGeom>
          <a:solidFill>
            <a:srgbClr val="042386">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ectangle 8"/>
          <p:cNvSpPr/>
          <p:nvPr/>
        </p:nvSpPr>
        <p:spPr>
          <a:xfrm>
            <a:off x="-31750" y="6316663"/>
            <a:ext cx="8099425" cy="44450"/>
          </a:xfrm>
          <a:prstGeom prst="rect">
            <a:avLst/>
          </a:prstGeom>
          <a:solidFill>
            <a:srgbClr val="042386">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9"/>
          <p:cNvSpPr/>
          <p:nvPr/>
        </p:nvSpPr>
        <p:spPr>
          <a:xfrm>
            <a:off x="-61913" y="6194425"/>
            <a:ext cx="8162926" cy="46038"/>
          </a:xfrm>
          <a:prstGeom prst="rect">
            <a:avLst/>
          </a:prstGeom>
          <a:solidFill>
            <a:srgbClr val="042386">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36871" name="Picture 2" descr="Kết quả hình ảnh cho au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6817" y="5344609"/>
            <a:ext cx="1854200" cy="84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2" name="Picture 4" descr="Kết quả hình ảnh cho au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5344536"/>
            <a:ext cx="16383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3" name="Picture 11" descr="Kết quả hình ảnh cho inqaahe"/>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a:xfrm>
            <a:off x="171450" y="4086009"/>
            <a:ext cx="3400425" cy="1101725"/>
          </a:xfrm>
          <a:noFill/>
        </p:spPr>
      </p:pic>
      <p:sp>
        <p:nvSpPr>
          <p:cNvPr id="36874" name="AutoShape 13" descr="Kết quả hình ảnh cho apqn"/>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p>
        </p:txBody>
      </p:sp>
      <p:sp>
        <p:nvSpPr>
          <p:cNvPr id="36875" name="AutoShape 15" descr="Kết quả hình ảnh cho aqan"/>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p>
        </p:txBody>
      </p:sp>
      <p:pic>
        <p:nvPicPr>
          <p:cNvPr id="36876" name="Picture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053137" y="4347132"/>
            <a:ext cx="1838325"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7" name="AutoShape 17" descr="Kết quả hình ảnh cho apqn"/>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p>
        </p:txBody>
      </p:sp>
      <p:pic>
        <p:nvPicPr>
          <p:cNvPr id="36878" name="Picture 1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571875" y="4328200"/>
            <a:ext cx="20574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p:cNvSpPr/>
          <p:nvPr/>
        </p:nvSpPr>
        <p:spPr>
          <a:xfrm>
            <a:off x="460375" y="585788"/>
            <a:ext cx="8378825" cy="3108543"/>
          </a:xfrm>
          <a:prstGeom prst="rect">
            <a:avLst/>
          </a:prstGeom>
        </p:spPr>
        <p:txBody>
          <a:bodyPr wrap="square">
            <a:spAutoFit/>
          </a:bodyPr>
          <a:lstStyle/>
          <a:p>
            <a:pPr>
              <a:defRPr/>
            </a:pPr>
            <a:r>
              <a:rPr lang="en-US" sz="2800" b="1" dirty="0">
                <a:solidFill>
                  <a:srgbClr val="9900CC"/>
                </a:solidFill>
              </a:rPr>
              <a:t>II. </a:t>
            </a:r>
            <a:r>
              <a:rPr lang="en-US" sz="2800" b="1" dirty="0" err="1">
                <a:solidFill>
                  <a:srgbClr val="9900CC"/>
                </a:solidFill>
              </a:rPr>
              <a:t>Quốc</a:t>
            </a:r>
            <a:r>
              <a:rPr lang="en-US" sz="2800" b="1" dirty="0">
                <a:solidFill>
                  <a:srgbClr val="9900CC"/>
                </a:solidFill>
              </a:rPr>
              <a:t> </a:t>
            </a:r>
            <a:r>
              <a:rPr lang="en-US" sz="2800" b="1" dirty="0" err="1">
                <a:solidFill>
                  <a:srgbClr val="9900CC"/>
                </a:solidFill>
              </a:rPr>
              <a:t>tế</a:t>
            </a:r>
            <a:endParaRPr lang="en-US" sz="2800" b="1" dirty="0">
              <a:solidFill>
                <a:srgbClr val="9900CC"/>
              </a:solidFill>
            </a:endParaRPr>
          </a:p>
          <a:p>
            <a:pPr marL="457200" indent="-457200">
              <a:buFont typeface="Arial" panose="020B0604020202020204" pitchFamily="34" charset="0"/>
              <a:buChar char="•"/>
              <a:defRPr/>
            </a:pPr>
            <a:r>
              <a:rPr lang="en-US" sz="2800" dirty="0" err="1">
                <a:solidFill>
                  <a:srgbClr val="FF3300"/>
                </a:solidFill>
              </a:rPr>
              <a:t>Cuộc</a:t>
            </a:r>
            <a:r>
              <a:rPr lang="en-US" sz="2800" dirty="0">
                <a:solidFill>
                  <a:srgbClr val="FF3300"/>
                </a:solidFill>
              </a:rPr>
              <a:t> </a:t>
            </a:r>
            <a:r>
              <a:rPr lang="en-US" sz="2800" dirty="0" err="1">
                <a:solidFill>
                  <a:srgbClr val="FF3300"/>
                </a:solidFill>
              </a:rPr>
              <a:t>cách</a:t>
            </a:r>
            <a:r>
              <a:rPr lang="en-US" sz="2800" dirty="0">
                <a:solidFill>
                  <a:srgbClr val="FF3300"/>
                </a:solidFill>
              </a:rPr>
              <a:t> </a:t>
            </a:r>
            <a:r>
              <a:rPr lang="en-US" sz="2800" dirty="0" err="1">
                <a:solidFill>
                  <a:srgbClr val="FF3300"/>
                </a:solidFill>
              </a:rPr>
              <a:t>mạng</a:t>
            </a:r>
            <a:r>
              <a:rPr lang="en-US" sz="2800" dirty="0">
                <a:solidFill>
                  <a:srgbClr val="FF3300"/>
                </a:solidFill>
              </a:rPr>
              <a:t> CN 4.0, </a:t>
            </a:r>
            <a:r>
              <a:rPr lang="en-US" sz="2800" dirty="0" err="1">
                <a:solidFill>
                  <a:srgbClr val="FF3300"/>
                </a:solidFill>
              </a:rPr>
              <a:t>sự</a:t>
            </a:r>
            <a:r>
              <a:rPr lang="en-US" sz="2800" dirty="0">
                <a:solidFill>
                  <a:srgbClr val="FF3300"/>
                </a:solidFill>
              </a:rPr>
              <a:t> </a:t>
            </a:r>
            <a:r>
              <a:rPr lang="en-US" sz="2800" dirty="0" err="1">
                <a:solidFill>
                  <a:srgbClr val="FF3300"/>
                </a:solidFill>
              </a:rPr>
              <a:t>hình</a:t>
            </a:r>
            <a:r>
              <a:rPr lang="en-US" sz="2800" dirty="0">
                <a:solidFill>
                  <a:srgbClr val="FF3300"/>
                </a:solidFill>
              </a:rPr>
              <a:t> </a:t>
            </a:r>
            <a:r>
              <a:rPr lang="en-US" sz="2800" dirty="0" err="1">
                <a:solidFill>
                  <a:srgbClr val="FF3300"/>
                </a:solidFill>
              </a:rPr>
              <a:t>thành</a:t>
            </a:r>
            <a:r>
              <a:rPr lang="en-US" sz="2800" dirty="0">
                <a:solidFill>
                  <a:srgbClr val="FF3300"/>
                </a:solidFill>
              </a:rPr>
              <a:t> AEC</a:t>
            </a:r>
            <a:r>
              <a:rPr lang="en-US" sz="2800" dirty="0">
                <a:solidFill>
                  <a:srgbClr val="FF0000"/>
                </a:solidFill>
              </a:rPr>
              <a:t>, CPTPP, EVFTA…</a:t>
            </a:r>
            <a:r>
              <a:rPr lang="en-US" sz="2800" dirty="0"/>
              <a:t> </a:t>
            </a:r>
            <a:r>
              <a:rPr lang="en-US" sz="2800" dirty="0" err="1"/>
              <a:t>yêu</a:t>
            </a:r>
            <a:r>
              <a:rPr lang="en-US" sz="2800" dirty="0"/>
              <a:t> </a:t>
            </a:r>
            <a:r>
              <a:rPr lang="en-US" sz="2800" dirty="0" err="1"/>
              <a:t>cầu</a:t>
            </a:r>
            <a:r>
              <a:rPr lang="en-US" sz="2800" dirty="0"/>
              <a:t> </a:t>
            </a:r>
            <a:r>
              <a:rPr lang="en-US" sz="2800" dirty="0" err="1"/>
              <a:t>về</a:t>
            </a:r>
            <a:r>
              <a:rPr lang="en-US" sz="2800" dirty="0"/>
              <a:t> </a:t>
            </a:r>
            <a:r>
              <a:rPr lang="en-US" sz="2800" dirty="0" err="1"/>
              <a:t>nguồn</a:t>
            </a:r>
            <a:r>
              <a:rPr lang="en-US" sz="2800" dirty="0"/>
              <a:t> </a:t>
            </a:r>
            <a:r>
              <a:rPr lang="en-US" sz="2800" dirty="0" err="1"/>
              <a:t>nhân</a:t>
            </a:r>
            <a:r>
              <a:rPr lang="en-US" sz="2800" dirty="0"/>
              <a:t> </a:t>
            </a:r>
            <a:r>
              <a:rPr lang="en-US" sz="2800" dirty="0" err="1"/>
              <a:t>lực</a:t>
            </a:r>
            <a:r>
              <a:rPr lang="en-US" sz="2800" dirty="0"/>
              <a:t> </a:t>
            </a:r>
            <a:r>
              <a:rPr lang="en-US" sz="2800" dirty="0" err="1"/>
              <a:t>chất</a:t>
            </a:r>
            <a:r>
              <a:rPr lang="en-US" sz="2800" dirty="0"/>
              <a:t> </a:t>
            </a:r>
            <a:r>
              <a:rPr lang="en-US" sz="2800" dirty="0" err="1"/>
              <a:t>lượng</a:t>
            </a:r>
            <a:r>
              <a:rPr lang="en-US" sz="2800" dirty="0"/>
              <a:t> </a:t>
            </a:r>
            <a:r>
              <a:rPr lang="en-US" sz="2800" dirty="0" err="1"/>
              <a:t>cao</a:t>
            </a:r>
            <a:r>
              <a:rPr lang="en-US" sz="2800" dirty="0"/>
              <a:t>, </a:t>
            </a:r>
            <a:r>
              <a:rPr lang="en-US" sz="2800" dirty="0" err="1"/>
              <a:t>sự</a:t>
            </a:r>
            <a:r>
              <a:rPr lang="en-US" sz="2800" dirty="0"/>
              <a:t> </a:t>
            </a:r>
            <a:r>
              <a:rPr lang="en-US" sz="2800" dirty="0" err="1"/>
              <a:t>dịch</a:t>
            </a:r>
            <a:r>
              <a:rPr lang="en-US" sz="2800" dirty="0"/>
              <a:t> </a:t>
            </a:r>
            <a:r>
              <a:rPr lang="en-US" sz="2800" dirty="0" err="1"/>
              <a:t>chuyển</a:t>
            </a:r>
            <a:r>
              <a:rPr lang="en-US" sz="2800" dirty="0"/>
              <a:t> </a:t>
            </a:r>
            <a:r>
              <a:rPr lang="en-US" sz="2800" dirty="0" err="1"/>
              <a:t>sinh</a:t>
            </a:r>
            <a:r>
              <a:rPr lang="en-US" sz="2800" dirty="0"/>
              <a:t> </a:t>
            </a:r>
            <a:r>
              <a:rPr lang="en-US" sz="2800" dirty="0" err="1"/>
              <a:t>viên</a:t>
            </a:r>
            <a:r>
              <a:rPr lang="en-US" sz="2800" dirty="0"/>
              <a:t>, </a:t>
            </a:r>
            <a:r>
              <a:rPr lang="en-US" sz="2800" dirty="0" err="1"/>
              <a:t>lao</a:t>
            </a:r>
            <a:r>
              <a:rPr lang="en-US" sz="2800" dirty="0"/>
              <a:t> </a:t>
            </a:r>
            <a:r>
              <a:rPr lang="en-US" sz="2800" dirty="0" err="1"/>
              <a:t>động</a:t>
            </a:r>
            <a:r>
              <a:rPr lang="en-US" sz="2800" dirty="0"/>
              <a:t> </a:t>
            </a:r>
            <a:r>
              <a:rPr lang="en-US" sz="2800" dirty="0" err="1"/>
              <a:t>trong</a:t>
            </a:r>
            <a:r>
              <a:rPr lang="en-US" sz="2800" dirty="0"/>
              <a:t> </a:t>
            </a:r>
            <a:r>
              <a:rPr lang="en-US" sz="2800" dirty="0" err="1"/>
              <a:t>khu</a:t>
            </a:r>
            <a:r>
              <a:rPr lang="en-US" sz="2800" dirty="0"/>
              <a:t> </a:t>
            </a:r>
            <a:r>
              <a:rPr lang="en-US" sz="2800" dirty="0" err="1"/>
              <a:t>vực</a:t>
            </a:r>
            <a:r>
              <a:rPr lang="en-US" sz="2800" dirty="0"/>
              <a:t> </a:t>
            </a:r>
            <a:r>
              <a:rPr lang="en-US" sz="2800" dirty="0" err="1"/>
              <a:t>và</a:t>
            </a:r>
            <a:r>
              <a:rPr lang="en-US" sz="2800" dirty="0"/>
              <a:t> </a:t>
            </a:r>
            <a:r>
              <a:rPr lang="en-US" sz="2800" dirty="0" err="1"/>
              <a:t>trên</a:t>
            </a:r>
            <a:r>
              <a:rPr lang="en-US" sz="2800" dirty="0"/>
              <a:t> </a:t>
            </a:r>
            <a:r>
              <a:rPr lang="en-US" sz="2800" dirty="0" err="1"/>
              <a:t>thế</a:t>
            </a:r>
            <a:r>
              <a:rPr lang="en-US" sz="2800" dirty="0"/>
              <a:t> </a:t>
            </a:r>
            <a:r>
              <a:rPr lang="en-US" sz="2800" dirty="0" err="1"/>
              <a:t>giới</a:t>
            </a:r>
            <a:r>
              <a:rPr lang="en-US" sz="2800" dirty="0"/>
              <a:t>.</a:t>
            </a:r>
          </a:p>
          <a:p>
            <a:pPr marL="457200" indent="-457200">
              <a:buFont typeface="Arial" panose="020B0604020202020204" pitchFamily="34" charset="0"/>
              <a:buChar char="•"/>
              <a:defRPr/>
            </a:pPr>
            <a:r>
              <a:rPr lang="en-US" sz="2800" dirty="0" err="1">
                <a:solidFill>
                  <a:srgbClr val="FF3300"/>
                </a:solidFill>
              </a:rPr>
              <a:t>Các</a:t>
            </a:r>
            <a:r>
              <a:rPr lang="en-US" sz="2800" dirty="0">
                <a:solidFill>
                  <a:srgbClr val="FF3300"/>
                </a:solidFill>
              </a:rPr>
              <a:t> </a:t>
            </a:r>
            <a:r>
              <a:rPr lang="en-US" sz="2800" dirty="0" err="1">
                <a:solidFill>
                  <a:srgbClr val="FF3300"/>
                </a:solidFill>
              </a:rPr>
              <a:t>mạng</a:t>
            </a:r>
            <a:r>
              <a:rPr lang="en-US" sz="2800" dirty="0">
                <a:solidFill>
                  <a:srgbClr val="FF3300"/>
                </a:solidFill>
              </a:rPr>
              <a:t> </a:t>
            </a:r>
            <a:r>
              <a:rPr lang="en-US" sz="2800" dirty="0" err="1">
                <a:solidFill>
                  <a:srgbClr val="FF3300"/>
                </a:solidFill>
              </a:rPr>
              <a:t>lưới</a:t>
            </a:r>
            <a:r>
              <a:rPr lang="en-US" sz="2800" dirty="0"/>
              <a:t> </a:t>
            </a:r>
            <a:r>
              <a:rPr lang="en-US" sz="2800" dirty="0" err="1"/>
              <a:t>về</a:t>
            </a:r>
            <a:r>
              <a:rPr lang="en-US" sz="2800" dirty="0"/>
              <a:t> ĐBCL </a:t>
            </a:r>
            <a:r>
              <a:rPr lang="en-US" sz="2800" dirty="0" err="1"/>
              <a:t>ngày</a:t>
            </a:r>
            <a:r>
              <a:rPr lang="en-US" sz="2800" dirty="0"/>
              <a:t> </a:t>
            </a:r>
            <a:r>
              <a:rPr lang="en-US" sz="2800" dirty="0" err="1"/>
              <a:t>càng</a:t>
            </a:r>
            <a:r>
              <a:rPr lang="en-US" sz="2800" dirty="0"/>
              <a:t> </a:t>
            </a:r>
            <a:r>
              <a:rPr lang="en-US" sz="2800" dirty="0" err="1"/>
              <a:t>hoạt</a:t>
            </a:r>
            <a:r>
              <a:rPr lang="en-US" sz="2800" dirty="0"/>
              <a:t> </a:t>
            </a:r>
            <a:r>
              <a:rPr lang="en-US" sz="2800" dirty="0" err="1"/>
              <a:t>động</a:t>
            </a:r>
            <a:r>
              <a:rPr lang="en-US" sz="2800" dirty="0"/>
              <a:t> </a:t>
            </a:r>
            <a:r>
              <a:rPr lang="en-US" sz="2800" dirty="0" err="1"/>
              <a:t>có</a:t>
            </a:r>
            <a:r>
              <a:rPr lang="en-US" sz="2800" dirty="0"/>
              <a:t> </a:t>
            </a:r>
            <a:r>
              <a:rPr lang="en-US" sz="2800" dirty="0" err="1"/>
              <a:t>hiệu</a:t>
            </a:r>
            <a:r>
              <a:rPr lang="en-US" sz="2800" dirty="0"/>
              <a:t> </a:t>
            </a:r>
            <a:r>
              <a:rPr lang="en-US" sz="2800" dirty="0" err="1"/>
              <a:t>quả</a:t>
            </a:r>
            <a:r>
              <a:rPr lang="en-US" sz="2800" dirty="0"/>
              <a:t>, </a:t>
            </a:r>
            <a:r>
              <a:rPr lang="en-US" sz="2800" dirty="0" err="1"/>
              <a:t>với</a:t>
            </a:r>
            <a:r>
              <a:rPr lang="en-US" sz="2800" dirty="0"/>
              <a:t> </a:t>
            </a:r>
            <a:r>
              <a:rPr lang="en-US" sz="2800" dirty="0" err="1"/>
              <a:t>nhiều</a:t>
            </a:r>
            <a:r>
              <a:rPr lang="en-US" sz="2800" dirty="0"/>
              <a:t> </a:t>
            </a:r>
            <a:r>
              <a:rPr lang="en-US" sz="2800" dirty="0" err="1"/>
              <a:t>mô</a:t>
            </a:r>
            <a:r>
              <a:rPr lang="en-US" sz="2800" dirty="0"/>
              <a:t> </a:t>
            </a:r>
            <a:r>
              <a:rPr lang="en-US" sz="2800" dirty="0" err="1"/>
              <a:t>hình</a:t>
            </a:r>
            <a:r>
              <a:rPr lang="en-US" sz="2800" dirty="0"/>
              <a:t> </a:t>
            </a:r>
            <a:r>
              <a:rPr lang="en-US" sz="2800" dirty="0" err="1"/>
              <a:t>tốt</a:t>
            </a:r>
            <a:r>
              <a:rPr lang="en-US" sz="2800"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2BA11AD-4C0C-4067-A48E-A6C8683C78CD}" type="slidenum">
              <a:rPr lang="en-US" altLang="en-US" sz="1400" smtClean="0"/>
              <a:pPr>
                <a:spcBef>
                  <a:spcPct val="0"/>
                </a:spcBef>
                <a:buFontTx/>
                <a:buNone/>
              </a:pPr>
              <a:t>5</a:t>
            </a:fld>
            <a:endParaRPr lang="en-US" altLang="en-US" sz="1400"/>
          </a:p>
        </p:txBody>
      </p:sp>
      <p:sp>
        <p:nvSpPr>
          <p:cNvPr id="20483" name="Rectangle 3"/>
          <p:cNvSpPr>
            <a:spLocks noGrp="1" noChangeArrowheads="1"/>
          </p:cNvSpPr>
          <p:nvPr>
            <p:ph type="body" idx="1"/>
          </p:nvPr>
        </p:nvSpPr>
        <p:spPr>
          <a:xfrm>
            <a:off x="152400" y="762000"/>
            <a:ext cx="8915400" cy="5410200"/>
          </a:xfrm>
        </p:spPr>
        <p:txBody>
          <a:bodyPr/>
          <a:lstStyle/>
          <a:p>
            <a:pPr marL="457200" lvl="1" indent="0" algn="just" eaLnBrk="1" hangingPunct="1">
              <a:lnSpc>
                <a:spcPct val="110000"/>
              </a:lnSpc>
              <a:buClr>
                <a:schemeClr val="tx1"/>
              </a:buClr>
              <a:buFontTx/>
              <a:buNone/>
              <a:defRPr/>
            </a:pPr>
            <a:r>
              <a:rPr lang="en-US" altLang="en-US" sz="3000" b="1" dirty="0">
                <a:solidFill>
                  <a:srgbClr val="7030A0"/>
                </a:solidFill>
                <a:cs typeface="Calibri" panose="020F0502020204030204" pitchFamily="34" charset="0"/>
              </a:rPr>
              <a:t>I. </a:t>
            </a:r>
            <a:r>
              <a:rPr lang="en-US" altLang="en-US" sz="3000" b="1" dirty="0" err="1">
                <a:solidFill>
                  <a:srgbClr val="7030A0"/>
                </a:solidFill>
                <a:cs typeface="Calibri" panose="020F0502020204030204" pitchFamily="34" charset="0"/>
              </a:rPr>
              <a:t>Hệ</a:t>
            </a:r>
            <a:r>
              <a:rPr lang="en-US" altLang="en-US" sz="3000" b="1" dirty="0">
                <a:solidFill>
                  <a:srgbClr val="7030A0"/>
                </a:solidFill>
                <a:cs typeface="Calibri" panose="020F0502020204030204" pitchFamily="34" charset="0"/>
              </a:rPr>
              <a:t> </a:t>
            </a:r>
            <a:r>
              <a:rPr lang="en-US" altLang="en-US" sz="3000" b="1" dirty="0" err="1">
                <a:solidFill>
                  <a:srgbClr val="7030A0"/>
                </a:solidFill>
                <a:cs typeface="Calibri" panose="020F0502020204030204" pitchFamily="34" charset="0"/>
              </a:rPr>
              <a:t>thống</a:t>
            </a:r>
            <a:r>
              <a:rPr lang="en-US" altLang="en-US" sz="3000" b="1" dirty="0">
                <a:solidFill>
                  <a:srgbClr val="7030A0"/>
                </a:solidFill>
                <a:cs typeface="Calibri" panose="020F0502020204030204" pitchFamily="34" charset="0"/>
              </a:rPr>
              <a:t> </a:t>
            </a:r>
            <a:r>
              <a:rPr lang="en-US" altLang="en-US" sz="3000" b="1" dirty="0" err="1">
                <a:solidFill>
                  <a:srgbClr val="7030A0"/>
                </a:solidFill>
                <a:cs typeface="Calibri" panose="020F0502020204030204" pitchFamily="34" charset="0"/>
              </a:rPr>
              <a:t>văn</a:t>
            </a:r>
            <a:r>
              <a:rPr lang="en-US" altLang="en-US" sz="3000" b="1" dirty="0">
                <a:solidFill>
                  <a:srgbClr val="7030A0"/>
                </a:solidFill>
                <a:cs typeface="Calibri" panose="020F0502020204030204" pitchFamily="34" charset="0"/>
              </a:rPr>
              <a:t> </a:t>
            </a:r>
            <a:r>
              <a:rPr lang="en-US" altLang="en-US" sz="3000" b="1" dirty="0" err="1">
                <a:solidFill>
                  <a:srgbClr val="7030A0"/>
                </a:solidFill>
                <a:cs typeface="Calibri" panose="020F0502020204030204" pitchFamily="34" charset="0"/>
              </a:rPr>
              <a:t>bản</a:t>
            </a:r>
            <a:endParaRPr lang="en-US" altLang="en-US" sz="3000" b="1" dirty="0">
              <a:solidFill>
                <a:srgbClr val="7030A0"/>
              </a:solidFill>
              <a:cs typeface="Calibri" panose="020F0502020204030204" pitchFamily="34" charset="0"/>
            </a:endParaRPr>
          </a:p>
          <a:p>
            <a:pPr marL="457200" lvl="1" indent="0" algn="just" eaLnBrk="1" hangingPunct="1">
              <a:lnSpc>
                <a:spcPct val="110000"/>
              </a:lnSpc>
              <a:buClr>
                <a:schemeClr val="tx1"/>
              </a:buClr>
              <a:buFontTx/>
              <a:buNone/>
              <a:defRPr/>
            </a:pPr>
            <a:r>
              <a:rPr lang="en-US" altLang="en-US" sz="3000" b="1" dirty="0">
                <a:cs typeface="Calibri" panose="020F0502020204030204" pitchFamily="34" charset="0"/>
              </a:rPr>
              <a:t>1. </a:t>
            </a:r>
            <a:r>
              <a:rPr lang="en-US" altLang="en-US" sz="3000" b="1" dirty="0" err="1">
                <a:cs typeface="Calibri" panose="020F0502020204030204" pitchFamily="34" charset="0"/>
              </a:rPr>
              <a:t>Đã</a:t>
            </a:r>
            <a:r>
              <a:rPr lang="en-US" altLang="en-US" sz="3000" b="1" dirty="0">
                <a:cs typeface="Calibri" panose="020F0502020204030204" pitchFamily="34" charset="0"/>
              </a:rPr>
              <a:t> </a:t>
            </a:r>
            <a:r>
              <a:rPr lang="en-US" altLang="en-US" sz="3000" b="1" dirty="0" err="1">
                <a:cs typeface="Calibri" panose="020F0502020204030204" pitchFamily="34" charset="0"/>
              </a:rPr>
              <a:t>có</a:t>
            </a:r>
            <a:r>
              <a:rPr lang="en-US" altLang="en-US" sz="3000" b="1" dirty="0">
                <a:cs typeface="Calibri" panose="020F0502020204030204" pitchFamily="34" charset="0"/>
              </a:rPr>
              <a:t>: </a:t>
            </a:r>
          </a:p>
          <a:p>
            <a:pPr lvl="1" algn="just" eaLnBrk="1" hangingPunct="1">
              <a:lnSpc>
                <a:spcPct val="110000"/>
              </a:lnSpc>
              <a:buClr>
                <a:schemeClr val="tx1"/>
              </a:buClr>
              <a:buFont typeface="Arial" panose="020B0604020202020204" pitchFamily="34" charset="0"/>
              <a:buChar char="•"/>
              <a:defRPr/>
            </a:pPr>
            <a:r>
              <a:rPr lang="en-US" altLang="en-US" sz="2600" dirty="0" err="1">
                <a:cs typeface="Calibri" panose="020F0502020204030204" pitchFamily="34" charset="0"/>
              </a:rPr>
              <a:t>Luật</a:t>
            </a:r>
            <a:r>
              <a:rPr lang="en-US" altLang="en-US" sz="2600" dirty="0">
                <a:cs typeface="Calibri" panose="020F0502020204030204" pitchFamily="34" charset="0"/>
              </a:rPr>
              <a:t> GD (2005, 2009, 2019) – </a:t>
            </a:r>
            <a:r>
              <a:rPr lang="en-US" altLang="en-US" sz="2600" dirty="0" err="1">
                <a:cs typeface="Calibri" panose="020F0502020204030204" pitchFamily="34" charset="0"/>
              </a:rPr>
              <a:t>Luật</a:t>
            </a:r>
            <a:r>
              <a:rPr lang="en-US" altLang="en-US" sz="2600" dirty="0">
                <a:cs typeface="Calibri" panose="020F0502020204030204" pitchFamily="34" charset="0"/>
              </a:rPr>
              <a:t> 43;  </a:t>
            </a:r>
          </a:p>
          <a:p>
            <a:pPr lvl="1" algn="just" eaLnBrk="1" hangingPunct="1">
              <a:lnSpc>
                <a:spcPct val="110000"/>
              </a:lnSpc>
              <a:buClr>
                <a:schemeClr val="tx1"/>
              </a:buClr>
              <a:buFont typeface="Arial" panose="020B0604020202020204" pitchFamily="34" charset="0"/>
              <a:buChar char="•"/>
              <a:defRPr/>
            </a:pPr>
            <a:r>
              <a:rPr lang="en-US" altLang="en-US" sz="2600" dirty="0" err="1">
                <a:cs typeface="Calibri" panose="020F0502020204030204" pitchFamily="34" charset="0"/>
              </a:rPr>
              <a:t>Luật</a:t>
            </a:r>
            <a:r>
              <a:rPr lang="en-US" altLang="en-US" sz="2600" dirty="0">
                <a:cs typeface="Calibri" panose="020F0502020204030204" pitchFamily="34" charset="0"/>
              </a:rPr>
              <a:t> GDĐH (2012, 2018) – </a:t>
            </a:r>
            <a:r>
              <a:rPr lang="en-US" altLang="en-US" sz="2600" dirty="0" err="1">
                <a:cs typeface="Calibri" panose="020F0502020204030204" pitchFamily="34" charset="0"/>
              </a:rPr>
              <a:t>Luật</a:t>
            </a:r>
            <a:r>
              <a:rPr lang="en-US" altLang="en-US" sz="2600" dirty="0">
                <a:cs typeface="Calibri" panose="020F0502020204030204" pitchFamily="34" charset="0"/>
              </a:rPr>
              <a:t> 34;</a:t>
            </a:r>
          </a:p>
          <a:p>
            <a:pPr lvl="1" algn="just" eaLnBrk="1" hangingPunct="1">
              <a:lnSpc>
                <a:spcPct val="110000"/>
              </a:lnSpc>
              <a:buClr>
                <a:schemeClr val="tx1"/>
              </a:buClr>
              <a:buFont typeface="Arial" panose="020B0604020202020204" pitchFamily="34" charset="0"/>
              <a:buChar char="•"/>
              <a:defRPr/>
            </a:pPr>
            <a:r>
              <a:rPr lang="en-US" altLang="en-US" sz="2600" dirty="0" err="1">
                <a:cs typeface="Calibri" panose="020F0502020204030204" pitchFamily="34" charset="0"/>
              </a:rPr>
              <a:t>Nghị</a:t>
            </a:r>
            <a:r>
              <a:rPr lang="en-US" altLang="en-US" sz="2600" dirty="0">
                <a:cs typeface="Calibri" panose="020F0502020204030204" pitchFamily="34" charset="0"/>
              </a:rPr>
              <a:t> </a:t>
            </a:r>
            <a:r>
              <a:rPr lang="en-US" altLang="en-US" sz="2600" dirty="0" err="1">
                <a:cs typeface="Calibri" panose="020F0502020204030204" pitchFamily="34" charset="0"/>
              </a:rPr>
              <a:t>quyết</a:t>
            </a:r>
            <a:r>
              <a:rPr lang="en-US" altLang="en-US" sz="2600" dirty="0">
                <a:cs typeface="Calibri" panose="020F0502020204030204" pitchFamily="34" charset="0"/>
              </a:rPr>
              <a:t> 29-NQ/TW;</a:t>
            </a:r>
          </a:p>
          <a:p>
            <a:pPr lvl="1" algn="just" eaLnBrk="1" hangingPunct="1">
              <a:lnSpc>
                <a:spcPct val="110000"/>
              </a:lnSpc>
              <a:buClr>
                <a:schemeClr val="tx1"/>
              </a:buClr>
              <a:buFont typeface="Arial" panose="020B0604020202020204" pitchFamily="34" charset="0"/>
              <a:buChar char="•"/>
              <a:defRPr/>
            </a:pPr>
            <a:r>
              <a:rPr lang="en-US" altLang="en-US" sz="2600" dirty="0" err="1" smtClean="0">
                <a:cs typeface="Calibri" panose="020F0502020204030204" pitchFamily="34" charset="0"/>
              </a:rPr>
              <a:t>Khung</a:t>
            </a:r>
            <a:r>
              <a:rPr lang="en-US" altLang="en-US" sz="2600" dirty="0" smtClean="0">
                <a:cs typeface="Calibri" panose="020F0502020204030204" pitchFamily="34" charset="0"/>
              </a:rPr>
              <a:t> </a:t>
            </a:r>
            <a:r>
              <a:rPr lang="en-US" altLang="en-US" sz="2600" dirty="0" err="1">
                <a:cs typeface="Calibri" panose="020F0502020204030204" pitchFamily="34" charset="0"/>
              </a:rPr>
              <a:t>trình</a:t>
            </a:r>
            <a:r>
              <a:rPr lang="en-US" altLang="en-US" sz="2600" dirty="0">
                <a:cs typeface="Calibri" panose="020F0502020204030204" pitchFamily="34" charset="0"/>
              </a:rPr>
              <a:t> </a:t>
            </a:r>
            <a:r>
              <a:rPr lang="en-US" altLang="en-US" sz="2600" dirty="0" err="1">
                <a:cs typeface="Calibri" panose="020F0502020204030204" pitchFamily="34" charset="0"/>
              </a:rPr>
              <a:t>độ</a:t>
            </a:r>
            <a:r>
              <a:rPr lang="en-US" altLang="en-US" sz="2600" dirty="0">
                <a:cs typeface="Calibri" panose="020F0502020204030204" pitchFamily="34" charset="0"/>
              </a:rPr>
              <a:t> </a:t>
            </a:r>
            <a:r>
              <a:rPr lang="en-US" altLang="en-US" sz="2600" dirty="0" err="1">
                <a:cs typeface="Calibri" panose="020F0502020204030204" pitchFamily="34" charset="0"/>
              </a:rPr>
              <a:t>quốc</a:t>
            </a:r>
            <a:r>
              <a:rPr lang="en-US" altLang="en-US" sz="2600" dirty="0">
                <a:cs typeface="Calibri" panose="020F0502020204030204" pitchFamily="34" charset="0"/>
              </a:rPr>
              <a:t> </a:t>
            </a:r>
            <a:r>
              <a:rPr lang="en-US" altLang="en-US" sz="2600" dirty="0" err="1">
                <a:cs typeface="Calibri" panose="020F0502020204030204" pitchFamily="34" charset="0"/>
              </a:rPr>
              <a:t>gia</a:t>
            </a:r>
            <a:r>
              <a:rPr lang="en-US" altLang="en-US" sz="2600" dirty="0">
                <a:cs typeface="Calibri" panose="020F0502020204030204" pitchFamily="34" charset="0"/>
              </a:rPr>
              <a:t> </a:t>
            </a:r>
            <a:r>
              <a:rPr lang="en-US" altLang="en-US" sz="2600" dirty="0" err="1">
                <a:cs typeface="Calibri" panose="020F0502020204030204" pitchFamily="34" charset="0"/>
              </a:rPr>
              <a:t>Việt</a:t>
            </a:r>
            <a:r>
              <a:rPr lang="en-US" altLang="en-US" sz="2600" dirty="0">
                <a:cs typeface="Calibri" panose="020F0502020204030204" pitchFamily="34" charset="0"/>
              </a:rPr>
              <a:t> Nam (QĐ </a:t>
            </a:r>
            <a:r>
              <a:rPr lang="en-US" altLang="en-US" sz="2600" dirty="0" smtClean="0">
                <a:cs typeface="Calibri" panose="020F0502020204030204" pitchFamily="34" charset="0"/>
              </a:rPr>
              <a:t>1982/QĐ-</a:t>
            </a:r>
            <a:r>
              <a:rPr lang="en-US" altLang="en-US" sz="2600" dirty="0" err="1" smtClean="0">
                <a:cs typeface="Calibri" panose="020F0502020204030204" pitchFamily="34" charset="0"/>
              </a:rPr>
              <a:t>TTg</a:t>
            </a:r>
            <a:r>
              <a:rPr lang="en-US" altLang="en-US" sz="2600" dirty="0" smtClean="0">
                <a:cs typeface="Calibri" panose="020F0502020204030204" pitchFamily="34" charset="0"/>
              </a:rPr>
              <a:t>).</a:t>
            </a:r>
          </a:p>
          <a:p>
            <a:pPr lvl="1" algn="just" eaLnBrk="1" hangingPunct="1">
              <a:lnSpc>
                <a:spcPct val="110000"/>
              </a:lnSpc>
              <a:buClr>
                <a:schemeClr val="tx1"/>
              </a:buClr>
              <a:buFont typeface="Arial" panose="020B0604020202020204" pitchFamily="34" charset="0"/>
              <a:buChar char="•"/>
              <a:defRPr/>
            </a:pPr>
            <a:r>
              <a:rPr lang="en-US" altLang="en-US" sz="2600" dirty="0" err="1" smtClean="0">
                <a:cs typeface="Calibri" panose="020F0502020204030204" pitchFamily="34" charset="0"/>
              </a:rPr>
              <a:t>Các</a:t>
            </a:r>
            <a:r>
              <a:rPr lang="en-US" altLang="en-US" sz="2600" dirty="0" smtClean="0">
                <a:cs typeface="Calibri" panose="020F0502020204030204" pitchFamily="34" charset="0"/>
              </a:rPr>
              <a:t> </a:t>
            </a:r>
            <a:r>
              <a:rPr lang="en-US" altLang="en-US" sz="2600" dirty="0" err="1" smtClean="0">
                <a:cs typeface="Calibri" panose="020F0502020204030204" pitchFamily="34" charset="0"/>
              </a:rPr>
              <a:t>nghị</a:t>
            </a:r>
            <a:r>
              <a:rPr lang="en-US" altLang="en-US" sz="2600" dirty="0" smtClean="0">
                <a:cs typeface="Calibri" panose="020F0502020204030204" pitchFamily="34" charset="0"/>
              </a:rPr>
              <a:t> </a:t>
            </a:r>
            <a:r>
              <a:rPr lang="en-US" altLang="en-US" sz="2600" dirty="0" err="1" smtClean="0">
                <a:cs typeface="Calibri" panose="020F0502020204030204" pitchFamily="34" charset="0"/>
              </a:rPr>
              <a:t>định</a:t>
            </a:r>
            <a:r>
              <a:rPr lang="en-US" altLang="en-US" sz="2600" dirty="0" smtClean="0">
                <a:cs typeface="Calibri" panose="020F0502020204030204" pitchFamily="34" charset="0"/>
              </a:rPr>
              <a:t>: </a:t>
            </a:r>
            <a:r>
              <a:rPr lang="en-US" altLang="en-US" sz="2600" dirty="0" err="1">
                <a:cs typeface="Calibri" panose="020F0502020204030204" pitchFamily="34" charset="0"/>
              </a:rPr>
              <a:t>Nghị</a:t>
            </a:r>
            <a:r>
              <a:rPr lang="en-US" altLang="en-US" sz="2600" dirty="0">
                <a:cs typeface="Calibri" panose="020F0502020204030204" pitchFamily="34" charset="0"/>
              </a:rPr>
              <a:t> </a:t>
            </a:r>
            <a:r>
              <a:rPr lang="en-US" altLang="en-US" sz="2600" dirty="0" err="1">
                <a:cs typeface="Calibri" panose="020F0502020204030204" pitchFamily="34" charset="0"/>
              </a:rPr>
              <a:t>định</a:t>
            </a:r>
            <a:r>
              <a:rPr lang="en-US" altLang="en-US" sz="2600" dirty="0">
                <a:cs typeface="Calibri" panose="020F0502020204030204" pitchFamily="34" charset="0"/>
              </a:rPr>
              <a:t> 86/2018/NĐ-CP </a:t>
            </a:r>
            <a:r>
              <a:rPr lang="vi-VN" sz="2600" dirty="0"/>
              <a:t>quy định về hợp tác, đầu tư của nước ngoài trong lĩnh vực </a:t>
            </a:r>
            <a:r>
              <a:rPr lang="en-US" sz="2600" dirty="0" smtClean="0"/>
              <a:t>GD</a:t>
            </a:r>
          </a:p>
          <a:p>
            <a:pPr lvl="1" algn="just" eaLnBrk="1" hangingPunct="1">
              <a:lnSpc>
                <a:spcPct val="110000"/>
              </a:lnSpc>
              <a:buClr>
                <a:schemeClr val="tx1"/>
              </a:buClr>
              <a:buFont typeface="Arial" panose="020B0604020202020204" pitchFamily="34" charset="0"/>
              <a:buChar char="•"/>
              <a:defRPr/>
            </a:pPr>
            <a:r>
              <a:rPr lang="en-US" altLang="en-US" sz="2600" dirty="0" err="1">
                <a:cs typeface="Calibri" panose="020F0502020204030204" pitchFamily="34" charset="0"/>
              </a:rPr>
              <a:t>Thông</a:t>
            </a:r>
            <a:r>
              <a:rPr lang="en-US" altLang="en-US" sz="2600" dirty="0">
                <a:cs typeface="Calibri" panose="020F0502020204030204" pitchFamily="34" charset="0"/>
              </a:rPr>
              <a:t> </a:t>
            </a:r>
            <a:r>
              <a:rPr lang="en-US" altLang="en-US" sz="2600" dirty="0" err="1">
                <a:cs typeface="Calibri" panose="020F0502020204030204" pitchFamily="34" charset="0"/>
              </a:rPr>
              <a:t>tư</a:t>
            </a:r>
            <a:r>
              <a:rPr lang="en-US" altLang="en-US" sz="2600" dirty="0">
                <a:cs typeface="Calibri" panose="020F0502020204030204" pitchFamily="34" charset="0"/>
              </a:rPr>
              <a:t>: </a:t>
            </a:r>
            <a:r>
              <a:rPr lang="en-US" sz="2600" dirty="0" err="1">
                <a:solidFill>
                  <a:srgbClr val="FF0000"/>
                </a:solidFill>
              </a:rPr>
              <a:t>Các</a:t>
            </a:r>
            <a:r>
              <a:rPr lang="en-US" sz="2600" dirty="0">
                <a:solidFill>
                  <a:srgbClr val="FF0000"/>
                </a:solidFill>
              </a:rPr>
              <a:t> </a:t>
            </a:r>
            <a:r>
              <a:rPr lang="en-US" sz="2600" dirty="0" err="1">
                <a:solidFill>
                  <a:srgbClr val="FF0000"/>
                </a:solidFill>
              </a:rPr>
              <a:t>tiêu</a:t>
            </a:r>
            <a:r>
              <a:rPr lang="en-US" sz="2600" dirty="0">
                <a:solidFill>
                  <a:srgbClr val="FF0000"/>
                </a:solidFill>
              </a:rPr>
              <a:t> </a:t>
            </a:r>
            <a:r>
              <a:rPr lang="en-US" sz="2600" dirty="0" err="1">
                <a:solidFill>
                  <a:srgbClr val="FF0000"/>
                </a:solidFill>
              </a:rPr>
              <a:t>chuẩn</a:t>
            </a:r>
            <a:r>
              <a:rPr lang="en-US" sz="2600" dirty="0">
                <a:solidFill>
                  <a:srgbClr val="FF0000"/>
                </a:solidFill>
              </a:rPr>
              <a:t> </a:t>
            </a:r>
            <a:r>
              <a:rPr lang="en-US" sz="2600" dirty="0" err="1">
                <a:solidFill>
                  <a:srgbClr val="FF0000"/>
                </a:solidFill>
              </a:rPr>
              <a:t>đánh</a:t>
            </a:r>
            <a:r>
              <a:rPr lang="en-US" sz="2600" dirty="0">
                <a:solidFill>
                  <a:srgbClr val="FF0000"/>
                </a:solidFill>
              </a:rPr>
              <a:t> </a:t>
            </a:r>
            <a:r>
              <a:rPr lang="en-US" sz="2600" dirty="0" err="1">
                <a:solidFill>
                  <a:srgbClr val="FF0000"/>
                </a:solidFill>
              </a:rPr>
              <a:t>giá</a:t>
            </a:r>
            <a:r>
              <a:rPr lang="en-US" sz="2600" dirty="0">
                <a:solidFill>
                  <a:srgbClr val="FF0000"/>
                </a:solidFill>
              </a:rPr>
              <a:t> </a:t>
            </a:r>
            <a:r>
              <a:rPr lang="en-US" sz="2600" dirty="0" err="1">
                <a:solidFill>
                  <a:srgbClr val="FF0000"/>
                </a:solidFill>
              </a:rPr>
              <a:t>đã</a:t>
            </a:r>
            <a:r>
              <a:rPr lang="en-US" sz="2600" dirty="0">
                <a:solidFill>
                  <a:srgbClr val="FF0000"/>
                </a:solidFill>
              </a:rPr>
              <a:t> </a:t>
            </a:r>
            <a:r>
              <a:rPr lang="en-US" sz="2600" dirty="0" err="1"/>
              <a:t>tiếp</a:t>
            </a:r>
            <a:r>
              <a:rPr lang="en-US" sz="2600" dirty="0"/>
              <a:t> </a:t>
            </a:r>
            <a:r>
              <a:rPr lang="en-US" sz="2600" dirty="0" err="1"/>
              <a:t>cận</a:t>
            </a:r>
            <a:r>
              <a:rPr lang="en-US" sz="2600" dirty="0"/>
              <a:t> </a:t>
            </a:r>
            <a:r>
              <a:rPr lang="en-US" sz="2600" dirty="0" err="1"/>
              <a:t>với</a:t>
            </a:r>
            <a:r>
              <a:rPr lang="en-US" sz="2600" dirty="0"/>
              <a:t> AUN-QA (TT 04/2016/TT-BGDĐT; TT 12/2017/TT-BGDĐT)</a:t>
            </a:r>
          </a:p>
          <a:p>
            <a:pPr lvl="1" algn="just" eaLnBrk="1" hangingPunct="1">
              <a:lnSpc>
                <a:spcPct val="110000"/>
              </a:lnSpc>
              <a:buClr>
                <a:schemeClr val="tx1"/>
              </a:buClr>
              <a:buFont typeface="Arial" panose="020B0604020202020204" pitchFamily="34" charset="0"/>
              <a:buChar char="•"/>
              <a:defRPr/>
            </a:pPr>
            <a:endParaRPr lang="en-US" altLang="en-US" dirty="0">
              <a:cs typeface="Calibri" panose="020F0502020204030204" pitchFamily="34" charset="0"/>
            </a:endParaRPr>
          </a:p>
          <a:p>
            <a:pPr lvl="1" algn="just" eaLnBrk="1" hangingPunct="1">
              <a:lnSpc>
                <a:spcPct val="110000"/>
              </a:lnSpc>
              <a:buClr>
                <a:schemeClr val="tx1"/>
              </a:buClr>
              <a:buFont typeface="Arial" panose="020B0604020202020204" pitchFamily="34" charset="0"/>
              <a:buChar char="•"/>
              <a:defRPr/>
            </a:pPr>
            <a:endParaRPr lang="en-US" altLang="en-US" dirty="0">
              <a:latin typeface="Calibri" panose="020F0502020204030204" pitchFamily="34" charset="0"/>
              <a:cs typeface="Calibri" panose="020F0502020204030204" pitchFamily="34" charset="0"/>
            </a:endParaRPr>
          </a:p>
        </p:txBody>
      </p:sp>
      <p:sp>
        <p:nvSpPr>
          <p:cNvPr id="11" name="Rectangle 10"/>
          <p:cNvSpPr/>
          <p:nvPr/>
        </p:nvSpPr>
        <p:spPr>
          <a:xfrm>
            <a:off x="-17463" y="231775"/>
            <a:ext cx="2836863"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Chính</a:t>
            </a:r>
            <a:r>
              <a:rPr lang="en-US" sz="2000" b="1" dirty="0">
                <a:solidFill>
                  <a:schemeClr val="bg1"/>
                </a:solidFill>
                <a:cs typeface="Arial" pitchFamily="34" charset="0"/>
              </a:rPr>
              <a:t> </a:t>
            </a:r>
            <a:r>
              <a:rPr lang="en-US" sz="2000" b="1" dirty="0" err="1">
                <a:solidFill>
                  <a:schemeClr val="bg1"/>
                </a:solidFill>
                <a:cs typeface="Arial" pitchFamily="34" charset="0"/>
              </a:rPr>
              <a:t>sách</a:t>
            </a:r>
            <a:r>
              <a:rPr lang="en-US" sz="2000" b="1" dirty="0">
                <a:solidFill>
                  <a:schemeClr val="bg1"/>
                </a:solidFill>
                <a:cs typeface="Arial" pitchFamily="34" charset="0"/>
              </a:rPr>
              <a:t>, </a:t>
            </a:r>
            <a:r>
              <a:rPr lang="en-US" sz="2000" b="1" dirty="0" err="1">
                <a:solidFill>
                  <a:schemeClr val="bg1"/>
                </a:solidFill>
                <a:cs typeface="Arial" pitchFamily="34" charset="0"/>
              </a:rPr>
              <a:t>quy</a:t>
            </a:r>
            <a:r>
              <a:rPr lang="en-US" sz="2000" b="1" dirty="0">
                <a:solidFill>
                  <a:schemeClr val="bg1"/>
                </a:solidFill>
                <a:cs typeface="Arial" pitchFamily="34" charset="0"/>
              </a:rPr>
              <a:t> </a:t>
            </a:r>
            <a:r>
              <a:rPr lang="en-US" sz="2000" b="1" dirty="0" err="1">
                <a:solidFill>
                  <a:schemeClr val="bg1"/>
                </a:solidFill>
                <a:cs typeface="Arial" pitchFamily="34" charset="0"/>
              </a:rPr>
              <a:t>trình</a:t>
            </a:r>
            <a:endParaRPr lang="en-US" sz="2000" b="1" dirty="0">
              <a:solidFill>
                <a:schemeClr val="bg1"/>
              </a:solidFill>
              <a:cs typeface="Arial" pitchFamily="34" charset="0"/>
            </a:endParaRPr>
          </a:p>
        </p:txBody>
      </p:sp>
    </p:spTree>
    <p:extLst>
      <p:ext uri="{BB962C8B-B14F-4D97-AF65-F5344CB8AC3E}">
        <p14:creationId xmlns:p14="http://schemas.microsoft.com/office/powerpoint/2010/main" val="2095345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2BA11AD-4C0C-4067-A48E-A6C8683C78CD}" type="slidenum">
              <a:rPr lang="en-US" altLang="en-US" sz="1400" smtClean="0"/>
              <a:pPr>
                <a:spcBef>
                  <a:spcPct val="0"/>
                </a:spcBef>
                <a:buFontTx/>
                <a:buNone/>
              </a:pPr>
              <a:t>6</a:t>
            </a:fld>
            <a:endParaRPr lang="en-US" altLang="en-US" sz="1400"/>
          </a:p>
        </p:txBody>
      </p:sp>
      <p:sp>
        <p:nvSpPr>
          <p:cNvPr id="20483" name="Rectangle 3"/>
          <p:cNvSpPr>
            <a:spLocks noGrp="1" noChangeArrowheads="1"/>
          </p:cNvSpPr>
          <p:nvPr>
            <p:ph type="body" idx="1"/>
          </p:nvPr>
        </p:nvSpPr>
        <p:spPr>
          <a:xfrm>
            <a:off x="152400" y="762000"/>
            <a:ext cx="8534400" cy="5410200"/>
          </a:xfrm>
        </p:spPr>
        <p:txBody>
          <a:bodyPr/>
          <a:lstStyle/>
          <a:p>
            <a:pPr marL="457200" lvl="1" indent="0" algn="just" eaLnBrk="1" hangingPunct="1">
              <a:lnSpc>
                <a:spcPct val="110000"/>
              </a:lnSpc>
              <a:buClr>
                <a:schemeClr val="tx1"/>
              </a:buClr>
              <a:buFontTx/>
              <a:buNone/>
              <a:defRPr/>
            </a:pPr>
            <a:r>
              <a:rPr lang="en-US" altLang="en-US" sz="2600" b="1" dirty="0" smtClean="0">
                <a:cs typeface="Calibri" panose="020F0502020204030204" pitchFamily="34" charset="0"/>
              </a:rPr>
              <a:t>1</a:t>
            </a:r>
            <a:r>
              <a:rPr lang="en-US" altLang="en-US" sz="2600" b="1" dirty="0">
                <a:cs typeface="Calibri" panose="020F0502020204030204" pitchFamily="34" charset="0"/>
              </a:rPr>
              <a:t>. </a:t>
            </a:r>
            <a:r>
              <a:rPr lang="en-US" altLang="en-US" sz="2600" b="1" dirty="0" err="1">
                <a:cs typeface="Calibri" panose="020F0502020204030204" pitchFamily="34" charset="0"/>
              </a:rPr>
              <a:t>Đã</a:t>
            </a:r>
            <a:r>
              <a:rPr lang="en-US" altLang="en-US" sz="2600" b="1" dirty="0">
                <a:cs typeface="Calibri" panose="020F0502020204030204" pitchFamily="34" charset="0"/>
              </a:rPr>
              <a:t> </a:t>
            </a:r>
            <a:r>
              <a:rPr lang="en-US" altLang="en-US" sz="2600" b="1" dirty="0" err="1">
                <a:cs typeface="Calibri" panose="020F0502020204030204" pitchFamily="34" charset="0"/>
              </a:rPr>
              <a:t>có</a:t>
            </a:r>
            <a:r>
              <a:rPr lang="en-US" altLang="en-US" sz="2600" b="1" dirty="0">
                <a:cs typeface="Calibri" panose="020F0502020204030204" pitchFamily="34" charset="0"/>
              </a:rPr>
              <a:t> (</a:t>
            </a:r>
            <a:r>
              <a:rPr lang="en-US" altLang="en-US" sz="2600" b="1" dirty="0" err="1">
                <a:cs typeface="Calibri" panose="020F0502020204030204" pitchFamily="34" charset="0"/>
              </a:rPr>
              <a:t>tiếp</a:t>
            </a:r>
            <a:r>
              <a:rPr lang="en-US" altLang="en-US" sz="2600" b="1" dirty="0">
                <a:cs typeface="Calibri" panose="020F0502020204030204" pitchFamily="34" charset="0"/>
              </a:rPr>
              <a:t>): </a:t>
            </a:r>
          </a:p>
          <a:p>
            <a:pPr lvl="1" algn="just" eaLnBrk="1" hangingPunct="1">
              <a:lnSpc>
                <a:spcPct val="110000"/>
              </a:lnSpc>
              <a:buClr>
                <a:schemeClr val="tx1"/>
              </a:buClr>
              <a:buFont typeface="Arial" panose="020B0604020202020204" pitchFamily="34" charset="0"/>
              <a:buChar char="•"/>
              <a:defRPr/>
            </a:pPr>
            <a:r>
              <a:rPr lang="en-US" altLang="en-US" sz="2600" dirty="0" err="1">
                <a:cs typeface="Calibri" panose="020F0502020204030204" pitchFamily="34" charset="0"/>
              </a:rPr>
              <a:t>Đề</a:t>
            </a:r>
            <a:r>
              <a:rPr lang="en-US" altLang="en-US" sz="2600" dirty="0">
                <a:cs typeface="Calibri" panose="020F0502020204030204" pitchFamily="34" charset="0"/>
              </a:rPr>
              <a:t> </a:t>
            </a:r>
            <a:r>
              <a:rPr lang="en-US" altLang="en-US" sz="2600" dirty="0" err="1">
                <a:cs typeface="Calibri" panose="020F0502020204030204" pitchFamily="34" charset="0"/>
              </a:rPr>
              <a:t>án</a:t>
            </a:r>
            <a:r>
              <a:rPr lang="en-US" altLang="en-US" sz="2600" dirty="0">
                <a:cs typeface="Calibri" panose="020F0502020204030204" pitchFamily="34" charset="0"/>
              </a:rPr>
              <a:t> </a:t>
            </a:r>
            <a:r>
              <a:rPr lang="en-US" altLang="en-US" sz="2600" dirty="0" err="1">
                <a:cs typeface="Calibri" panose="020F0502020204030204" pitchFamily="34" charset="0"/>
              </a:rPr>
              <a:t>phát</a:t>
            </a:r>
            <a:r>
              <a:rPr lang="en-US" altLang="en-US" sz="2600" dirty="0">
                <a:cs typeface="Calibri" panose="020F0502020204030204" pitchFamily="34" charset="0"/>
              </a:rPr>
              <a:t> </a:t>
            </a:r>
            <a:r>
              <a:rPr lang="en-US" altLang="en-US" sz="2600" dirty="0" err="1">
                <a:cs typeface="Calibri" panose="020F0502020204030204" pitchFamily="34" charset="0"/>
              </a:rPr>
              <a:t>triển</a:t>
            </a:r>
            <a:r>
              <a:rPr lang="en-US" altLang="en-US" sz="2600" dirty="0">
                <a:cs typeface="Calibri" panose="020F0502020204030204" pitchFamily="34" charset="0"/>
              </a:rPr>
              <a:t> </a:t>
            </a:r>
            <a:r>
              <a:rPr lang="en-US" altLang="en-US" sz="2600" dirty="0" err="1">
                <a:cs typeface="Calibri" panose="020F0502020204030204" pitchFamily="34" charset="0"/>
              </a:rPr>
              <a:t>hệ</a:t>
            </a:r>
            <a:r>
              <a:rPr lang="en-US" altLang="en-US" sz="2600" dirty="0">
                <a:cs typeface="Calibri" panose="020F0502020204030204" pitchFamily="34" charset="0"/>
              </a:rPr>
              <a:t> </a:t>
            </a:r>
            <a:r>
              <a:rPr lang="en-US" altLang="en-US" sz="2600" dirty="0" err="1">
                <a:cs typeface="Calibri" panose="020F0502020204030204" pitchFamily="34" charset="0"/>
              </a:rPr>
              <a:t>thống</a:t>
            </a:r>
            <a:r>
              <a:rPr lang="en-US" altLang="en-US" sz="2600" dirty="0">
                <a:cs typeface="Calibri" panose="020F0502020204030204" pitchFamily="34" charset="0"/>
              </a:rPr>
              <a:t> KĐCLGD </a:t>
            </a:r>
            <a:r>
              <a:rPr lang="en-US" altLang="en-US" sz="2600" dirty="0" err="1">
                <a:cs typeface="Calibri" panose="020F0502020204030204" pitchFamily="34" charset="0"/>
              </a:rPr>
              <a:t>đối</a:t>
            </a:r>
            <a:r>
              <a:rPr lang="en-US" altLang="en-US" sz="2600" dirty="0">
                <a:cs typeface="Calibri" panose="020F0502020204030204" pitchFamily="34" charset="0"/>
              </a:rPr>
              <a:t> </a:t>
            </a:r>
            <a:r>
              <a:rPr lang="en-US" altLang="en-US" sz="2600" dirty="0" err="1">
                <a:cs typeface="Calibri" panose="020F0502020204030204" pitchFamily="34" charset="0"/>
              </a:rPr>
              <a:t>với</a:t>
            </a:r>
            <a:r>
              <a:rPr lang="en-US" altLang="en-US" sz="2600" dirty="0">
                <a:cs typeface="Calibri" panose="020F0502020204030204" pitchFamily="34" charset="0"/>
              </a:rPr>
              <a:t> GDĐH </a:t>
            </a:r>
            <a:r>
              <a:rPr lang="en-US" altLang="en-US" sz="2600" dirty="0" err="1">
                <a:cs typeface="Calibri" panose="020F0502020204030204" pitchFamily="34" charset="0"/>
              </a:rPr>
              <a:t>và</a:t>
            </a:r>
            <a:r>
              <a:rPr lang="en-US" altLang="en-US" sz="2600" dirty="0">
                <a:cs typeface="Calibri" panose="020F0502020204030204" pitchFamily="34" charset="0"/>
              </a:rPr>
              <a:t> TCCN </a:t>
            </a:r>
            <a:r>
              <a:rPr lang="en-US" altLang="en-US" sz="2600" dirty="0" err="1">
                <a:cs typeface="Calibri" panose="020F0502020204030204" pitchFamily="34" charset="0"/>
              </a:rPr>
              <a:t>giai</a:t>
            </a:r>
            <a:r>
              <a:rPr lang="en-US" altLang="en-US" sz="2600" dirty="0">
                <a:cs typeface="Calibri" panose="020F0502020204030204" pitchFamily="34" charset="0"/>
              </a:rPr>
              <a:t> </a:t>
            </a:r>
            <a:r>
              <a:rPr lang="en-US" altLang="en-US" sz="2600" dirty="0" err="1">
                <a:cs typeface="Calibri" panose="020F0502020204030204" pitchFamily="34" charset="0"/>
              </a:rPr>
              <a:t>đoạn</a:t>
            </a:r>
            <a:r>
              <a:rPr lang="en-US" altLang="en-US" sz="2600" dirty="0">
                <a:cs typeface="Calibri" panose="020F0502020204030204" pitchFamily="34" charset="0"/>
              </a:rPr>
              <a:t> 2011-2020 (</a:t>
            </a:r>
            <a:r>
              <a:rPr lang="en-US" altLang="en-US" sz="2600" dirty="0">
                <a:solidFill>
                  <a:srgbClr val="FF0000"/>
                </a:solidFill>
                <a:cs typeface="Calibri" panose="020F0502020204030204" pitchFamily="34" charset="0"/>
              </a:rPr>
              <a:t>QĐ 4138/QĐ-BGDĐT</a:t>
            </a:r>
            <a:r>
              <a:rPr lang="en-US" altLang="en-US" sz="2600" dirty="0">
                <a:cs typeface="Calibri" panose="020F0502020204030204" pitchFamily="34" charset="0"/>
              </a:rPr>
              <a:t>);</a:t>
            </a:r>
          </a:p>
          <a:p>
            <a:pPr lvl="1" algn="just" eaLnBrk="1" hangingPunct="1">
              <a:lnSpc>
                <a:spcPct val="110000"/>
              </a:lnSpc>
              <a:buClr>
                <a:schemeClr val="tx1"/>
              </a:buClr>
              <a:buFont typeface="Arial" panose="020B0604020202020204" pitchFamily="34" charset="0"/>
              <a:buChar char="•"/>
              <a:defRPr/>
            </a:pPr>
            <a:r>
              <a:rPr lang="en-US" altLang="en-US" sz="2600" dirty="0" err="1" smtClean="0">
                <a:cs typeface="Calibri" panose="020F0502020204030204" pitchFamily="34" charset="0"/>
              </a:rPr>
              <a:t>Đề</a:t>
            </a:r>
            <a:r>
              <a:rPr lang="en-US" altLang="en-US" sz="2600" dirty="0" smtClean="0">
                <a:cs typeface="Calibri" panose="020F0502020204030204" pitchFamily="34" charset="0"/>
              </a:rPr>
              <a:t> </a:t>
            </a:r>
            <a:r>
              <a:rPr lang="en-US" altLang="en-US" sz="2600" dirty="0" err="1">
                <a:cs typeface="Calibri" panose="020F0502020204030204" pitchFamily="34" charset="0"/>
              </a:rPr>
              <a:t>án</a:t>
            </a:r>
            <a:r>
              <a:rPr lang="en-US" altLang="en-US" sz="2600" dirty="0">
                <a:cs typeface="Calibri" panose="020F0502020204030204" pitchFamily="34" charset="0"/>
              </a:rPr>
              <a:t> </a:t>
            </a:r>
            <a:r>
              <a:rPr lang="en-US" altLang="en-US" sz="2600" dirty="0" err="1">
                <a:cs typeface="Calibri" panose="020F0502020204030204" pitchFamily="34" charset="0"/>
              </a:rPr>
              <a:t>nâng</a:t>
            </a:r>
            <a:r>
              <a:rPr lang="en-US" altLang="en-US" sz="2600" dirty="0">
                <a:cs typeface="Calibri" panose="020F0502020204030204" pitchFamily="34" charset="0"/>
              </a:rPr>
              <a:t> </a:t>
            </a:r>
            <a:r>
              <a:rPr lang="en-US" altLang="en-US" sz="2600" dirty="0" err="1">
                <a:cs typeface="Calibri" panose="020F0502020204030204" pitchFamily="34" charset="0"/>
              </a:rPr>
              <a:t>cao</a:t>
            </a:r>
            <a:r>
              <a:rPr lang="en-US" altLang="en-US" sz="2600" dirty="0">
                <a:cs typeface="Calibri" panose="020F0502020204030204" pitchFamily="34" charset="0"/>
              </a:rPr>
              <a:t> CLGDĐH </a:t>
            </a:r>
            <a:r>
              <a:rPr lang="en-US" altLang="en-US" sz="2600" dirty="0" err="1">
                <a:cs typeface="Calibri" panose="020F0502020204030204" pitchFamily="34" charset="0"/>
              </a:rPr>
              <a:t>giai</a:t>
            </a:r>
            <a:r>
              <a:rPr lang="en-US" altLang="en-US" sz="2600" dirty="0">
                <a:cs typeface="Calibri" panose="020F0502020204030204" pitchFamily="34" charset="0"/>
              </a:rPr>
              <a:t> </a:t>
            </a:r>
            <a:r>
              <a:rPr lang="en-US" altLang="en-US" sz="2600" dirty="0" err="1">
                <a:cs typeface="Calibri" panose="020F0502020204030204" pitchFamily="34" charset="0"/>
              </a:rPr>
              <a:t>đoạn</a:t>
            </a:r>
            <a:r>
              <a:rPr lang="en-US" altLang="en-US" sz="2600" dirty="0">
                <a:cs typeface="Calibri" panose="020F0502020204030204" pitchFamily="34" charset="0"/>
              </a:rPr>
              <a:t> 2019-2025 </a:t>
            </a:r>
            <a:r>
              <a:rPr lang="en-US" altLang="en-US" sz="2600" dirty="0" smtClean="0">
                <a:cs typeface="Calibri" panose="020F0502020204030204" pitchFamily="34" charset="0"/>
              </a:rPr>
              <a:t>(</a:t>
            </a:r>
            <a:r>
              <a:rPr lang="en-US" altLang="en-US" sz="2600" dirty="0" smtClean="0">
                <a:solidFill>
                  <a:srgbClr val="FF0000"/>
                </a:solidFill>
                <a:cs typeface="Calibri" panose="020F0502020204030204" pitchFamily="34" charset="0"/>
              </a:rPr>
              <a:t>QĐ 69/QĐ-</a:t>
            </a:r>
            <a:r>
              <a:rPr lang="en-US" altLang="en-US" sz="2600" dirty="0" err="1" smtClean="0">
                <a:solidFill>
                  <a:srgbClr val="FF0000"/>
                </a:solidFill>
                <a:cs typeface="Calibri" panose="020F0502020204030204" pitchFamily="34" charset="0"/>
              </a:rPr>
              <a:t>TTg</a:t>
            </a:r>
            <a:r>
              <a:rPr lang="en-US" altLang="en-US" sz="2600" dirty="0" smtClean="0">
                <a:cs typeface="Calibri" panose="020F0502020204030204" pitchFamily="34" charset="0"/>
              </a:rPr>
              <a:t>): </a:t>
            </a:r>
            <a:r>
              <a:rPr lang="en-US" altLang="en-US" sz="2600" dirty="0" err="1">
                <a:cs typeface="Calibri" panose="020F0502020204030204" pitchFamily="34" charset="0"/>
              </a:rPr>
              <a:t>các</a:t>
            </a:r>
            <a:r>
              <a:rPr lang="en-US" altLang="en-US" sz="2600" dirty="0">
                <a:cs typeface="Calibri" panose="020F0502020204030204" pitchFamily="34" charset="0"/>
              </a:rPr>
              <a:t> </a:t>
            </a:r>
            <a:r>
              <a:rPr lang="en-US" altLang="en-US" sz="2600" dirty="0" err="1">
                <a:cs typeface="Calibri" panose="020F0502020204030204" pitchFamily="34" charset="0"/>
              </a:rPr>
              <a:t>mục</a:t>
            </a:r>
            <a:r>
              <a:rPr lang="en-US" altLang="en-US" sz="2600" dirty="0">
                <a:cs typeface="Calibri" panose="020F0502020204030204" pitchFamily="34" charset="0"/>
              </a:rPr>
              <a:t> </a:t>
            </a:r>
            <a:r>
              <a:rPr lang="en-US" altLang="en-US" sz="2600" dirty="0" err="1">
                <a:cs typeface="Calibri" panose="020F0502020204030204" pitchFamily="34" charset="0"/>
              </a:rPr>
              <a:t>tiêu</a:t>
            </a:r>
            <a:r>
              <a:rPr lang="en-US" altLang="en-US" sz="2600" dirty="0">
                <a:cs typeface="Calibri" panose="020F0502020204030204" pitchFamily="34" charset="0"/>
              </a:rPr>
              <a:t>, </a:t>
            </a:r>
            <a:r>
              <a:rPr lang="en-US" altLang="en-US" sz="2600" dirty="0" err="1">
                <a:cs typeface="Calibri" panose="020F0502020204030204" pitchFamily="34" charset="0"/>
              </a:rPr>
              <a:t>nhiệm</a:t>
            </a:r>
            <a:r>
              <a:rPr lang="en-US" altLang="en-US" sz="2600" dirty="0">
                <a:cs typeface="Calibri" panose="020F0502020204030204" pitchFamily="34" charset="0"/>
              </a:rPr>
              <a:t> </a:t>
            </a:r>
            <a:r>
              <a:rPr lang="en-US" altLang="en-US" sz="2600" dirty="0" err="1">
                <a:cs typeface="Calibri" panose="020F0502020204030204" pitchFamily="34" charset="0"/>
              </a:rPr>
              <a:t>vụ</a:t>
            </a:r>
            <a:r>
              <a:rPr lang="en-US" altLang="en-US" sz="2600" dirty="0">
                <a:cs typeface="Calibri" panose="020F0502020204030204" pitchFamily="34" charset="0"/>
              </a:rPr>
              <a:t>, </a:t>
            </a:r>
            <a:r>
              <a:rPr lang="en-US" altLang="en-US" sz="2600" dirty="0" err="1">
                <a:cs typeface="Calibri" panose="020F0502020204030204" pitchFamily="34" charset="0"/>
              </a:rPr>
              <a:t>giải</a:t>
            </a:r>
            <a:r>
              <a:rPr lang="en-US" altLang="en-US" sz="2600" dirty="0">
                <a:cs typeface="Calibri" panose="020F0502020204030204" pitchFamily="34" charset="0"/>
              </a:rPr>
              <a:t> </a:t>
            </a:r>
            <a:r>
              <a:rPr lang="en-US" altLang="en-US" sz="2600" dirty="0" err="1">
                <a:cs typeface="Calibri" panose="020F0502020204030204" pitchFamily="34" charset="0"/>
              </a:rPr>
              <a:t>pháp</a:t>
            </a:r>
            <a:r>
              <a:rPr lang="en-US" altLang="en-US" sz="2600" dirty="0">
                <a:cs typeface="Calibri" panose="020F0502020204030204" pitchFamily="34" charset="0"/>
              </a:rPr>
              <a:t>…</a:t>
            </a:r>
          </a:p>
          <a:p>
            <a:pPr lvl="1" algn="just" eaLnBrk="1" hangingPunct="1">
              <a:lnSpc>
                <a:spcPct val="110000"/>
              </a:lnSpc>
              <a:buClr>
                <a:schemeClr val="tx1"/>
              </a:buClr>
              <a:buFont typeface="Arial" panose="020B0604020202020204" pitchFamily="34" charset="0"/>
              <a:buChar char="•"/>
              <a:defRPr/>
            </a:pPr>
            <a:r>
              <a:rPr lang="en-US" altLang="en-US" sz="2600" dirty="0" err="1">
                <a:cs typeface="Calibri" panose="020F0502020204030204" pitchFamily="34" charset="0"/>
              </a:rPr>
              <a:t>Đề</a:t>
            </a:r>
            <a:r>
              <a:rPr lang="en-US" altLang="en-US" sz="2600" dirty="0">
                <a:cs typeface="Calibri" panose="020F0502020204030204" pitchFamily="34" charset="0"/>
              </a:rPr>
              <a:t> </a:t>
            </a:r>
            <a:r>
              <a:rPr lang="en-US" altLang="en-US" sz="2600" dirty="0" err="1">
                <a:cs typeface="Calibri" panose="020F0502020204030204" pitchFamily="34" charset="0"/>
              </a:rPr>
              <a:t>án</a:t>
            </a:r>
            <a:r>
              <a:rPr lang="en-US" altLang="en-US" sz="2600" dirty="0">
                <a:cs typeface="Calibri" panose="020F0502020204030204" pitchFamily="34" charset="0"/>
              </a:rPr>
              <a:t> </a:t>
            </a:r>
            <a:r>
              <a:rPr lang="en-US" altLang="en-US" sz="2600" dirty="0" err="1">
                <a:cs typeface="Calibri" panose="020F0502020204030204" pitchFamily="34" charset="0"/>
              </a:rPr>
              <a:t>nâng</a:t>
            </a:r>
            <a:r>
              <a:rPr lang="en-US" altLang="en-US" sz="2600" dirty="0">
                <a:cs typeface="Calibri" panose="020F0502020204030204" pitchFamily="34" charset="0"/>
              </a:rPr>
              <a:t> </a:t>
            </a:r>
            <a:r>
              <a:rPr lang="en-US" altLang="en-US" sz="2600" dirty="0" err="1">
                <a:cs typeface="Calibri" panose="020F0502020204030204" pitchFamily="34" charset="0"/>
              </a:rPr>
              <a:t>cao</a:t>
            </a:r>
            <a:r>
              <a:rPr lang="vi-VN" sz="2600" dirty="0"/>
              <a:t> năng lực đội ngũ </a:t>
            </a:r>
            <a:r>
              <a:rPr lang="en-US" sz="2600" dirty="0"/>
              <a:t>GV</a:t>
            </a:r>
            <a:r>
              <a:rPr lang="vi-VN" sz="2600" dirty="0"/>
              <a:t>, </a:t>
            </a:r>
            <a:r>
              <a:rPr lang="en-US" sz="2600" dirty="0"/>
              <a:t>CBQL </a:t>
            </a:r>
            <a:r>
              <a:rPr lang="vi-VN" sz="2600" dirty="0"/>
              <a:t>các cơ sở </a:t>
            </a:r>
            <a:r>
              <a:rPr lang="en-US" sz="2600" dirty="0"/>
              <a:t>GDĐH</a:t>
            </a:r>
            <a:r>
              <a:rPr lang="vi-VN" sz="2600" dirty="0"/>
              <a:t> đáp ứng yêu cầu đổi mới căn bản, toàn diện </a:t>
            </a:r>
            <a:r>
              <a:rPr lang="en-US" sz="2600" dirty="0"/>
              <a:t>GDĐT</a:t>
            </a:r>
            <a:r>
              <a:rPr lang="vi-VN" sz="2600" dirty="0"/>
              <a:t> giai đoạn 2019 - 2030</a:t>
            </a:r>
            <a:r>
              <a:rPr lang="en-US" altLang="en-US" sz="2600" dirty="0">
                <a:cs typeface="Calibri" panose="020F0502020204030204" pitchFamily="34" charset="0"/>
              </a:rPr>
              <a:t> (</a:t>
            </a:r>
            <a:r>
              <a:rPr lang="en-US" altLang="en-US" sz="2600" dirty="0">
                <a:solidFill>
                  <a:srgbClr val="FF0000"/>
                </a:solidFill>
                <a:cs typeface="Calibri" panose="020F0502020204030204" pitchFamily="34" charset="0"/>
              </a:rPr>
              <a:t>QĐ </a:t>
            </a:r>
            <a:r>
              <a:rPr lang="en-US" altLang="en-US" sz="2600" dirty="0" smtClean="0">
                <a:solidFill>
                  <a:srgbClr val="FF0000"/>
                </a:solidFill>
                <a:cs typeface="Calibri" panose="020F0502020204030204" pitchFamily="34" charset="0"/>
              </a:rPr>
              <a:t>89/QĐ-</a:t>
            </a:r>
            <a:r>
              <a:rPr lang="en-US" altLang="en-US" sz="2600" dirty="0" err="1" smtClean="0">
                <a:solidFill>
                  <a:srgbClr val="FF0000"/>
                </a:solidFill>
                <a:cs typeface="Calibri" panose="020F0502020204030204" pitchFamily="34" charset="0"/>
              </a:rPr>
              <a:t>TTg</a:t>
            </a:r>
            <a:r>
              <a:rPr lang="en-US" altLang="en-US" sz="2600" dirty="0" smtClean="0">
                <a:cs typeface="Calibri" panose="020F0502020204030204" pitchFamily="34" charset="0"/>
              </a:rPr>
              <a:t>)</a:t>
            </a:r>
            <a:endParaRPr lang="en-US" altLang="en-US" sz="2600" dirty="0">
              <a:cs typeface="Calibri" panose="020F0502020204030204" pitchFamily="34" charset="0"/>
            </a:endParaRPr>
          </a:p>
        </p:txBody>
      </p:sp>
      <p:sp>
        <p:nvSpPr>
          <p:cNvPr id="11" name="Rectangle 10"/>
          <p:cNvSpPr/>
          <p:nvPr/>
        </p:nvSpPr>
        <p:spPr>
          <a:xfrm>
            <a:off x="-17463" y="231775"/>
            <a:ext cx="2836863"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Chính</a:t>
            </a:r>
            <a:r>
              <a:rPr lang="en-US" sz="2000" b="1" dirty="0">
                <a:solidFill>
                  <a:schemeClr val="bg1"/>
                </a:solidFill>
                <a:cs typeface="Arial" pitchFamily="34" charset="0"/>
              </a:rPr>
              <a:t> </a:t>
            </a:r>
            <a:r>
              <a:rPr lang="en-US" sz="2000" b="1" dirty="0" err="1">
                <a:solidFill>
                  <a:schemeClr val="bg1"/>
                </a:solidFill>
                <a:cs typeface="Arial" pitchFamily="34" charset="0"/>
              </a:rPr>
              <a:t>sách</a:t>
            </a:r>
            <a:r>
              <a:rPr lang="en-US" sz="2000" b="1" dirty="0">
                <a:solidFill>
                  <a:schemeClr val="bg1"/>
                </a:solidFill>
                <a:cs typeface="Arial" pitchFamily="34" charset="0"/>
              </a:rPr>
              <a:t>, </a:t>
            </a:r>
            <a:r>
              <a:rPr lang="en-US" sz="2000" b="1" dirty="0" err="1">
                <a:solidFill>
                  <a:schemeClr val="bg1"/>
                </a:solidFill>
                <a:cs typeface="Arial" pitchFamily="34" charset="0"/>
              </a:rPr>
              <a:t>quy</a:t>
            </a:r>
            <a:r>
              <a:rPr lang="en-US" sz="2000" b="1" dirty="0">
                <a:solidFill>
                  <a:schemeClr val="bg1"/>
                </a:solidFill>
                <a:cs typeface="Arial" pitchFamily="34" charset="0"/>
              </a:rPr>
              <a:t> </a:t>
            </a:r>
            <a:r>
              <a:rPr lang="en-US" sz="2000" b="1" dirty="0" err="1">
                <a:solidFill>
                  <a:schemeClr val="bg1"/>
                </a:solidFill>
                <a:cs typeface="Arial" pitchFamily="34" charset="0"/>
              </a:rPr>
              <a:t>trình</a:t>
            </a:r>
            <a:endParaRPr lang="en-US" sz="2000" b="1" dirty="0">
              <a:solidFill>
                <a:schemeClr val="bg1"/>
              </a:solidFill>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25476"/>
            <a:ext cx="8534400" cy="4756150"/>
          </a:xfrm>
        </p:spPr>
        <p:txBody>
          <a:bodyPr/>
          <a:lstStyle/>
          <a:p>
            <a:pPr marL="457200" lvl="1" indent="0" algn="just" eaLnBrk="1" hangingPunct="1">
              <a:lnSpc>
                <a:spcPct val="110000"/>
              </a:lnSpc>
              <a:buClr>
                <a:schemeClr val="tx1"/>
              </a:buClr>
              <a:buFontTx/>
              <a:buNone/>
              <a:defRPr/>
            </a:pPr>
            <a:r>
              <a:rPr lang="en-US" altLang="en-US" sz="2600" b="1" dirty="0" smtClean="0">
                <a:cs typeface="Calibri" panose="020F0502020204030204" pitchFamily="34" charset="0"/>
              </a:rPr>
              <a:t>1. </a:t>
            </a:r>
            <a:r>
              <a:rPr lang="en-US" altLang="en-US" sz="2600" b="1" dirty="0" err="1" smtClean="0">
                <a:cs typeface="Calibri" panose="020F0502020204030204" pitchFamily="34" charset="0"/>
              </a:rPr>
              <a:t>Đã</a:t>
            </a:r>
            <a:r>
              <a:rPr lang="en-US" altLang="en-US" sz="2600" b="1" dirty="0" smtClean="0">
                <a:cs typeface="Calibri" panose="020F0502020204030204" pitchFamily="34" charset="0"/>
              </a:rPr>
              <a:t> </a:t>
            </a:r>
            <a:r>
              <a:rPr lang="en-US" altLang="en-US" sz="2600" b="1" dirty="0" err="1">
                <a:cs typeface="Calibri" panose="020F0502020204030204" pitchFamily="34" charset="0"/>
              </a:rPr>
              <a:t>có</a:t>
            </a:r>
            <a:r>
              <a:rPr lang="en-US" altLang="en-US" sz="2600" b="1" dirty="0">
                <a:cs typeface="Calibri" panose="020F0502020204030204" pitchFamily="34" charset="0"/>
              </a:rPr>
              <a:t> (</a:t>
            </a:r>
            <a:r>
              <a:rPr lang="en-US" altLang="en-US" sz="2600" b="1" dirty="0" err="1">
                <a:cs typeface="Calibri" panose="020F0502020204030204" pitchFamily="34" charset="0"/>
              </a:rPr>
              <a:t>tiếp</a:t>
            </a:r>
            <a:r>
              <a:rPr lang="en-US" altLang="en-US" sz="2600" b="1" dirty="0">
                <a:cs typeface="Calibri" panose="020F0502020204030204" pitchFamily="34" charset="0"/>
              </a:rPr>
              <a:t>): </a:t>
            </a:r>
            <a:endParaRPr lang="en-US" altLang="en-US" sz="2600" b="1" dirty="0" smtClean="0">
              <a:cs typeface="Calibri" panose="020F0502020204030204" pitchFamily="34" charset="0"/>
            </a:endParaRPr>
          </a:p>
          <a:p>
            <a:pPr marL="457200" lvl="1" indent="0" algn="just" eaLnBrk="1" hangingPunct="1">
              <a:lnSpc>
                <a:spcPct val="110000"/>
              </a:lnSpc>
              <a:buClr>
                <a:schemeClr val="tx1"/>
              </a:buClr>
              <a:buFontTx/>
              <a:buNone/>
              <a:defRPr/>
            </a:pPr>
            <a:r>
              <a:rPr lang="en-US" sz="2600" dirty="0" err="1" smtClean="0"/>
              <a:t>Các</a:t>
            </a:r>
            <a:r>
              <a:rPr lang="en-US" sz="2600" dirty="0" smtClean="0"/>
              <a:t> </a:t>
            </a:r>
            <a:r>
              <a:rPr lang="en-US" sz="2600" dirty="0" err="1" smtClean="0"/>
              <a:t>văn</a:t>
            </a:r>
            <a:r>
              <a:rPr lang="en-US" sz="2600" dirty="0" smtClean="0"/>
              <a:t> </a:t>
            </a:r>
            <a:r>
              <a:rPr lang="en-US" sz="2600" dirty="0" err="1" smtClean="0"/>
              <a:t>bản</a:t>
            </a:r>
            <a:r>
              <a:rPr lang="en-US" sz="2600" dirty="0" smtClean="0"/>
              <a:t> </a:t>
            </a:r>
            <a:r>
              <a:rPr lang="en-US" sz="2600" dirty="0" err="1" smtClean="0"/>
              <a:t>chỉ</a:t>
            </a:r>
            <a:r>
              <a:rPr lang="en-US" sz="2600" dirty="0" smtClean="0"/>
              <a:t> </a:t>
            </a:r>
            <a:r>
              <a:rPr lang="en-US" sz="2600" dirty="0" err="1" smtClean="0"/>
              <a:t>đạo</a:t>
            </a:r>
            <a:r>
              <a:rPr lang="en-US" sz="2600" dirty="0" smtClean="0"/>
              <a:t>, </a:t>
            </a:r>
            <a:r>
              <a:rPr lang="en-US" sz="2600" dirty="0" err="1" smtClean="0"/>
              <a:t>hướng</a:t>
            </a:r>
            <a:r>
              <a:rPr lang="en-US" sz="2600" dirty="0" smtClean="0"/>
              <a:t> </a:t>
            </a:r>
            <a:r>
              <a:rPr lang="en-US" sz="2600" dirty="0" err="1" smtClean="0"/>
              <a:t>dẫn</a:t>
            </a:r>
            <a:r>
              <a:rPr lang="en-US" sz="2600" dirty="0" smtClean="0"/>
              <a:t> </a:t>
            </a:r>
            <a:r>
              <a:rPr lang="en-US" sz="2600" dirty="0" err="1" smtClean="0"/>
              <a:t>của</a:t>
            </a:r>
            <a:r>
              <a:rPr lang="en-US" sz="2600" dirty="0" smtClean="0"/>
              <a:t> </a:t>
            </a:r>
            <a:r>
              <a:rPr lang="en-US" sz="2600" dirty="0" err="1" smtClean="0"/>
              <a:t>Bộ</a:t>
            </a:r>
            <a:r>
              <a:rPr lang="en-US" sz="2600" dirty="0" smtClean="0"/>
              <a:t> GDĐT</a:t>
            </a:r>
            <a:endParaRPr lang="en-US" sz="2600" dirty="0"/>
          </a:p>
          <a:p>
            <a:pPr lvl="1" algn="just" eaLnBrk="1" hangingPunct="1">
              <a:lnSpc>
                <a:spcPct val="110000"/>
              </a:lnSpc>
              <a:buClr>
                <a:schemeClr val="tx1"/>
              </a:buClr>
              <a:buFontTx/>
              <a:buChar char="-"/>
              <a:defRPr/>
            </a:pPr>
            <a:r>
              <a:rPr lang="en-US" sz="2600" dirty="0" err="1" smtClean="0"/>
              <a:t>Kế</a:t>
            </a:r>
            <a:r>
              <a:rPr lang="en-US" sz="2600" dirty="0" smtClean="0"/>
              <a:t> </a:t>
            </a:r>
            <a:r>
              <a:rPr lang="en-US" sz="2600" dirty="0" err="1"/>
              <a:t>hoạch</a:t>
            </a:r>
            <a:r>
              <a:rPr lang="en-US" sz="2600" dirty="0"/>
              <a:t> </a:t>
            </a:r>
            <a:r>
              <a:rPr lang="en-US" sz="2600" dirty="0" err="1"/>
              <a:t>triển</a:t>
            </a:r>
            <a:r>
              <a:rPr lang="en-US" sz="2600" dirty="0"/>
              <a:t> </a:t>
            </a:r>
            <a:r>
              <a:rPr lang="en-US" sz="2600" dirty="0" err="1"/>
              <a:t>khai</a:t>
            </a:r>
            <a:r>
              <a:rPr lang="en-US" sz="2600" dirty="0"/>
              <a:t> </a:t>
            </a:r>
            <a:r>
              <a:rPr lang="en-US" sz="2600" dirty="0" err="1"/>
              <a:t>công</a:t>
            </a:r>
            <a:r>
              <a:rPr lang="en-US" sz="2600" dirty="0"/>
              <a:t> </a:t>
            </a:r>
            <a:r>
              <a:rPr lang="en-US" sz="2600" dirty="0" err="1"/>
              <a:t>tác</a:t>
            </a:r>
            <a:r>
              <a:rPr lang="en-US" sz="2600" dirty="0"/>
              <a:t> ĐBCL (</a:t>
            </a:r>
            <a:r>
              <a:rPr lang="en-US" sz="2600" dirty="0">
                <a:solidFill>
                  <a:srgbClr val="FF0000"/>
                </a:solidFill>
              </a:rPr>
              <a:t>KH </a:t>
            </a:r>
            <a:r>
              <a:rPr lang="en-US" sz="2600" dirty="0" err="1">
                <a:solidFill>
                  <a:srgbClr val="FF0000"/>
                </a:solidFill>
              </a:rPr>
              <a:t>số</a:t>
            </a:r>
            <a:r>
              <a:rPr lang="en-US" sz="2600" dirty="0">
                <a:solidFill>
                  <a:srgbClr val="FF0000"/>
                </a:solidFill>
              </a:rPr>
              <a:t> 118/KH-BGDĐT </a:t>
            </a:r>
            <a:r>
              <a:rPr lang="en-US" sz="2600" dirty="0" err="1"/>
              <a:t>ngày</a:t>
            </a:r>
            <a:r>
              <a:rPr lang="en-US" sz="2600" dirty="0"/>
              <a:t> 23/02/2017 </a:t>
            </a:r>
            <a:r>
              <a:rPr lang="en-US" sz="2600" dirty="0" err="1"/>
              <a:t>về</a:t>
            </a:r>
            <a:r>
              <a:rPr lang="en-US" sz="2600" dirty="0"/>
              <a:t> KĐCL</a:t>
            </a:r>
            <a:r>
              <a:rPr lang="en-US" sz="2600" dirty="0" smtClean="0"/>
              <a:t>…).</a:t>
            </a:r>
          </a:p>
          <a:p>
            <a:pPr lvl="1" algn="just" eaLnBrk="1" hangingPunct="1">
              <a:lnSpc>
                <a:spcPct val="110000"/>
              </a:lnSpc>
              <a:buClr>
                <a:schemeClr val="tx1"/>
              </a:buClr>
              <a:buFontTx/>
              <a:buChar char="-"/>
              <a:defRPr/>
            </a:pPr>
            <a:r>
              <a:rPr lang="en-US" sz="2600" dirty="0" smtClean="0">
                <a:solidFill>
                  <a:srgbClr val="FF0000"/>
                </a:solidFill>
              </a:rPr>
              <a:t>CV </a:t>
            </a:r>
            <a:r>
              <a:rPr lang="en-US" sz="2600" dirty="0" err="1">
                <a:solidFill>
                  <a:srgbClr val="FF0000"/>
                </a:solidFill>
              </a:rPr>
              <a:t>số</a:t>
            </a:r>
            <a:r>
              <a:rPr lang="en-US" sz="2600" dirty="0">
                <a:solidFill>
                  <a:srgbClr val="FF0000"/>
                </a:solidFill>
              </a:rPr>
              <a:t> 5542/BGDĐT-QLCL</a:t>
            </a:r>
            <a:r>
              <a:rPr lang="en-US" sz="2600" dirty="0"/>
              <a:t> </a:t>
            </a:r>
            <a:r>
              <a:rPr lang="en-US" sz="2600" dirty="0" err="1"/>
              <a:t>ngày</a:t>
            </a:r>
            <a:r>
              <a:rPr lang="en-US" sz="2600" dirty="0"/>
              <a:t> 23/11/2017 </a:t>
            </a:r>
            <a:r>
              <a:rPr lang="en-US" sz="2600" dirty="0" err="1"/>
              <a:t>về</a:t>
            </a:r>
            <a:r>
              <a:rPr lang="en-US" sz="2600" dirty="0"/>
              <a:t> </a:t>
            </a:r>
            <a:r>
              <a:rPr lang="en-US" sz="2600" dirty="0" err="1"/>
              <a:t>đẩy</a:t>
            </a:r>
            <a:r>
              <a:rPr lang="en-US" sz="2600" dirty="0"/>
              <a:t> </a:t>
            </a:r>
            <a:r>
              <a:rPr lang="en-US" sz="2600" dirty="0" err="1"/>
              <a:t>mạnh</a:t>
            </a:r>
            <a:r>
              <a:rPr lang="en-US" sz="2600" dirty="0"/>
              <a:t> KĐCL </a:t>
            </a:r>
            <a:r>
              <a:rPr lang="en-US" sz="2600" dirty="0" err="1"/>
              <a:t>các</a:t>
            </a:r>
            <a:r>
              <a:rPr lang="en-US" sz="2600" dirty="0"/>
              <a:t> </a:t>
            </a:r>
            <a:r>
              <a:rPr lang="en-US" sz="2600" dirty="0" err="1"/>
              <a:t>trường</a:t>
            </a:r>
            <a:r>
              <a:rPr lang="en-US" sz="2600" dirty="0"/>
              <a:t> SP, </a:t>
            </a:r>
            <a:r>
              <a:rPr lang="en-US" sz="2600" dirty="0" err="1"/>
              <a:t>các</a:t>
            </a:r>
            <a:r>
              <a:rPr lang="en-US" sz="2600" dirty="0"/>
              <a:t> CTĐT </a:t>
            </a:r>
            <a:r>
              <a:rPr lang="en-US" sz="2600" dirty="0" err="1"/>
              <a:t>giáo</a:t>
            </a:r>
            <a:r>
              <a:rPr lang="en-US" sz="2600" dirty="0"/>
              <a:t> </a:t>
            </a:r>
            <a:r>
              <a:rPr lang="en-US" sz="2600" dirty="0" err="1" smtClean="0"/>
              <a:t>viên</a:t>
            </a:r>
            <a:endParaRPr lang="en-US" sz="2600" dirty="0" smtClean="0"/>
          </a:p>
          <a:p>
            <a:pPr lvl="1" algn="just" eaLnBrk="1" hangingPunct="1">
              <a:lnSpc>
                <a:spcPct val="110000"/>
              </a:lnSpc>
              <a:buClr>
                <a:schemeClr val="tx1"/>
              </a:buClr>
              <a:buFontTx/>
              <a:buChar char="-"/>
              <a:defRPr/>
            </a:pPr>
            <a:r>
              <a:rPr lang="en-US" sz="2600" dirty="0" smtClean="0">
                <a:solidFill>
                  <a:srgbClr val="FF0000"/>
                </a:solidFill>
              </a:rPr>
              <a:t>CV </a:t>
            </a:r>
            <a:r>
              <a:rPr lang="en-US" sz="2600" dirty="0" err="1">
                <a:solidFill>
                  <a:srgbClr val="FF0000"/>
                </a:solidFill>
              </a:rPr>
              <a:t>số</a:t>
            </a:r>
            <a:r>
              <a:rPr lang="en-US" sz="2600" dirty="0">
                <a:solidFill>
                  <a:srgbClr val="FF0000"/>
                </a:solidFill>
              </a:rPr>
              <a:t> 2274/BGDĐT-QLCL</a:t>
            </a:r>
            <a:r>
              <a:rPr lang="en-US" sz="2600" dirty="0"/>
              <a:t> </a:t>
            </a:r>
            <a:r>
              <a:rPr lang="en-US" sz="2600" dirty="0" err="1"/>
              <a:t>ngày</a:t>
            </a:r>
            <a:r>
              <a:rPr lang="en-US" sz="2600" dirty="0"/>
              <a:t> 28/5/2019 </a:t>
            </a:r>
            <a:r>
              <a:rPr lang="en-US" sz="2600" dirty="0" err="1"/>
              <a:t>về</a:t>
            </a:r>
            <a:r>
              <a:rPr lang="en-US" sz="2600" dirty="0"/>
              <a:t> </a:t>
            </a:r>
            <a:r>
              <a:rPr lang="en-US" sz="2600" dirty="0" err="1"/>
              <a:t>đẩy</a:t>
            </a:r>
            <a:r>
              <a:rPr lang="en-US" sz="2600" dirty="0"/>
              <a:t> </a:t>
            </a:r>
            <a:r>
              <a:rPr lang="en-US" sz="2600" dirty="0" err="1"/>
              <a:t>mạnh</a:t>
            </a:r>
            <a:r>
              <a:rPr lang="en-US" sz="2600" dirty="0"/>
              <a:t> </a:t>
            </a:r>
            <a:r>
              <a:rPr lang="en-US" sz="2600" dirty="0" err="1"/>
              <a:t>công</a:t>
            </a:r>
            <a:r>
              <a:rPr lang="en-US" sz="2600" dirty="0"/>
              <a:t> </a:t>
            </a:r>
            <a:r>
              <a:rPr lang="en-US" sz="2600" dirty="0" err="1"/>
              <a:t>tác</a:t>
            </a:r>
            <a:r>
              <a:rPr lang="en-US" sz="2600" dirty="0"/>
              <a:t> ĐB </a:t>
            </a:r>
            <a:r>
              <a:rPr lang="en-US" sz="2600" dirty="0" err="1"/>
              <a:t>và</a:t>
            </a:r>
            <a:r>
              <a:rPr lang="en-US" sz="2600" dirty="0"/>
              <a:t> KĐCL </a:t>
            </a:r>
            <a:r>
              <a:rPr lang="en-US" sz="2600" dirty="0" err="1"/>
              <a:t>các</a:t>
            </a:r>
            <a:r>
              <a:rPr lang="en-US" sz="2600" dirty="0"/>
              <a:t> </a:t>
            </a:r>
            <a:r>
              <a:rPr lang="en-US" sz="2600" dirty="0" err="1"/>
              <a:t>trường</a:t>
            </a:r>
            <a:r>
              <a:rPr lang="en-US" sz="2600" dirty="0"/>
              <a:t> ĐH, CĐSP, TCSP</a:t>
            </a:r>
          </a:p>
          <a:p>
            <a:pPr>
              <a:buFontTx/>
              <a:buChar char="-"/>
              <a:defRPr/>
            </a:pPr>
            <a:endParaRPr lang="en-US" sz="2400" dirty="0"/>
          </a:p>
          <a:p>
            <a:pPr>
              <a:buFontTx/>
              <a:buChar char="-"/>
              <a:defRPr/>
            </a:pPr>
            <a:endParaRPr lang="en-US" sz="2800" dirty="0"/>
          </a:p>
          <a:p>
            <a:pPr>
              <a:buFontTx/>
              <a:buChar char="-"/>
              <a:defRPr/>
            </a:pPr>
            <a:endParaRPr lang="en-US" dirty="0"/>
          </a:p>
          <a:p>
            <a:pPr>
              <a:buFontTx/>
              <a:buChar char="-"/>
              <a:defRPr/>
            </a:pPr>
            <a:endParaRPr lang="en-US" sz="2800" dirty="0"/>
          </a:p>
          <a:p>
            <a:pPr>
              <a:buFontTx/>
              <a:buChar char="-"/>
              <a:defRPr/>
            </a:pPr>
            <a:endParaRPr lang="en-US" sz="2800" dirty="0"/>
          </a:p>
          <a:p>
            <a:pPr marL="0" indent="0">
              <a:buFontTx/>
              <a:buNone/>
              <a:defRPr/>
            </a:pPr>
            <a:endParaRPr lang="en-US" dirty="0"/>
          </a:p>
          <a:p>
            <a:pPr marL="0" indent="0">
              <a:buFontTx/>
              <a:buNone/>
              <a:defRPr/>
            </a:pPr>
            <a:r>
              <a:rPr lang="en-US" dirty="0"/>
              <a:t> </a:t>
            </a:r>
          </a:p>
        </p:txBody>
      </p:sp>
      <p:sp>
        <p:nvSpPr>
          <p:cNvPr id="41987"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09AA890-2E89-489A-909B-5BDEDF40BCA3}" type="slidenum">
              <a:rPr lang="en-US" altLang="en-US" sz="1400" smtClean="0"/>
              <a:pPr>
                <a:spcBef>
                  <a:spcPct val="0"/>
                </a:spcBef>
                <a:buFontTx/>
                <a:buNone/>
              </a:pPr>
              <a:t>7</a:t>
            </a:fld>
            <a:endParaRPr lang="en-US" altLang="en-US" sz="1400" dirty="0"/>
          </a:p>
        </p:txBody>
      </p:sp>
      <p:sp>
        <p:nvSpPr>
          <p:cNvPr id="11" name="Rectangle 10"/>
          <p:cNvSpPr/>
          <p:nvPr/>
        </p:nvSpPr>
        <p:spPr>
          <a:xfrm>
            <a:off x="76200" y="96838"/>
            <a:ext cx="2836863"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Chính</a:t>
            </a:r>
            <a:r>
              <a:rPr lang="en-US" sz="2000" b="1" dirty="0">
                <a:solidFill>
                  <a:schemeClr val="bg1"/>
                </a:solidFill>
                <a:cs typeface="Arial" pitchFamily="34" charset="0"/>
              </a:rPr>
              <a:t> </a:t>
            </a:r>
            <a:r>
              <a:rPr lang="en-US" sz="2000" b="1" dirty="0" err="1">
                <a:solidFill>
                  <a:schemeClr val="bg1"/>
                </a:solidFill>
                <a:cs typeface="Arial" pitchFamily="34" charset="0"/>
              </a:rPr>
              <a:t>sách</a:t>
            </a:r>
            <a:r>
              <a:rPr lang="en-US" sz="2000" b="1" dirty="0">
                <a:solidFill>
                  <a:schemeClr val="bg1"/>
                </a:solidFill>
                <a:cs typeface="Arial" pitchFamily="34" charset="0"/>
              </a:rPr>
              <a:t>, </a:t>
            </a:r>
            <a:r>
              <a:rPr lang="en-US" sz="2000" b="1" dirty="0" err="1">
                <a:solidFill>
                  <a:schemeClr val="bg1"/>
                </a:solidFill>
                <a:cs typeface="Arial" pitchFamily="34" charset="0"/>
              </a:rPr>
              <a:t>quy</a:t>
            </a:r>
            <a:r>
              <a:rPr lang="en-US" sz="2000" b="1" dirty="0">
                <a:solidFill>
                  <a:schemeClr val="bg1"/>
                </a:solidFill>
                <a:cs typeface="Arial" pitchFamily="34" charset="0"/>
              </a:rPr>
              <a:t> </a:t>
            </a:r>
            <a:r>
              <a:rPr lang="en-US" sz="2000" b="1" dirty="0" err="1">
                <a:solidFill>
                  <a:schemeClr val="bg1"/>
                </a:solidFill>
                <a:cs typeface="Arial" pitchFamily="34" charset="0"/>
              </a:rPr>
              <a:t>trình</a:t>
            </a:r>
            <a:endParaRPr lang="en-US" sz="2000" b="1" dirty="0">
              <a:solidFill>
                <a:schemeClr val="bg1"/>
              </a:solidFill>
              <a:cs typeface="Arial" pitchFamily="34" charset="0"/>
            </a:endParaRPr>
          </a:p>
        </p:txBody>
      </p:sp>
    </p:spTree>
    <p:extLst>
      <p:ext uri="{BB962C8B-B14F-4D97-AF65-F5344CB8AC3E}">
        <p14:creationId xmlns:p14="http://schemas.microsoft.com/office/powerpoint/2010/main" val="364053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92138"/>
            <a:ext cx="8610600" cy="4756150"/>
          </a:xfrm>
        </p:spPr>
        <p:txBody>
          <a:bodyPr/>
          <a:lstStyle/>
          <a:p>
            <a:pPr marL="0" indent="0">
              <a:buFontTx/>
              <a:buNone/>
              <a:defRPr/>
            </a:pPr>
            <a:r>
              <a:rPr lang="en-US" sz="2800" b="1" dirty="0"/>
              <a:t>2. </a:t>
            </a:r>
            <a:r>
              <a:rPr lang="en-US" sz="2800" b="1" dirty="0" err="1"/>
              <a:t>Đang</a:t>
            </a:r>
            <a:r>
              <a:rPr lang="en-US" sz="2800" b="1" dirty="0"/>
              <a:t> </a:t>
            </a:r>
            <a:r>
              <a:rPr lang="en-US" sz="2800" b="1" dirty="0" err="1"/>
              <a:t>bổ</a:t>
            </a:r>
            <a:r>
              <a:rPr lang="en-US" sz="2800" b="1" dirty="0"/>
              <a:t> sung, </a:t>
            </a:r>
            <a:r>
              <a:rPr lang="en-US" sz="2800" b="1" dirty="0" err="1"/>
              <a:t>hoàn</a:t>
            </a:r>
            <a:r>
              <a:rPr lang="en-US" sz="2800" b="1" dirty="0"/>
              <a:t> </a:t>
            </a:r>
            <a:r>
              <a:rPr lang="en-US" sz="2800" b="1" dirty="0" err="1"/>
              <a:t>thiện</a:t>
            </a:r>
            <a:endParaRPr lang="en-US" sz="2800" b="1" dirty="0"/>
          </a:p>
          <a:p>
            <a:pPr>
              <a:buFontTx/>
              <a:buChar char="-"/>
              <a:defRPr/>
            </a:pPr>
            <a:r>
              <a:rPr lang="en-US" sz="2600" dirty="0" err="1" smtClean="0">
                <a:solidFill>
                  <a:srgbClr val="FF0000"/>
                </a:solidFill>
              </a:rPr>
              <a:t>Các</a:t>
            </a:r>
            <a:r>
              <a:rPr lang="en-US" sz="2600" dirty="0" smtClean="0">
                <a:solidFill>
                  <a:srgbClr val="FF0000"/>
                </a:solidFill>
              </a:rPr>
              <a:t> </a:t>
            </a:r>
            <a:r>
              <a:rPr lang="en-US" sz="2600" dirty="0" err="1">
                <a:solidFill>
                  <a:srgbClr val="FF0000"/>
                </a:solidFill>
              </a:rPr>
              <a:t>nghị</a:t>
            </a:r>
            <a:r>
              <a:rPr lang="en-US" sz="2600" dirty="0">
                <a:solidFill>
                  <a:srgbClr val="FF0000"/>
                </a:solidFill>
              </a:rPr>
              <a:t> </a:t>
            </a:r>
            <a:r>
              <a:rPr lang="en-US" sz="2600" dirty="0" err="1">
                <a:solidFill>
                  <a:srgbClr val="FF0000"/>
                </a:solidFill>
              </a:rPr>
              <a:t>định</a:t>
            </a:r>
            <a:r>
              <a:rPr lang="en-US" sz="2600" dirty="0">
                <a:solidFill>
                  <a:srgbClr val="FF0000"/>
                </a:solidFill>
              </a:rPr>
              <a:t> </a:t>
            </a:r>
            <a:r>
              <a:rPr lang="en-US" sz="2600" dirty="0" err="1"/>
              <a:t>hướng</a:t>
            </a:r>
            <a:r>
              <a:rPr lang="en-US" sz="2600" dirty="0"/>
              <a:t> </a:t>
            </a:r>
            <a:r>
              <a:rPr lang="en-US" sz="2600" dirty="0" err="1"/>
              <a:t>dẫn</a:t>
            </a:r>
            <a:r>
              <a:rPr lang="en-US" sz="2600" dirty="0"/>
              <a:t> </a:t>
            </a:r>
            <a:r>
              <a:rPr lang="en-US" sz="2600" dirty="0" err="1"/>
              <a:t>Luật</a:t>
            </a:r>
            <a:r>
              <a:rPr lang="en-US" sz="2600" dirty="0"/>
              <a:t> 34, </a:t>
            </a:r>
            <a:r>
              <a:rPr lang="en-US" sz="2600" dirty="0" err="1"/>
              <a:t>Luật</a:t>
            </a:r>
            <a:r>
              <a:rPr lang="en-US" sz="2600" dirty="0"/>
              <a:t> 43</a:t>
            </a:r>
          </a:p>
          <a:p>
            <a:pPr>
              <a:buFontTx/>
              <a:buChar char="-"/>
              <a:defRPr/>
            </a:pPr>
            <a:r>
              <a:rPr lang="en-US" sz="2600" dirty="0" err="1" smtClean="0">
                <a:solidFill>
                  <a:srgbClr val="FF0000"/>
                </a:solidFill>
              </a:rPr>
              <a:t>Các</a:t>
            </a:r>
            <a:r>
              <a:rPr lang="en-US" sz="2600" dirty="0" smtClean="0">
                <a:solidFill>
                  <a:srgbClr val="FF0000"/>
                </a:solidFill>
              </a:rPr>
              <a:t> </a:t>
            </a:r>
            <a:r>
              <a:rPr lang="en-US" sz="2600" dirty="0" err="1">
                <a:solidFill>
                  <a:srgbClr val="FF0000"/>
                </a:solidFill>
              </a:rPr>
              <a:t>thông</a:t>
            </a:r>
            <a:r>
              <a:rPr lang="en-US" sz="2600" dirty="0">
                <a:solidFill>
                  <a:srgbClr val="FF0000"/>
                </a:solidFill>
              </a:rPr>
              <a:t> </a:t>
            </a:r>
            <a:r>
              <a:rPr lang="en-US" sz="2600" dirty="0" err="1">
                <a:solidFill>
                  <a:srgbClr val="FF0000"/>
                </a:solidFill>
              </a:rPr>
              <a:t>tư</a:t>
            </a:r>
            <a:r>
              <a:rPr lang="en-US" sz="2600" dirty="0">
                <a:solidFill>
                  <a:srgbClr val="FF0000"/>
                </a:solidFill>
              </a:rPr>
              <a:t> </a:t>
            </a:r>
            <a:r>
              <a:rPr lang="en-US" sz="2600" dirty="0" err="1">
                <a:solidFill>
                  <a:srgbClr val="FF0000"/>
                </a:solidFill>
              </a:rPr>
              <a:t>sửa</a:t>
            </a:r>
            <a:r>
              <a:rPr lang="en-US" sz="2600" dirty="0">
                <a:solidFill>
                  <a:srgbClr val="FF0000"/>
                </a:solidFill>
              </a:rPr>
              <a:t> </a:t>
            </a:r>
            <a:r>
              <a:rPr lang="en-US" sz="2600" dirty="0" err="1">
                <a:solidFill>
                  <a:srgbClr val="FF0000"/>
                </a:solidFill>
              </a:rPr>
              <a:t>đổi</a:t>
            </a:r>
            <a:r>
              <a:rPr lang="en-US" sz="2600" dirty="0">
                <a:solidFill>
                  <a:srgbClr val="FF0000"/>
                </a:solidFill>
              </a:rPr>
              <a:t>, </a:t>
            </a:r>
            <a:r>
              <a:rPr lang="en-US" sz="2600" dirty="0" err="1">
                <a:solidFill>
                  <a:srgbClr val="FF0000"/>
                </a:solidFill>
              </a:rPr>
              <a:t>bổ</a:t>
            </a:r>
            <a:r>
              <a:rPr lang="en-US" sz="2600" dirty="0">
                <a:solidFill>
                  <a:srgbClr val="FF0000"/>
                </a:solidFill>
              </a:rPr>
              <a:t> sung </a:t>
            </a:r>
            <a:r>
              <a:rPr lang="en-US" sz="2600" dirty="0" err="1">
                <a:solidFill>
                  <a:srgbClr val="FF0000"/>
                </a:solidFill>
              </a:rPr>
              <a:t>hoặc</a:t>
            </a:r>
            <a:r>
              <a:rPr lang="en-US" sz="2600" dirty="0">
                <a:solidFill>
                  <a:srgbClr val="FF0000"/>
                </a:solidFill>
              </a:rPr>
              <a:t> </a:t>
            </a:r>
            <a:r>
              <a:rPr lang="en-US" sz="2600" dirty="0" err="1">
                <a:solidFill>
                  <a:srgbClr val="FF0000"/>
                </a:solidFill>
              </a:rPr>
              <a:t>thay</a:t>
            </a:r>
            <a:r>
              <a:rPr lang="en-US" sz="2600" dirty="0">
                <a:solidFill>
                  <a:srgbClr val="FF0000"/>
                </a:solidFill>
              </a:rPr>
              <a:t> </a:t>
            </a:r>
            <a:r>
              <a:rPr lang="en-US" sz="2600" dirty="0" err="1">
                <a:solidFill>
                  <a:srgbClr val="FF0000"/>
                </a:solidFill>
              </a:rPr>
              <a:t>thế</a:t>
            </a:r>
            <a:r>
              <a:rPr lang="en-US" sz="2600" dirty="0">
                <a:solidFill>
                  <a:srgbClr val="FF0000"/>
                </a:solidFill>
              </a:rPr>
              <a:t> </a:t>
            </a:r>
            <a:r>
              <a:rPr lang="en-US" sz="2600" dirty="0" err="1">
                <a:solidFill>
                  <a:srgbClr val="FF0000"/>
                </a:solidFill>
              </a:rPr>
              <a:t>các</a:t>
            </a:r>
            <a:r>
              <a:rPr lang="en-US" sz="2600" dirty="0">
                <a:solidFill>
                  <a:srgbClr val="FF0000"/>
                </a:solidFill>
              </a:rPr>
              <a:t> </a:t>
            </a:r>
            <a:r>
              <a:rPr lang="en-US" sz="2600" dirty="0" err="1">
                <a:solidFill>
                  <a:srgbClr val="FF0000"/>
                </a:solidFill>
              </a:rPr>
              <a:t>quy</a:t>
            </a:r>
            <a:r>
              <a:rPr lang="en-US" sz="2600" dirty="0">
                <a:solidFill>
                  <a:srgbClr val="FF0000"/>
                </a:solidFill>
              </a:rPr>
              <a:t> </a:t>
            </a:r>
            <a:r>
              <a:rPr lang="en-US" sz="2600" dirty="0" err="1">
                <a:solidFill>
                  <a:srgbClr val="FF0000"/>
                </a:solidFill>
              </a:rPr>
              <a:t>định</a:t>
            </a:r>
            <a:r>
              <a:rPr lang="en-US" sz="2600" dirty="0">
                <a:solidFill>
                  <a:srgbClr val="FF0000"/>
                </a:solidFill>
              </a:rPr>
              <a:t> </a:t>
            </a:r>
            <a:r>
              <a:rPr lang="en-US" sz="2600" dirty="0" err="1">
                <a:solidFill>
                  <a:srgbClr val="FF0000"/>
                </a:solidFill>
              </a:rPr>
              <a:t>về</a:t>
            </a:r>
            <a:r>
              <a:rPr lang="en-US" sz="2600" dirty="0">
                <a:solidFill>
                  <a:srgbClr val="FF0000"/>
                </a:solidFill>
              </a:rPr>
              <a:t>:</a:t>
            </a:r>
          </a:p>
          <a:p>
            <a:pPr marL="0" indent="0">
              <a:buNone/>
              <a:defRPr/>
            </a:pPr>
            <a:r>
              <a:rPr lang="en-US" sz="2600" dirty="0"/>
              <a:t>+ </a:t>
            </a:r>
            <a:r>
              <a:rPr lang="en-US" sz="2600" dirty="0" err="1"/>
              <a:t>Tổ</a:t>
            </a:r>
            <a:r>
              <a:rPr lang="en-US" sz="2600" dirty="0"/>
              <a:t> </a:t>
            </a:r>
            <a:r>
              <a:rPr lang="en-US" sz="2600" dirty="0" err="1"/>
              <a:t>chức</a:t>
            </a:r>
            <a:r>
              <a:rPr lang="en-US" sz="2600" dirty="0"/>
              <a:t> KĐCLGD (TT 61/2012/TT-BGDĐT)</a:t>
            </a:r>
          </a:p>
          <a:p>
            <a:pPr marL="0" indent="0">
              <a:buNone/>
              <a:defRPr/>
            </a:pPr>
            <a:r>
              <a:rPr lang="en-US" sz="2600" dirty="0"/>
              <a:t>+ </a:t>
            </a:r>
            <a:r>
              <a:rPr lang="en-US" sz="2600" dirty="0" err="1"/>
              <a:t>Kiểm</a:t>
            </a:r>
            <a:r>
              <a:rPr lang="en-US" sz="2600" dirty="0"/>
              <a:t> </a:t>
            </a:r>
            <a:r>
              <a:rPr lang="en-US" sz="2600" dirty="0" err="1"/>
              <a:t>định</a:t>
            </a:r>
            <a:r>
              <a:rPr lang="en-US" sz="2600" dirty="0"/>
              <a:t> </a:t>
            </a:r>
            <a:r>
              <a:rPr lang="en-US" sz="2600" dirty="0" err="1"/>
              <a:t>viên</a:t>
            </a:r>
            <a:r>
              <a:rPr lang="en-US" sz="2600" dirty="0"/>
              <a:t> (TT 60/2012/TT-BGDĐT)</a:t>
            </a:r>
          </a:p>
          <a:p>
            <a:pPr marL="0" indent="0">
              <a:buNone/>
              <a:defRPr/>
            </a:pPr>
            <a:r>
              <a:rPr lang="en-US" sz="2600" dirty="0"/>
              <a:t>+ </a:t>
            </a:r>
            <a:r>
              <a:rPr lang="en-US" sz="2600" dirty="0" err="1"/>
              <a:t>Chương</a:t>
            </a:r>
            <a:r>
              <a:rPr lang="en-US" sz="2600" dirty="0"/>
              <a:t> </a:t>
            </a:r>
            <a:r>
              <a:rPr lang="en-US" sz="2600" dirty="0" err="1"/>
              <a:t>trình</a:t>
            </a:r>
            <a:r>
              <a:rPr lang="en-US" sz="2600" dirty="0"/>
              <a:t> </a:t>
            </a:r>
            <a:r>
              <a:rPr lang="en-US" sz="2600" dirty="0" err="1"/>
              <a:t>đào</a:t>
            </a:r>
            <a:r>
              <a:rPr lang="en-US" sz="2600" dirty="0"/>
              <a:t> </a:t>
            </a:r>
            <a:r>
              <a:rPr lang="en-US" sz="2600" dirty="0" err="1"/>
              <a:t>tạo</a:t>
            </a:r>
            <a:r>
              <a:rPr lang="en-US" sz="2600" dirty="0"/>
              <a:t> KĐV (TT 18/2013/TT-BGDĐT)</a:t>
            </a:r>
          </a:p>
          <a:p>
            <a:pPr>
              <a:buFontTx/>
              <a:buChar char="-"/>
              <a:defRPr/>
            </a:pPr>
            <a:r>
              <a:rPr lang="en-US" sz="2600" dirty="0" err="1" smtClean="0">
                <a:solidFill>
                  <a:srgbClr val="FF0000"/>
                </a:solidFill>
              </a:rPr>
              <a:t>Các</a:t>
            </a:r>
            <a:r>
              <a:rPr lang="en-US" sz="2600" dirty="0" smtClean="0">
                <a:solidFill>
                  <a:srgbClr val="FF0000"/>
                </a:solidFill>
              </a:rPr>
              <a:t> </a:t>
            </a:r>
            <a:r>
              <a:rPr lang="en-US" sz="2600" dirty="0" err="1">
                <a:solidFill>
                  <a:srgbClr val="FF0000"/>
                </a:solidFill>
              </a:rPr>
              <a:t>thông</a:t>
            </a:r>
            <a:r>
              <a:rPr lang="en-US" sz="2600" dirty="0">
                <a:solidFill>
                  <a:srgbClr val="FF0000"/>
                </a:solidFill>
              </a:rPr>
              <a:t> </a:t>
            </a:r>
            <a:r>
              <a:rPr lang="en-US" sz="2600" dirty="0" err="1">
                <a:solidFill>
                  <a:srgbClr val="FF0000"/>
                </a:solidFill>
              </a:rPr>
              <a:t>tư</a:t>
            </a:r>
            <a:r>
              <a:rPr lang="en-US" sz="2600" dirty="0">
                <a:solidFill>
                  <a:srgbClr val="FF0000"/>
                </a:solidFill>
              </a:rPr>
              <a:t> </a:t>
            </a:r>
            <a:r>
              <a:rPr lang="en-US" sz="2600" dirty="0" err="1" smtClean="0">
                <a:solidFill>
                  <a:srgbClr val="FF0000"/>
                </a:solidFill>
              </a:rPr>
              <a:t>mới</a:t>
            </a:r>
            <a:r>
              <a:rPr lang="en-US" sz="2600" dirty="0">
                <a:solidFill>
                  <a:srgbClr val="FF0000"/>
                </a:solidFill>
              </a:rPr>
              <a:t>:</a:t>
            </a:r>
          </a:p>
          <a:p>
            <a:pPr marL="0" indent="0">
              <a:buNone/>
              <a:defRPr/>
            </a:pPr>
            <a:r>
              <a:rPr lang="en-US" sz="2600" dirty="0"/>
              <a:t>+ </a:t>
            </a:r>
            <a:r>
              <a:rPr lang="en-US" sz="2600" dirty="0" err="1"/>
              <a:t>Quy</a:t>
            </a:r>
            <a:r>
              <a:rPr lang="en-US" sz="2600" dirty="0"/>
              <a:t> </a:t>
            </a:r>
            <a:r>
              <a:rPr lang="en-US" sz="2600" dirty="0" err="1"/>
              <a:t>định</a:t>
            </a:r>
            <a:r>
              <a:rPr lang="en-US" sz="2600" dirty="0"/>
              <a:t> </a:t>
            </a:r>
            <a:r>
              <a:rPr lang="en-US" sz="2600" dirty="0" err="1"/>
              <a:t>về</a:t>
            </a:r>
            <a:r>
              <a:rPr lang="en-US" sz="2600" dirty="0"/>
              <a:t> </a:t>
            </a:r>
            <a:r>
              <a:rPr lang="en-US" sz="2600" dirty="0" err="1"/>
              <a:t>giám</a:t>
            </a:r>
            <a:r>
              <a:rPr lang="en-US" sz="2600" dirty="0"/>
              <a:t> </a:t>
            </a:r>
            <a:r>
              <a:rPr lang="en-US" sz="2600" dirty="0" err="1"/>
              <a:t>sát</a:t>
            </a:r>
            <a:r>
              <a:rPr lang="en-US" sz="2600" dirty="0"/>
              <a:t>, </a:t>
            </a:r>
            <a:r>
              <a:rPr lang="en-US" sz="2600" dirty="0" err="1"/>
              <a:t>đánh</a:t>
            </a:r>
            <a:r>
              <a:rPr lang="en-US" sz="2600" dirty="0"/>
              <a:t> </a:t>
            </a:r>
            <a:r>
              <a:rPr lang="en-US" sz="2600" dirty="0" err="1"/>
              <a:t>giá</a:t>
            </a:r>
            <a:r>
              <a:rPr lang="en-US" sz="2600" dirty="0"/>
              <a:t> </a:t>
            </a:r>
            <a:r>
              <a:rPr lang="en-US" sz="2600" dirty="0" err="1"/>
              <a:t>tổ</a:t>
            </a:r>
            <a:r>
              <a:rPr lang="en-US" sz="2600" dirty="0"/>
              <a:t> </a:t>
            </a:r>
            <a:r>
              <a:rPr lang="en-US" sz="2600" dirty="0" err="1"/>
              <a:t>chức</a:t>
            </a:r>
            <a:r>
              <a:rPr lang="en-US" sz="2600" dirty="0"/>
              <a:t> KĐCLGD;</a:t>
            </a:r>
          </a:p>
          <a:p>
            <a:pPr marL="0" indent="0">
              <a:buNone/>
              <a:defRPr/>
            </a:pPr>
            <a:r>
              <a:rPr lang="en-US" sz="2600" dirty="0"/>
              <a:t>+ </a:t>
            </a:r>
            <a:r>
              <a:rPr lang="en-US" sz="2600" dirty="0" err="1"/>
              <a:t>Quy</a:t>
            </a:r>
            <a:r>
              <a:rPr lang="en-US" sz="2600" dirty="0"/>
              <a:t> </a:t>
            </a:r>
            <a:r>
              <a:rPr lang="en-US" sz="2600" dirty="0" err="1"/>
              <a:t>định</a:t>
            </a:r>
            <a:r>
              <a:rPr lang="en-US" sz="2600" dirty="0"/>
              <a:t> </a:t>
            </a:r>
            <a:r>
              <a:rPr lang="en-US" sz="2600" dirty="0" err="1"/>
              <a:t>về</a:t>
            </a:r>
            <a:r>
              <a:rPr lang="en-US" sz="2600" dirty="0"/>
              <a:t> </a:t>
            </a:r>
            <a:r>
              <a:rPr lang="en-US" sz="2600" dirty="0" err="1"/>
              <a:t>các</a:t>
            </a:r>
            <a:r>
              <a:rPr lang="en-US" sz="2600" dirty="0"/>
              <a:t> </a:t>
            </a:r>
            <a:r>
              <a:rPr lang="en-US" sz="2600" dirty="0" err="1"/>
              <a:t>tiêu</a:t>
            </a:r>
            <a:r>
              <a:rPr lang="en-US" sz="2600" dirty="0"/>
              <a:t> </a:t>
            </a:r>
            <a:r>
              <a:rPr lang="en-US" sz="2600" dirty="0" err="1"/>
              <a:t>chuẩn</a:t>
            </a:r>
            <a:r>
              <a:rPr lang="en-US" sz="2600" dirty="0"/>
              <a:t> </a:t>
            </a:r>
            <a:r>
              <a:rPr lang="en-US" sz="2600" dirty="0" err="1"/>
              <a:t>đánh</a:t>
            </a:r>
            <a:r>
              <a:rPr lang="en-US" sz="2600" dirty="0"/>
              <a:t> </a:t>
            </a:r>
            <a:r>
              <a:rPr lang="en-US" sz="2600" dirty="0" err="1"/>
              <a:t>giá</a:t>
            </a:r>
            <a:r>
              <a:rPr lang="en-US" sz="2600" dirty="0"/>
              <a:t> (CĐSP, TCSP; </a:t>
            </a:r>
            <a:r>
              <a:rPr lang="en-US" sz="2600" dirty="0" err="1"/>
              <a:t>từ</a:t>
            </a:r>
            <a:r>
              <a:rPr lang="en-US" sz="2600" dirty="0"/>
              <a:t> </a:t>
            </a:r>
            <a:r>
              <a:rPr lang="en-US" sz="2600" dirty="0" err="1"/>
              <a:t>xa</a:t>
            </a:r>
            <a:r>
              <a:rPr lang="en-US" sz="2600" dirty="0" smtClean="0"/>
              <a:t>…)</a:t>
            </a:r>
          </a:p>
          <a:p>
            <a:pPr marL="0" indent="0">
              <a:buNone/>
              <a:defRPr/>
            </a:pPr>
            <a:r>
              <a:rPr lang="en-US" sz="2600" dirty="0" smtClean="0"/>
              <a:t>+…</a:t>
            </a:r>
            <a:endParaRPr lang="en-US" dirty="0"/>
          </a:p>
        </p:txBody>
      </p:sp>
      <p:sp>
        <p:nvSpPr>
          <p:cNvPr id="41987"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09AA890-2E89-489A-909B-5BDEDF40BCA3}" type="slidenum">
              <a:rPr lang="en-US" altLang="en-US" sz="1400" smtClean="0"/>
              <a:pPr>
                <a:spcBef>
                  <a:spcPct val="0"/>
                </a:spcBef>
                <a:buFontTx/>
                <a:buNone/>
              </a:pPr>
              <a:t>8</a:t>
            </a:fld>
            <a:endParaRPr lang="en-US" altLang="en-US" sz="1400"/>
          </a:p>
        </p:txBody>
      </p:sp>
      <p:sp>
        <p:nvSpPr>
          <p:cNvPr id="7" name="Rectangle 6"/>
          <p:cNvSpPr/>
          <p:nvPr/>
        </p:nvSpPr>
        <p:spPr>
          <a:xfrm>
            <a:off x="4763" y="6434138"/>
            <a:ext cx="8099425" cy="46037"/>
          </a:xfrm>
          <a:prstGeom prst="rect">
            <a:avLst/>
          </a:prstGeom>
          <a:solidFill>
            <a:srgbClr val="042386">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ectangle 8"/>
          <p:cNvSpPr/>
          <p:nvPr/>
        </p:nvSpPr>
        <p:spPr>
          <a:xfrm>
            <a:off x="-31750" y="6316663"/>
            <a:ext cx="8099425" cy="44450"/>
          </a:xfrm>
          <a:prstGeom prst="rect">
            <a:avLst/>
          </a:prstGeom>
          <a:solidFill>
            <a:srgbClr val="042386">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9"/>
          <p:cNvSpPr/>
          <p:nvPr/>
        </p:nvSpPr>
        <p:spPr>
          <a:xfrm>
            <a:off x="-61913" y="6194425"/>
            <a:ext cx="8162926" cy="46038"/>
          </a:xfrm>
          <a:prstGeom prst="rect">
            <a:avLst/>
          </a:prstGeom>
          <a:solidFill>
            <a:srgbClr val="042386">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Rectangle 10"/>
          <p:cNvSpPr/>
          <p:nvPr/>
        </p:nvSpPr>
        <p:spPr>
          <a:xfrm>
            <a:off x="76200" y="96838"/>
            <a:ext cx="2836863"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Chính</a:t>
            </a:r>
            <a:r>
              <a:rPr lang="en-US" sz="2000" b="1" dirty="0">
                <a:solidFill>
                  <a:schemeClr val="bg1"/>
                </a:solidFill>
                <a:cs typeface="Arial" pitchFamily="34" charset="0"/>
              </a:rPr>
              <a:t> </a:t>
            </a:r>
            <a:r>
              <a:rPr lang="en-US" sz="2000" b="1" dirty="0" err="1">
                <a:solidFill>
                  <a:schemeClr val="bg1"/>
                </a:solidFill>
                <a:cs typeface="Arial" pitchFamily="34" charset="0"/>
              </a:rPr>
              <a:t>sách</a:t>
            </a:r>
            <a:r>
              <a:rPr lang="en-US" sz="2000" b="1" dirty="0">
                <a:solidFill>
                  <a:schemeClr val="bg1"/>
                </a:solidFill>
                <a:cs typeface="Arial" pitchFamily="34" charset="0"/>
              </a:rPr>
              <a:t>, </a:t>
            </a:r>
            <a:r>
              <a:rPr lang="en-US" sz="2000" b="1" dirty="0" err="1">
                <a:solidFill>
                  <a:schemeClr val="bg1"/>
                </a:solidFill>
                <a:cs typeface="Arial" pitchFamily="34" charset="0"/>
              </a:rPr>
              <a:t>quy</a:t>
            </a:r>
            <a:r>
              <a:rPr lang="en-US" sz="2000" b="1" dirty="0">
                <a:solidFill>
                  <a:schemeClr val="bg1"/>
                </a:solidFill>
                <a:cs typeface="Arial" pitchFamily="34" charset="0"/>
              </a:rPr>
              <a:t> </a:t>
            </a:r>
            <a:r>
              <a:rPr lang="en-US" sz="2000" b="1" dirty="0" err="1">
                <a:solidFill>
                  <a:schemeClr val="bg1"/>
                </a:solidFill>
                <a:cs typeface="Arial" pitchFamily="34" charset="0"/>
              </a:rPr>
              <a:t>trình</a:t>
            </a:r>
            <a:endParaRPr lang="en-US" sz="2000" b="1" dirty="0">
              <a:solidFill>
                <a:schemeClr val="bg1"/>
              </a:solidFill>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BEB5B-05CE-40E8-8E2D-8B795FB2D082}"/>
              </a:ext>
            </a:extLst>
          </p:cNvPr>
          <p:cNvSpPr>
            <a:spLocks noGrp="1"/>
          </p:cNvSpPr>
          <p:nvPr>
            <p:ph type="title"/>
          </p:nvPr>
        </p:nvSpPr>
        <p:spPr>
          <a:xfrm>
            <a:off x="304800" y="971026"/>
            <a:ext cx="8229600" cy="763182"/>
          </a:xfrm>
        </p:spPr>
        <p:txBody>
          <a:bodyPr/>
          <a:lstStyle/>
          <a:p>
            <a:pPr algn="l"/>
            <a:r>
              <a:rPr lang="en-US" sz="2800" b="1" dirty="0" smtClean="0"/>
              <a:t>1. </a:t>
            </a:r>
            <a:r>
              <a:rPr lang="en-US" sz="2800" b="1" dirty="0" err="1" smtClean="0"/>
              <a:t>Khung</a:t>
            </a:r>
            <a:r>
              <a:rPr lang="en-US" sz="2800" b="1" dirty="0" smtClean="0"/>
              <a:t> ĐBCL </a:t>
            </a:r>
            <a:r>
              <a:rPr lang="en-US" sz="2800" b="1" dirty="0"/>
              <a:t>GDĐH VN </a:t>
            </a:r>
            <a:r>
              <a:rPr lang="en-US" sz="2800" b="1" dirty="0" smtClean="0"/>
              <a:t>(</a:t>
            </a:r>
            <a:r>
              <a:rPr lang="en-US" sz="2800" b="1" dirty="0" err="1"/>
              <a:t>Áp</a:t>
            </a:r>
            <a:r>
              <a:rPr lang="en-US" sz="2800" b="1" dirty="0"/>
              <a:t> </a:t>
            </a:r>
            <a:r>
              <a:rPr lang="en-US" sz="2800" b="1" dirty="0" err="1"/>
              <a:t>dụng</a:t>
            </a:r>
            <a:r>
              <a:rPr lang="en-US" sz="2800" b="1" dirty="0"/>
              <a:t> </a:t>
            </a:r>
            <a:r>
              <a:rPr lang="en-US" sz="2800" b="1" dirty="0" err="1"/>
              <a:t>của</a:t>
            </a:r>
            <a:r>
              <a:rPr lang="en-US" sz="2800" b="1" dirty="0"/>
              <a:t> APQN)</a:t>
            </a:r>
          </a:p>
        </p:txBody>
      </p:sp>
      <p:sp>
        <p:nvSpPr>
          <p:cNvPr id="3" name="Content Placeholder 2">
            <a:extLst>
              <a:ext uri="{FF2B5EF4-FFF2-40B4-BE49-F238E27FC236}">
                <a16:creationId xmlns:a16="http://schemas.microsoft.com/office/drawing/2014/main" id="{6DE2AA39-737E-4750-B7E6-09D59C6EF42F}"/>
              </a:ext>
            </a:extLst>
          </p:cNvPr>
          <p:cNvSpPr>
            <a:spLocks noGrp="1"/>
          </p:cNvSpPr>
          <p:nvPr>
            <p:ph idx="1"/>
          </p:nvPr>
        </p:nvSpPr>
        <p:spPr/>
        <p:txBody>
          <a:bodyPr/>
          <a:lstStyle/>
          <a:p>
            <a:pPr marL="0" indent="0">
              <a:buNone/>
            </a:pPr>
            <a:endParaRPr lang="en-US" dirty="0"/>
          </a:p>
        </p:txBody>
      </p:sp>
      <p:sp>
        <p:nvSpPr>
          <p:cNvPr id="4" name="Slide Number Placeholder 3">
            <a:extLst>
              <a:ext uri="{FF2B5EF4-FFF2-40B4-BE49-F238E27FC236}">
                <a16:creationId xmlns:a16="http://schemas.microsoft.com/office/drawing/2014/main" id="{03BE6B30-84B6-4002-820D-0CB72C6B3308}"/>
              </a:ext>
            </a:extLst>
          </p:cNvPr>
          <p:cNvSpPr>
            <a:spLocks noGrp="1"/>
          </p:cNvSpPr>
          <p:nvPr>
            <p:ph type="sldNum" sz="quarter" idx="12"/>
          </p:nvPr>
        </p:nvSpPr>
        <p:spPr/>
        <p:txBody>
          <a:bodyPr/>
          <a:lstStyle/>
          <a:p>
            <a:pPr>
              <a:defRPr/>
            </a:pPr>
            <a:fld id="{6FBDBAF0-8D26-4303-AC27-1455839636B0}" type="slidenum">
              <a:rPr lang="en-US" altLang="en-US" smtClean="0"/>
              <a:pPr>
                <a:defRPr/>
              </a:pPr>
              <a:t>9</a:t>
            </a:fld>
            <a:endParaRPr lang="en-US" altLang="en-US"/>
          </a:p>
        </p:txBody>
      </p:sp>
      <p:grpSp>
        <p:nvGrpSpPr>
          <p:cNvPr id="5" name="Group 4">
            <a:extLst>
              <a:ext uri="{FF2B5EF4-FFF2-40B4-BE49-F238E27FC236}">
                <a16:creationId xmlns:a16="http://schemas.microsoft.com/office/drawing/2014/main" id="{68371E55-7445-45FA-B6A6-F8E602DFAEB1}"/>
              </a:ext>
            </a:extLst>
          </p:cNvPr>
          <p:cNvGrpSpPr>
            <a:grpSpLocks/>
          </p:cNvGrpSpPr>
          <p:nvPr/>
        </p:nvGrpSpPr>
        <p:grpSpPr bwMode="auto">
          <a:xfrm>
            <a:off x="304800" y="1600200"/>
            <a:ext cx="8229600" cy="4800600"/>
            <a:chOff x="934" y="3039"/>
            <a:chExt cx="13668" cy="8001"/>
          </a:xfrm>
        </p:grpSpPr>
        <p:sp>
          <p:nvSpPr>
            <p:cNvPr id="6" name="Oval 5">
              <a:extLst>
                <a:ext uri="{FF2B5EF4-FFF2-40B4-BE49-F238E27FC236}">
                  <a16:creationId xmlns:a16="http://schemas.microsoft.com/office/drawing/2014/main" id="{4A7F7E81-D9BE-4EA9-9F6C-86D433199159}"/>
                </a:ext>
              </a:extLst>
            </p:cNvPr>
            <p:cNvSpPr>
              <a:spLocks/>
            </p:cNvSpPr>
            <p:nvPr/>
          </p:nvSpPr>
          <p:spPr bwMode="auto">
            <a:xfrm>
              <a:off x="4802" y="3039"/>
              <a:ext cx="9800" cy="8001"/>
            </a:xfrm>
            <a:prstGeom prst="ellipse">
              <a:avLst/>
            </a:prstGeom>
            <a:solidFill>
              <a:srgbClr val="CCEC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7" name="Oval 6">
              <a:extLst>
                <a:ext uri="{FF2B5EF4-FFF2-40B4-BE49-F238E27FC236}">
                  <a16:creationId xmlns:a16="http://schemas.microsoft.com/office/drawing/2014/main" id="{974955BD-E66E-400D-AE7D-D7C6211AF27E}"/>
                </a:ext>
              </a:extLst>
            </p:cNvPr>
            <p:cNvSpPr>
              <a:spLocks/>
            </p:cNvSpPr>
            <p:nvPr/>
          </p:nvSpPr>
          <p:spPr bwMode="auto">
            <a:xfrm>
              <a:off x="934" y="3039"/>
              <a:ext cx="9200" cy="8001"/>
            </a:xfrm>
            <a:prstGeom prst="ellipse">
              <a:avLst/>
            </a:prstGeom>
            <a:solidFill>
              <a:srgbClr val="FFFFCC">
                <a:alpha val="67842"/>
              </a:srgbClr>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8" name="Text Box 26">
              <a:extLst>
                <a:ext uri="{FF2B5EF4-FFF2-40B4-BE49-F238E27FC236}">
                  <a16:creationId xmlns:a16="http://schemas.microsoft.com/office/drawing/2014/main" id="{63BB8617-32CE-4190-ABC7-7466EDCDB51D}"/>
                </a:ext>
              </a:extLst>
            </p:cNvPr>
            <p:cNvSpPr txBox="1">
              <a:spLocks/>
            </p:cNvSpPr>
            <p:nvPr/>
          </p:nvSpPr>
          <p:spPr bwMode="auto">
            <a:xfrm>
              <a:off x="5446" y="4563"/>
              <a:ext cx="4156" cy="5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US" sz="1000" b="1">
                  <a:effectLst/>
                  <a:latin typeface="Times New Roman" panose="02020603050405020304" pitchFamily="18" charset="0"/>
                  <a:ea typeface="Times New Roman" panose="02020603050405020304" pitchFamily="18" charset="0"/>
                </a:rPr>
                <a:t>B. </a:t>
              </a:r>
              <a:r>
                <a:rPr lang="en-US" sz="1200" b="1">
                  <a:effectLst/>
                  <a:latin typeface="Times New Roman" panose="02020603050405020304" pitchFamily="18" charset="0"/>
                  <a:ea typeface="Times New Roman" panose="02020603050405020304" pitchFamily="18" charset="0"/>
                </a:rPr>
                <a:t>BĐCL</a:t>
              </a:r>
              <a:r>
                <a:rPr lang="en-US" sz="1000" b="1">
                  <a:effectLst/>
                  <a:latin typeface="Times New Roman" panose="02020603050405020304" pitchFamily="18" charset="0"/>
                  <a:ea typeface="Times New Roman" panose="02020603050405020304" pitchFamily="18" charset="0"/>
                </a:rPr>
                <a:t> bên ngoài</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Các hoạt động </a:t>
              </a:r>
              <a:r>
                <a:rPr lang="en-US" sz="1200">
                  <a:effectLst/>
                  <a:latin typeface="Times New Roman" panose="02020603050405020304" pitchFamily="18" charset="0"/>
                  <a:ea typeface="Times New Roman" panose="02020603050405020304" pitchFamily="18" charset="0"/>
                </a:rPr>
                <a:t>BĐCL</a:t>
              </a:r>
              <a:r>
                <a:rPr lang="en-US" sz="1000">
                  <a:effectLst/>
                  <a:latin typeface="Times New Roman" panose="02020603050405020304" pitchFamily="18" charset="0"/>
                  <a:ea typeface="Times New Roman" panose="02020603050405020304" pitchFamily="18" charset="0"/>
                </a:rPr>
                <a:t> (cấp trường, cấp chương trình) được thực hiện định kỳ;</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Những người hưởng lợi tham gia xây dựng các tiêu chuẩn, tiêu chí đánh giá;</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Các tiêu chuẩn và tiêu chí được công bố công khai và được sử dụng ổn định;</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Có quy trình thẩm định các thành viên đánh giá để tránh mâu thuẫn quyền lợi;</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Các hoạt động đánh giá phải bao gồm:</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Tự đánh giá của nhà trường.</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Đánh giá ngoài bởi một nhóm chuyên gia và các chuyến khảo sát tại chỗ do hai bên thống nhất.</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Công bố báo cáo đánh giá ngoài kể cả các quyết định và kiến nghị của cấp có thẩm quyền.</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Có cơ chế tiếp nhận và xử lý các khiếu nại và tố cáo.</a:t>
              </a:r>
              <a:endParaRPr lang="en-US" sz="1400">
                <a:effectLst/>
                <a:latin typeface="Times New Roman" panose="02020603050405020304" pitchFamily="18" charset="0"/>
                <a:ea typeface="Times New Roman" panose="02020603050405020304" pitchFamily="18" charset="0"/>
              </a:endParaRPr>
            </a:p>
            <a:p>
              <a:pPr>
                <a:spcAft>
                  <a:spcPts val="0"/>
                </a:spcAft>
              </a:pPr>
              <a:r>
                <a:rPr lang="en-US" sz="1000">
                  <a:effectLst/>
                  <a:latin typeface="Times New Roman" panose="02020603050405020304" pitchFamily="18"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p:txBody>
        </p:sp>
        <p:sp>
          <p:nvSpPr>
            <p:cNvPr id="9" name="Text Box 32">
              <a:extLst>
                <a:ext uri="{FF2B5EF4-FFF2-40B4-BE49-F238E27FC236}">
                  <a16:creationId xmlns:a16="http://schemas.microsoft.com/office/drawing/2014/main" id="{3C45B1AF-80B9-416B-8338-7FE9B23B759A}"/>
                </a:ext>
              </a:extLst>
            </p:cNvPr>
            <p:cNvSpPr txBox="1">
              <a:spLocks/>
            </p:cNvSpPr>
            <p:nvPr/>
          </p:nvSpPr>
          <p:spPr bwMode="auto">
            <a:xfrm>
              <a:off x="1402" y="4944"/>
              <a:ext cx="3300" cy="4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US" sz="1000" b="1">
                  <a:effectLst/>
                  <a:latin typeface="Times New Roman" panose="02020603050405020304" pitchFamily="18" charset="0"/>
                  <a:ea typeface="Times New Roman" panose="02020603050405020304" pitchFamily="18" charset="0"/>
                </a:rPr>
                <a:t>A. BĐCL bên trong</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Hệ thống BĐCL bên trong được hình thành, có các chủ trương và quy trình để triển khai thực hiện;</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Thực hiện việc phê duyệt, giám sát và định kỳ rà soát các chương trình giáo dục;</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Xây dựng và triển khai chiến lược không ngừng nâng cao CLGD;</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Duy trì cơ chế đảm bảo chất lượng đội ngũ giảng viên;</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Công bố công khai, chính xác và cập nhật các thông tin về nhà trường các chương trình và các văn bằng được cấp.</a:t>
              </a:r>
              <a:endParaRPr lang="en-US" sz="1400">
                <a:effectLst/>
                <a:latin typeface="Times New Roman" panose="02020603050405020304" pitchFamily="18" charset="0"/>
                <a:ea typeface="Times New Roman" panose="02020603050405020304" pitchFamily="18" charset="0"/>
              </a:endParaRPr>
            </a:p>
            <a:p>
              <a:pPr>
                <a:spcAft>
                  <a:spcPts val="0"/>
                </a:spcAft>
              </a:pPr>
              <a:r>
                <a:rPr lang="en-US" sz="1000">
                  <a:effectLst/>
                  <a:latin typeface="Times New Roman" panose="02020603050405020304" pitchFamily="18"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p:txBody>
        </p:sp>
        <p:sp>
          <p:nvSpPr>
            <p:cNvPr id="10" name="Text Box 33">
              <a:extLst>
                <a:ext uri="{FF2B5EF4-FFF2-40B4-BE49-F238E27FC236}">
                  <a16:creationId xmlns:a16="http://schemas.microsoft.com/office/drawing/2014/main" id="{61B5591C-0E54-4613-9093-42ED808AF08D}"/>
                </a:ext>
              </a:extLst>
            </p:cNvPr>
            <p:cNvSpPr txBox="1">
              <a:spLocks/>
            </p:cNvSpPr>
            <p:nvPr/>
          </p:nvSpPr>
          <p:spPr bwMode="auto">
            <a:xfrm>
              <a:off x="10102" y="4563"/>
              <a:ext cx="3800" cy="5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US" sz="1000" b="1">
                  <a:effectLst/>
                  <a:latin typeface="Times New Roman" panose="02020603050405020304" pitchFamily="18" charset="0"/>
                  <a:ea typeface="Times New Roman" panose="02020603050405020304" pitchFamily="18" charset="0"/>
                </a:rPr>
                <a:t>C. Các tổ chức kiểm định chất lượng</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Độc lập, tự chủ và không bị ảnh hưởng bởi bên thứ ba trong quá trình hoạt động và đánh giá; </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Có sứ mạng, mục đích, mục tiêu được tuyên bố rõ ràng bằng văn bản;</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Có đủ các nguồn nhân lực và tài chính đáp ứng yêu cầu sử dụng;</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Các chủ trương, các quy trình, báo cáo rà soát và đánh giá đầy đủ và được công bố công khai;</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Các tiêu chuẩn đang sử dụng, các phương pháp đánh giá, các quá trình, các tiêu chí đưa ra quyết định và quá trình phê duyệt được xác định rõ ràng bằng văn bản;</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Định kỳ thực hiện các đợt tự đánh giá và đánh giá ngoài để rà soát các hoạt động, sự hiệu quả và các giá trị;</a:t>
              </a:r>
              <a:endParaRPr lang="en-US" sz="1400">
                <a:effectLst/>
                <a:latin typeface="Times New Roman" panose="02020603050405020304" pitchFamily="18" charset="0"/>
                <a:ea typeface="Times New Roman" panose="02020603050405020304" pitchFamily="18" charset="0"/>
              </a:endParaRPr>
            </a:p>
            <a:p>
              <a:pPr algn="just">
                <a:spcAft>
                  <a:spcPts val="0"/>
                </a:spcAft>
              </a:pPr>
              <a:r>
                <a:rPr lang="en-US" sz="1000">
                  <a:effectLst/>
                  <a:latin typeface="Times New Roman" panose="02020603050405020304" pitchFamily="18" charset="0"/>
                  <a:ea typeface="Times New Roman" panose="02020603050405020304" pitchFamily="18" charset="0"/>
                </a:rPr>
                <a:t>- Báo cáo tổng kết về các kết quả đạt được công bố công khai.</a:t>
              </a:r>
              <a:endParaRPr lang="en-US" sz="1400">
                <a:effectLst/>
                <a:latin typeface="Times New Roman" panose="02020603050405020304" pitchFamily="18" charset="0"/>
                <a:ea typeface="Times New Roman" panose="02020603050405020304" pitchFamily="18" charset="0"/>
              </a:endParaRPr>
            </a:p>
          </p:txBody>
        </p:sp>
      </p:grpSp>
      <p:sp>
        <p:nvSpPr>
          <p:cNvPr id="11" name="Rectangle 10">
            <a:extLst>
              <a:ext uri="{FF2B5EF4-FFF2-40B4-BE49-F238E27FC236}">
                <a16:creationId xmlns:a16="http://schemas.microsoft.com/office/drawing/2014/main" id="{5008D510-591C-48EE-BABC-B8AE368642F9}"/>
              </a:ext>
            </a:extLst>
          </p:cNvPr>
          <p:cNvSpPr/>
          <p:nvPr/>
        </p:nvSpPr>
        <p:spPr>
          <a:xfrm>
            <a:off x="76200" y="96838"/>
            <a:ext cx="2836863"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2000" b="1" dirty="0" err="1">
                <a:solidFill>
                  <a:schemeClr val="bg1"/>
                </a:solidFill>
                <a:cs typeface="Arial" pitchFamily="34" charset="0"/>
              </a:rPr>
              <a:t>Chính</a:t>
            </a:r>
            <a:r>
              <a:rPr lang="en-US" sz="2000" b="1" dirty="0">
                <a:solidFill>
                  <a:schemeClr val="bg1"/>
                </a:solidFill>
                <a:cs typeface="Arial" pitchFamily="34" charset="0"/>
              </a:rPr>
              <a:t> </a:t>
            </a:r>
            <a:r>
              <a:rPr lang="en-US" sz="2000" b="1" dirty="0" err="1">
                <a:solidFill>
                  <a:schemeClr val="bg1"/>
                </a:solidFill>
                <a:cs typeface="Arial" pitchFamily="34" charset="0"/>
              </a:rPr>
              <a:t>sách</a:t>
            </a:r>
            <a:r>
              <a:rPr lang="en-US" sz="2000" b="1" dirty="0">
                <a:solidFill>
                  <a:schemeClr val="bg1"/>
                </a:solidFill>
                <a:cs typeface="Arial" pitchFamily="34" charset="0"/>
              </a:rPr>
              <a:t>, </a:t>
            </a:r>
            <a:r>
              <a:rPr lang="en-US" sz="2000" b="1" dirty="0" err="1">
                <a:solidFill>
                  <a:schemeClr val="bg1"/>
                </a:solidFill>
                <a:cs typeface="Arial" pitchFamily="34" charset="0"/>
              </a:rPr>
              <a:t>quy</a:t>
            </a:r>
            <a:r>
              <a:rPr lang="en-US" sz="2000" b="1" dirty="0">
                <a:solidFill>
                  <a:schemeClr val="bg1"/>
                </a:solidFill>
                <a:cs typeface="Arial" pitchFamily="34" charset="0"/>
              </a:rPr>
              <a:t> </a:t>
            </a:r>
            <a:r>
              <a:rPr lang="en-US" sz="2000" b="1" dirty="0" err="1">
                <a:solidFill>
                  <a:schemeClr val="bg1"/>
                </a:solidFill>
                <a:cs typeface="Arial" pitchFamily="34" charset="0"/>
              </a:rPr>
              <a:t>trình</a:t>
            </a:r>
            <a:endParaRPr lang="en-US" sz="2000" b="1" dirty="0">
              <a:solidFill>
                <a:schemeClr val="bg1"/>
              </a:solidFill>
              <a:cs typeface="Arial" pitchFamily="34" charset="0"/>
            </a:endParaRPr>
          </a:p>
        </p:txBody>
      </p:sp>
      <p:sp>
        <p:nvSpPr>
          <p:cNvPr id="12" name="Rectangle 11"/>
          <p:cNvSpPr/>
          <p:nvPr/>
        </p:nvSpPr>
        <p:spPr>
          <a:xfrm>
            <a:off x="-61111" y="554038"/>
            <a:ext cx="6614311" cy="560731"/>
          </a:xfrm>
          <a:prstGeom prst="rect">
            <a:avLst/>
          </a:prstGeom>
        </p:spPr>
        <p:txBody>
          <a:bodyPr wrap="none">
            <a:spAutoFit/>
          </a:bodyPr>
          <a:lstStyle/>
          <a:p>
            <a:pPr lvl="1" eaLnBrk="1" hangingPunct="1">
              <a:lnSpc>
                <a:spcPct val="110000"/>
              </a:lnSpc>
              <a:buClr>
                <a:schemeClr val="tx1"/>
              </a:buClr>
              <a:defRPr/>
            </a:pPr>
            <a:r>
              <a:rPr lang="en-US" altLang="en-US" sz="3000" b="1" dirty="0" smtClean="0">
                <a:solidFill>
                  <a:srgbClr val="7030A0"/>
                </a:solidFill>
                <a:cs typeface="Calibri" panose="020F0502020204030204" pitchFamily="34" charset="0"/>
              </a:rPr>
              <a:t>II. </a:t>
            </a:r>
            <a:r>
              <a:rPr lang="en-US" altLang="en-US" sz="3000" b="1" dirty="0" err="1" smtClean="0">
                <a:solidFill>
                  <a:srgbClr val="7030A0"/>
                </a:solidFill>
                <a:cs typeface="Calibri" panose="020F0502020204030204" pitchFamily="34" charset="0"/>
              </a:rPr>
              <a:t>Quy</a:t>
            </a:r>
            <a:r>
              <a:rPr lang="en-US" altLang="en-US" sz="3000" b="1" dirty="0" smtClean="0">
                <a:solidFill>
                  <a:srgbClr val="7030A0"/>
                </a:solidFill>
                <a:cs typeface="Calibri" panose="020F0502020204030204" pitchFamily="34" charset="0"/>
              </a:rPr>
              <a:t> </a:t>
            </a:r>
            <a:r>
              <a:rPr lang="en-US" altLang="en-US" sz="3000" b="1" dirty="0" err="1" smtClean="0">
                <a:solidFill>
                  <a:srgbClr val="7030A0"/>
                </a:solidFill>
                <a:cs typeface="Calibri" panose="020F0502020204030204" pitchFamily="34" charset="0"/>
              </a:rPr>
              <a:t>trình</a:t>
            </a:r>
            <a:r>
              <a:rPr lang="en-US" altLang="en-US" sz="3000" b="1" dirty="0" smtClean="0">
                <a:solidFill>
                  <a:srgbClr val="7030A0"/>
                </a:solidFill>
                <a:cs typeface="Calibri" panose="020F0502020204030204" pitchFamily="34" charset="0"/>
              </a:rPr>
              <a:t> </a:t>
            </a:r>
            <a:r>
              <a:rPr lang="en-US" altLang="en-US" sz="3000" b="1" dirty="0" err="1" smtClean="0">
                <a:solidFill>
                  <a:srgbClr val="7030A0"/>
                </a:solidFill>
                <a:cs typeface="Calibri" panose="020F0502020204030204" pitchFamily="34" charset="0"/>
              </a:rPr>
              <a:t>đảm</a:t>
            </a:r>
            <a:r>
              <a:rPr lang="en-US" altLang="en-US" sz="3000" b="1" dirty="0" smtClean="0">
                <a:solidFill>
                  <a:srgbClr val="7030A0"/>
                </a:solidFill>
                <a:cs typeface="Calibri" panose="020F0502020204030204" pitchFamily="34" charset="0"/>
              </a:rPr>
              <a:t> </a:t>
            </a:r>
            <a:r>
              <a:rPr lang="en-US" altLang="en-US" sz="3000" b="1" dirty="0" err="1" smtClean="0">
                <a:solidFill>
                  <a:srgbClr val="7030A0"/>
                </a:solidFill>
                <a:cs typeface="Calibri" panose="020F0502020204030204" pitchFamily="34" charset="0"/>
              </a:rPr>
              <a:t>bảo</a:t>
            </a:r>
            <a:r>
              <a:rPr lang="en-US" altLang="en-US" sz="3000" b="1" dirty="0" smtClean="0">
                <a:solidFill>
                  <a:srgbClr val="7030A0"/>
                </a:solidFill>
                <a:cs typeface="Calibri" panose="020F0502020204030204" pitchFamily="34" charset="0"/>
              </a:rPr>
              <a:t> </a:t>
            </a:r>
            <a:r>
              <a:rPr lang="en-US" altLang="en-US" sz="3000" b="1" dirty="0" err="1" smtClean="0">
                <a:solidFill>
                  <a:srgbClr val="7030A0"/>
                </a:solidFill>
                <a:cs typeface="Calibri" panose="020F0502020204030204" pitchFamily="34" charset="0"/>
              </a:rPr>
              <a:t>chất</a:t>
            </a:r>
            <a:r>
              <a:rPr lang="en-US" altLang="en-US" sz="3000" b="1" dirty="0" smtClean="0">
                <a:solidFill>
                  <a:srgbClr val="7030A0"/>
                </a:solidFill>
                <a:cs typeface="Calibri" panose="020F0502020204030204" pitchFamily="34" charset="0"/>
              </a:rPr>
              <a:t> </a:t>
            </a:r>
            <a:r>
              <a:rPr lang="en-US" altLang="en-US" sz="3000" b="1" dirty="0" err="1" smtClean="0">
                <a:solidFill>
                  <a:srgbClr val="7030A0"/>
                </a:solidFill>
                <a:cs typeface="Calibri" panose="020F0502020204030204" pitchFamily="34" charset="0"/>
              </a:rPr>
              <a:t>lượng</a:t>
            </a:r>
            <a:endParaRPr lang="en-US" altLang="en-US" sz="3000" b="1" dirty="0">
              <a:solidFill>
                <a:srgbClr val="7030A0"/>
              </a:solidFill>
              <a:cs typeface="Calibri" panose="020F0502020204030204" pitchFamily="34" charset="0"/>
            </a:endParaRPr>
          </a:p>
        </p:txBody>
      </p:sp>
    </p:spTree>
    <p:extLst>
      <p:ext uri="{BB962C8B-B14F-4D97-AF65-F5344CB8AC3E}">
        <p14:creationId xmlns:p14="http://schemas.microsoft.com/office/powerpoint/2010/main" val="230254926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lgDashDot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lgDashDot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5284</TotalTime>
  <Words>2140</Words>
  <Application>Microsoft Office PowerPoint</Application>
  <PresentationFormat>On-screen Show (4:3)</PresentationFormat>
  <Paragraphs>368</Paragraphs>
  <Slides>21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MS PGothic</vt:lpstr>
      <vt:lpstr>.VnTime</vt: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Khung ĐBCL GDĐH VN (Áp dụng của APQN)</vt:lpstr>
      <vt:lpstr>2. Khung đảm bảo chất lượng ASEAN (AQAF) được khuyến khích áp dụng</vt:lpstr>
      <vt:lpstr>AQAF: Nguyên lý về ĐBCL bên trong </vt:lpstr>
      <vt:lpstr>3. AUN-QA FRAMEWORK (để tham khảo)</vt:lpstr>
      <vt:lpstr>PowerPoint Presentation</vt:lpstr>
      <vt:lpstr>PowerPoint Presentation</vt:lpstr>
      <vt:lpstr>PowerPoint Presentation</vt:lpstr>
      <vt:lpstr>Đào tạo và tuyển chọn KĐV</vt:lpstr>
      <vt:lpstr>Xếp hạng</vt:lpstr>
      <vt:lpstr>* Top 1000 trường hàng đầu thế giới </vt:lpstr>
      <vt:lpstr>PowerPoint Presentation</vt:lpstr>
      <vt:lpstr>PowerPoint Presentation</vt:lpstr>
      <vt:lpstr>PowerPoint Presentation</vt:lpstr>
    </vt:vector>
  </TitlesOfParts>
  <Company>PKT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ĐẠI HỌC SƯ PHẠM TP.HCM VIỆN NGHIÊN CỨU GIÁO DỤC TRUNG TÂM CÔNG NGHỆ DẠY HỌC</dc:title>
  <dc:creator>Administrator</dc:creator>
  <cp:lastModifiedBy>Phong Le</cp:lastModifiedBy>
  <cp:revision>436</cp:revision>
  <dcterms:created xsi:type="dcterms:W3CDTF">2005-01-27T02:21:08Z</dcterms:created>
  <dcterms:modified xsi:type="dcterms:W3CDTF">2019-09-23T08:32:51Z</dcterms:modified>
</cp:coreProperties>
</file>