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5327650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1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9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D0AB8-4960-EF52-7902-AB97E473251A}" v="2" dt="2021-07-17T04:02:03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74" d="100"/>
          <a:sy n="74" d="100"/>
        </p:scale>
        <p:origin x="2597" y="62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gpham.vietnam@gmail.com" userId="S::urn:spo:guest#giangpham.vietnam@gmail.com::" providerId="AD" clId="Web-{777D0AB8-4960-EF52-7902-AB97E473251A}"/>
    <pc:docChg chg="modSld">
      <pc:chgData name="giangpham.vietnam@gmail.com" userId="S::urn:spo:guest#giangpham.vietnam@gmail.com::" providerId="AD" clId="Web-{777D0AB8-4960-EF52-7902-AB97E473251A}" dt="2021-07-17T04:02:03.521" v="1"/>
      <pc:docMkLst>
        <pc:docMk/>
      </pc:docMkLst>
      <pc:sldChg chg="addSp delSp">
        <pc:chgData name="giangpham.vietnam@gmail.com" userId="S::urn:spo:guest#giangpham.vietnam@gmail.com::" providerId="AD" clId="Web-{777D0AB8-4960-EF52-7902-AB97E473251A}" dt="2021-07-17T04:02:03.521" v="1"/>
        <pc:sldMkLst>
          <pc:docMk/>
          <pc:sldMk cId="2490635595" sldId="264"/>
        </pc:sldMkLst>
        <pc:spChg chg="add del">
          <ac:chgData name="giangpham.vietnam@gmail.com" userId="S::urn:spo:guest#giangpham.vietnam@gmail.com::" providerId="AD" clId="Web-{777D0AB8-4960-EF52-7902-AB97E473251A}" dt="2021-07-17T04:02:03.521" v="1"/>
          <ac:spMkLst>
            <pc:docMk/>
            <pc:sldMk cId="2490635595" sldId="264"/>
            <ac:spMk id="2" creationId="{72FCC38A-3683-46E6-81F0-5631EB7F88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1008" y="685800"/>
            <a:ext cx="2416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685800"/>
            <a:ext cx="2416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a885fb5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685800"/>
            <a:ext cx="2416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a885fb5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a885fb50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685800"/>
            <a:ext cx="2416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a885fb50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885fb5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685800"/>
            <a:ext cx="2416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885fb5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a885fb50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685800"/>
            <a:ext cx="2416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a885fb50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a885fb50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685800"/>
            <a:ext cx="2416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a885fb50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a885fb50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685800"/>
            <a:ext cx="2416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a885fb50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a885fb50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685800"/>
            <a:ext cx="2416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a885fb50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625" y="1094388"/>
            <a:ext cx="4964700" cy="30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1620" y="4165643"/>
            <a:ext cx="49647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936708" y="6854072"/>
            <a:ext cx="3198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81620" y="654105"/>
            <a:ext cx="4964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1620" y="1693927"/>
            <a:ext cx="49647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936708" y="6854072"/>
            <a:ext cx="3198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81620" y="654105"/>
            <a:ext cx="4964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81620" y="1693927"/>
            <a:ext cx="23307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815729" y="1693927"/>
            <a:ext cx="23307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936708" y="6854072"/>
            <a:ext cx="3198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81620" y="654105"/>
            <a:ext cx="4964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936708" y="6854072"/>
            <a:ext cx="3198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81620" y="816630"/>
            <a:ext cx="16362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81620" y="2042457"/>
            <a:ext cx="1636200" cy="4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936708" y="6854072"/>
            <a:ext cx="3198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85657" y="661638"/>
            <a:ext cx="3710400" cy="60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936708" y="6854072"/>
            <a:ext cx="3198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664000" y="-184"/>
            <a:ext cx="2664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54701" y="1812541"/>
            <a:ext cx="23571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54701" y="4120005"/>
            <a:ext cx="23571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878134" y="1064257"/>
            <a:ext cx="22356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936708" y="6854072"/>
            <a:ext cx="3198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81620" y="6218168"/>
            <a:ext cx="3495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936708" y="6854072"/>
            <a:ext cx="3198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81620" y="1625801"/>
            <a:ext cx="49647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81620" y="4633192"/>
            <a:ext cx="49647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936708" y="6854072"/>
            <a:ext cx="3198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1620" y="654105"/>
            <a:ext cx="4964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1620" y="1693927"/>
            <a:ext cx="49647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936708" y="6854072"/>
            <a:ext cx="3198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81"/>
            <a:ext cx="5328001" cy="750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A7BB4-E4FA-F643-89FE-638EC8C798DE}"/>
              </a:ext>
            </a:extLst>
          </p:cNvPr>
          <p:cNvSpPr txBox="1"/>
          <p:nvPr/>
        </p:nvSpPr>
        <p:spPr>
          <a:xfrm>
            <a:off x="3325091" y="4426167"/>
            <a:ext cx="1454728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VN" sz="2800" b="1" dirty="0">
                <a:solidFill>
                  <a:schemeClr val="bg1"/>
                </a:solidFill>
              </a:rPr>
              <a:t>[TÊN VỞ DIỄN]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0352B-49C0-204B-805D-74D97D899826}"/>
              </a:ext>
            </a:extLst>
          </p:cNvPr>
          <p:cNvSpPr txBox="1"/>
          <p:nvPr/>
        </p:nvSpPr>
        <p:spPr>
          <a:xfrm>
            <a:off x="398606" y="138190"/>
            <a:ext cx="4530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 dirty="0">
                <a:solidFill>
                  <a:srgbClr val="941100"/>
                </a:solidFill>
              </a:rPr>
              <a:t>[Viết tên của đoàn hát]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50"/>
            <a:ext cx="5328001" cy="750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73433-F351-444D-90D9-30AC2F0639EB}"/>
              </a:ext>
            </a:extLst>
          </p:cNvPr>
          <p:cNvSpPr txBox="1"/>
          <p:nvPr/>
        </p:nvSpPr>
        <p:spPr>
          <a:xfrm>
            <a:off x="401782" y="1655320"/>
            <a:ext cx="444730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VN" dirty="0"/>
              <a:t>[Thêm ảnh của vở diễn hoặc ảnh của một nhân vật vào đây]</a:t>
            </a:r>
          </a:p>
          <a:p>
            <a:pPr algn="ctr"/>
            <a:endParaRPr lang="en-VN" dirty="0"/>
          </a:p>
          <a:p>
            <a:pPr algn="ctr"/>
            <a:r>
              <a:rPr lang="en-VN" dirty="0"/>
              <a:t>[Có thể bổ sung một câu nói ấn tượng]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5969B-885A-D04F-9889-C2330309C385}"/>
              </a:ext>
            </a:extLst>
          </p:cNvPr>
          <p:cNvSpPr txBox="1"/>
          <p:nvPr/>
        </p:nvSpPr>
        <p:spPr>
          <a:xfrm>
            <a:off x="623455" y="5488575"/>
            <a:ext cx="18565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VN" dirty="0"/>
              <a:t>[Viết đôi lời giới thiệu về vở diễn]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14055-D7EC-8E4F-98F3-F6080ADB0DF3}"/>
              </a:ext>
            </a:extLst>
          </p:cNvPr>
          <p:cNvSpPr txBox="1"/>
          <p:nvPr/>
        </p:nvSpPr>
        <p:spPr>
          <a:xfrm>
            <a:off x="2789269" y="4478215"/>
            <a:ext cx="1914926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VN" dirty="0"/>
              <a:t>Thời gian:…………...</a:t>
            </a:r>
          </a:p>
          <a:p>
            <a:r>
              <a:rPr lang="en-VN" dirty="0"/>
              <a:t>Địa điểm:……………</a:t>
            </a:r>
          </a:p>
          <a:p>
            <a:endParaRPr lang="en-VN" dirty="0"/>
          </a:p>
          <a:p>
            <a:r>
              <a:rPr lang="en-VN" dirty="0"/>
              <a:t>Thời gian:…………...</a:t>
            </a:r>
          </a:p>
          <a:p>
            <a:r>
              <a:rPr lang="en-VN" dirty="0"/>
              <a:t>Địa điểm:……………</a:t>
            </a:r>
          </a:p>
          <a:p>
            <a:endParaRPr lang="en-VN" dirty="0"/>
          </a:p>
          <a:p>
            <a:r>
              <a:rPr lang="en-VN" dirty="0"/>
              <a:t>Thời gian:…………...</a:t>
            </a:r>
          </a:p>
          <a:p>
            <a:r>
              <a:rPr lang="en-VN" dirty="0"/>
              <a:t>Địa điểm:……………</a:t>
            </a:r>
          </a:p>
          <a:p>
            <a:endParaRPr lang="en-VN" dirty="0"/>
          </a:p>
          <a:p>
            <a:r>
              <a:rPr lang="en-VN" dirty="0"/>
              <a:t>Thời gian:…………...</a:t>
            </a:r>
          </a:p>
          <a:p>
            <a:r>
              <a:rPr lang="en-VN" dirty="0"/>
              <a:t>Địa điểm:……………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50"/>
            <a:ext cx="5328001" cy="750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471DB-2D36-5042-9BDC-BA093ABBB050}"/>
              </a:ext>
            </a:extLst>
          </p:cNvPr>
          <p:cNvSpPr txBox="1"/>
          <p:nvPr/>
        </p:nvSpPr>
        <p:spPr>
          <a:xfrm>
            <a:off x="401782" y="1655320"/>
            <a:ext cx="444730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VN" dirty="0"/>
              <a:t>[Thêm ảnh của vở diễn hoặc ảnh của một nhân vật vào đây]</a:t>
            </a:r>
          </a:p>
          <a:p>
            <a:pPr algn="ctr"/>
            <a:endParaRPr lang="en-VN" dirty="0"/>
          </a:p>
          <a:p>
            <a:pPr algn="ctr"/>
            <a:r>
              <a:rPr lang="en-VN" dirty="0"/>
              <a:t>[Có thể bổ sung một câu nói ấn tượng]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E725A3-0C29-5F4D-95A3-D893696ABB14}"/>
              </a:ext>
            </a:extLst>
          </p:cNvPr>
          <p:cNvSpPr txBox="1"/>
          <p:nvPr/>
        </p:nvSpPr>
        <p:spPr>
          <a:xfrm>
            <a:off x="1565563" y="5381135"/>
            <a:ext cx="31588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VN" dirty="0">
                <a:solidFill>
                  <a:schemeClr val="bg1"/>
                </a:solidFill>
              </a:rPr>
              <a:t>[Tóm tắt nội dung của vở diễn]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50"/>
            <a:ext cx="5328001" cy="750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02150824-ABA9-9A41-B5B9-A638BDDA4B23}"/>
              </a:ext>
            </a:extLst>
          </p:cNvPr>
          <p:cNvSpPr/>
          <p:nvPr/>
        </p:nvSpPr>
        <p:spPr>
          <a:xfrm>
            <a:off x="523060" y="1246224"/>
            <a:ext cx="789315" cy="774118"/>
          </a:xfrm>
          <a:custGeom>
            <a:avLst/>
            <a:gdLst/>
            <a:ahLst/>
            <a:cxnLst/>
            <a:rect l="l" t="t" r="r" b="b"/>
            <a:pathLst>
              <a:path w="560705" h="549910">
                <a:moveTo>
                  <a:pt x="0" y="549902"/>
                </a:moveTo>
                <a:lnTo>
                  <a:pt x="560165" y="549902"/>
                </a:lnTo>
                <a:lnTo>
                  <a:pt x="560165" y="0"/>
                </a:lnTo>
                <a:lnTo>
                  <a:pt x="0" y="0"/>
                </a:lnTo>
                <a:lnTo>
                  <a:pt x="0" y="549902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400" dirty="0"/>
              <a:t>[</a:t>
            </a:r>
            <a:r>
              <a:rPr lang="en-US" sz="1400" dirty="0" err="1"/>
              <a:t>Ảnh</a:t>
            </a:r>
            <a:r>
              <a:rPr lang="en-US" sz="1400" dirty="0"/>
              <a:t> </a:t>
            </a:r>
            <a:r>
              <a:rPr lang="en-US" sz="1400" dirty="0" err="1"/>
              <a:t>nhân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r>
              <a:rPr lang="en-US" sz="1400" dirty="0"/>
              <a:t>]</a:t>
            </a:r>
            <a:endParaRPr sz="1400" dirty="0"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AE5D52A9-F346-4744-911B-7443717C0B37}"/>
              </a:ext>
            </a:extLst>
          </p:cNvPr>
          <p:cNvSpPr/>
          <p:nvPr/>
        </p:nvSpPr>
        <p:spPr>
          <a:xfrm>
            <a:off x="517920" y="2374459"/>
            <a:ext cx="780376" cy="774118"/>
          </a:xfrm>
          <a:custGeom>
            <a:avLst/>
            <a:gdLst/>
            <a:ahLst/>
            <a:cxnLst/>
            <a:rect l="l" t="t" r="r" b="b"/>
            <a:pathLst>
              <a:path w="554355" h="549910">
                <a:moveTo>
                  <a:pt x="0" y="549902"/>
                </a:moveTo>
                <a:lnTo>
                  <a:pt x="553951" y="549902"/>
                </a:lnTo>
                <a:lnTo>
                  <a:pt x="553951" y="0"/>
                </a:lnTo>
                <a:lnTo>
                  <a:pt x="0" y="0"/>
                </a:lnTo>
                <a:lnTo>
                  <a:pt x="0" y="549902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[</a:t>
            </a:r>
            <a:r>
              <a:rPr lang="en-US" sz="1400" dirty="0" err="1">
                <a:solidFill>
                  <a:prstClr val="black"/>
                </a:solidFill>
              </a:rPr>
              <a:t>Ảnh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nhân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vật</a:t>
            </a:r>
            <a:r>
              <a:rPr lang="en-US" sz="14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BB7ED731-E967-B94F-B256-7ADA96259089}"/>
              </a:ext>
            </a:extLst>
          </p:cNvPr>
          <p:cNvSpPr/>
          <p:nvPr/>
        </p:nvSpPr>
        <p:spPr>
          <a:xfrm>
            <a:off x="513450" y="3502694"/>
            <a:ext cx="789315" cy="774118"/>
          </a:xfrm>
          <a:custGeom>
            <a:avLst/>
            <a:gdLst/>
            <a:ahLst/>
            <a:cxnLst/>
            <a:rect l="l" t="t" r="r" b="b"/>
            <a:pathLst>
              <a:path w="560705" h="549910">
                <a:moveTo>
                  <a:pt x="0" y="549902"/>
                </a:moveTo>
                <a:lnTo>
                  <a:pt x="560166" y="549902"/>
                </a:lnTo>
                <a:lnTo>
                  <a:pt x="560166" y="0"/>
                </a:lnTo>
                <a:lnTo>
                  <a:pt x="0" y="0"/>
                </a:lnTo>
                <a:lnTo>
                  <a:pt x="0" y="549902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[</a:t>
            </a:r>
            <a:r>
              <a:rPr lang="en-US" sz="1400" dirty="0" err="1">
                <a:solidFill>
                  <a:prstClr val="black"/>
                </a:solidFill>
              </a:rPr>
              <a:t>Ảnh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nhân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vật</a:t>
            </a:r>
            <a:r>
              <a:rPr lang="en-US" sz="14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FDB02C17-C4B1-8D41-9482-2AA98E655A4F}"/>
              </a:ext>
            </a:extLst>
          </p:cNvPr>
          <p:cNvSpPr/>
          <p:nvPr/>
        </p:nvSpPr>
        <p:spPr>
          <a:xfrm>
            <a:off x="508981" y="4630929"/>
            <a:ext cx="789315" cy="791996"/>
          </a:xfrm>
          <a:custGeom>
            <a:avLst/>
            <a:gdLst/>
            <a:ahLst/>
            <a:cxnLst/>
            <a:rect l="l" t="t" r="r" b="b"/>
            <a:pathLst>
              <a:path w="560705" h="549910">
                <a:moveTo>
                  <a:pt x="0" y="549902"/>
                </a:moveTo>
                <a:lnTo>
                  <a:pt x="560166" y="549902"/>
                </a:lnTo>
                <a:lnTo>
                  <a:pt x="560166" y="0"/>
                </a:lnTo>
                <a:lnTo>
                  <a:pt x="0" y="0"/>
                </a:lnTo>
                <a:lnTo>
                  <a:pt x="0" y="549902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[</a:t>
            </a:r>
            <a:r>
              <a:rPr lang="en-US" sz="1400" dirty="0" err="1">
                <a:solidFill>
                  <a:prstClr val="black"/>
                </a:solidFill>
              </a:rPr>
              <a:t>Ảnh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nhân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vật</a:t>
            </a:r>
            <a:r>
              <a:rPr lang="en-US" sz="14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2F01A660-1B92-4041-97E0-27CE925EFE43}"/>
              </a:ext>
            </a:extLst>
          </p:cNvPr>
          <p:cNvSpPr/>
          <p:nvPr/>
        </p:nvSpPr>
        <p:spPr>
          <a:xfrm>
            <a:off x="512556" y="5777042"/>
            <a:ext cx="782163" cy="791996"/>
          </a:xfrm>
          <a:custGeom>
            <a:avLst/>
            <a:gdLst/>
            <a:ahLst/>
            <a:cxnLst/>
            <a:rect l="l" t="t" r="r" b="b"/>
            <a:pathLst>
              <a:path w="555625" h="562610">
                <a:moveTo>
                  <a:pt x="0" y="562331"/>
                </a:moveTo>
                <a:lnTo>
                  <a:pt x="555297" y="562331"/>
                </a:lnTo>
                <a:lnTo>
                  <a:pt x="555297" y="0"/>
                </a:lnTo>
                <a:lnTo>
                  <a:pt x="0" y="0"/>
                </a:lnTo>
                <a:lnTo>
                  <a:pt x="0" y="562331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[</a:t>
            </a:r>
            <a:r>
              <a:rPr lang="en-US" sz="1400" dirty="0" err="1">
                <a:solidFill>
                  <a:prstClr val="black"/>
                </a:solidFill>
              </a:rPr>
              <a:t>Ảnh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nhân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vật</a:t>
            </a:r>
            <a:r>
              <a:rPr lang="en-US" sz="14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31DA961-C330-DB4A-92FE-186679930A63}"/>
              </a:ext>
            </a:extLst>
          </p:cNvPr>
          <p:cNvSpPr/>
          <p:nvPr/>
        </p:nvSpPr>
        <p:spPr>
          <a:xfrm>
            <a:off x="1691879" y="1246224"/>
            <a:ext cx="3112711" cy="774118"/>
          </a:xfrm>
          <a:custGeom>
            <a:avLst/>
            <a:gdLst/>
            <a:ahLst/>
            <a:cxnLst/>
            <a:rect l="l" t="t" r="r" b="b"/>
            <a:pathLst>
              <a:path w="560705" h="549910">
                <a:moveTo>
                  <a:pt x="0" y="549902"/>
                </a:moveTo>
                <a:lnTo>
                  <a:pt x="560165" y="549902"/>
                </a:lnTo>
                <a:lnTo>
                  <a:pt x="560165" y="0"/>
                </a:lnTo>
                <a:lnTo>
                  <a:pt x="0" y="0"/>
                </a:lnTo>
                <a:lnTo>
                  <a:pt x="0" y="54990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r>
              <a:rPr lang="en-US" sz="1400" dirty="0"/>
              <a:t>[TÊN NHÂN VẬT</a:t>
            </a:r>
          </a:p>
          <a:p>
            <a:r>
              <a:rPr lang="en-US" sz="1400" dirty="0" err="1"/>
              <a:t>Thông</a:t>
            </a:r>
            <a:r>
              <a:rPr lang="en-US" sz="1400" dirty="0"/>
              <a:t> tin </a:t>
            </a:r>
            <a:r>
              <a:rPr lang="en-US" sz="1400" dirty="0" err="1"/>
              <a:t>ngắn</a:t>
            </a:r>
            <a:r>
              <a:rPr lang="en-US" sz="1400" dirty="0"/>
              <a:t> </a:t>
            </a:r>
            <a:r>
              <a:rPr lang="en-US" sz="1400" dirty="0" err="1"/>
              <a:t>gọn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nhân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endParaRPr lang="en-US" sz="1400" dirty="0"/>
          </a:p>
          <a:p>
            <a:r>
              <a:rPr lang="en-US" sz="1400" i="1" dirty="0" err="1"/>
              <a:t>Tên</a:t>
            </a:r>
            <a:r>
              <a:rPr lang="en-US" sz="1400" i="1" dirty="0"/>
              <a:t> </a:t>
            </a:r>
            <a:r>
              <a:rPr lang="en-US" sz="1400" i="1" dirty="0" err="1"/>
              <a:t>diễn</a:t>
            </a:r>
            <a:r>
              <a:rPr lang="en-US" sz="1400" i="1" dirty="0"/>
              <a:t> </a:t>
            </a:r>
            <a:r>
              <a:rPr lang="en-US" sz="1400" i="1" dirty="0" err="1"/>
              <a:t>viên</a:t>
            </a:r>
            <a:r>
              <a:rPr lang="en-US" sz="1400" i="1" dirty="0"/>
              <a:t> </a:t>
            </a:r>
            <a:r>
              <a:rPr lang="en-US" sz="1400" i="1" dirty="0" err="1"/>
              <a:t>đóng</a:t>
            </a:r>
            <a:r>
              <a:rPr lang="en-US" sz="1400" i="1" dirty="0"/>
              <a:t> </a:t>
            </a:r>
            <a:r>
              <a:rPr lang="en-US" sz="1400" i="1" dirty="0" err="1"/>
              <a:t>vai</a:t>
            </a:r>
            <a:r>
              <a:rPr lang="en-US" sz="1400" i="1" dirty="0"/>
              <a:t> </a:t>
            </a:r>
            <a:r>
              <a:rPr lang="en-US" sz="1400" i="1" dirty="0" err="1"/>
              <a:t>chính</a:t>
            </a:r>
            <a:r>
              <a:rPr lang="en-US" sz="1400" i="1" dirty="0"/>
              <a:t>]</a:t>
            </a:r>
            <a:endParaRPr sz="1400" i="1"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A69DCAB-B02D-5745-A5EC-351CB409F770}"/>
              </a:ext>
            </a:extLst>
          </p:cNvPr>
          <p:cNvSpPr/>
          <p:nvPr/>
        </p:nvSpPr>
        <p:spPr>
          <a:xfrm>
            <a:off x="1691878" y="2374459"/>
            <a:ext cx="3112711" cy="774118"/>
          </a:xfrm>
          <a:custGeom>
            <a:avLst/>
            <a:gdLst/>
            <a:ahLst/>
            <a:cxnLst/>
            <a:rect l="l" t="t" r="r" b="b"/>
            <a:pathLst>
              <a:path w="560705" h="549910">
                <a:moveTo>
                  <a:pt x="0" y="549902"/>
                </a:moveTo>
                <a:lnTo>
                  <a:pt x="560165" y="549902"/>
                </a:lnTo>
                <a:lnTo>
                  <a:pt x="560165" y="0"/>
                </a:lnTo>
                <a:lnTo>
                  <a:pt x="0" y="0"/>
                </a:lnTo>
                <a:lnTo>
                  <a:pt x="0" y="54990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r>
              <a:rPr lang="en-US" sz="1400" dirty="0"/>
              <a:t>[TÊN NHÂN VẬT</a:t>
            </a:r>
          </a:p>
          <a:p>
            <a:r>
              <a:rPr lang="en-US" sz="1400" dirty="0" err="1"/>
              <a:t>Thông</a:t>
            </a:r>
            <a:r>
              <a:rPr lang="en-US" sz="1400" dirty="0"/>
              <a:t> tin </a:t>
            </a:r>
            <a:r>
              <a:rPr lang="en-US" sz="1400" dirty="0" err="1"/>
              <a:t>ngắn</a:t>
            </a:r>
            <a:r>
              <a:rPr lang="en-US" sz="1400" dirty="0"/>
              <a:t> </a:t>
            </a:r>
            <a:r>
              <a:rPr lang="en-US" sz="1400" dirty="0" err="1"/>
              <a:t>gọn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nhân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endParaRPr lang="en-US" sz="1400" dirty="0"/>
          </a:p>
          <a:p>
            <a:r>
              <a:rPr lang="en-US" sz="1400" i="1" dirty="0" err="1"/>
              <a:t>Tên</a:t>
            </a:r>
            <a:r>
              <a:rPr lang="en-US" sz="1400" i="1" dirty="0"/>
              <a:t> </a:t>
            </a:r>
            <a:r>
              <a:rPr lang="en-US" sz="1400" i="1" dirty="0" err="1"/>
              <a:t>diễn</a:t>
            </a:r>
            <a:r>
              <a:rPr lang="en-US" sz="1400" i="1" dirty="0"/>
              <a:t> </a:t>
            </a:r>
            <a:r>
              <a:rPr lang="en-US" sz="1400" i="1" dirty="0" err="1"/>
              <a:t>viên</a:t>
            </a:r>
            <a:r>
              <a:rPr lang="en-US" sz="1400" i="1" dirty="0"/>
              <a:t> </a:t>
            </a:r>
            <a:r>
              <a:rPr lang="en-US" sz="1400" i="1" dirty="0" err="1"/>
              <a:t>đóng</a:t>
            </a:r>
            <a:r>
              <a:rPr lang="en-US" sz="1400" i="1" dirty="0"/>
              <a:t> </a:t>
            </a:r>
            <a:r>
              <a:rPr lang="en-US" sz="1400" i="1" dirty="0" err="1"/>
              <a:t>vai</a:t>
            </a:r>
            <a:r>
              <a:rPr lang="en-US" sz="1400" i="1" dirty="0"/>
              <a:t> </a:t>
            </a:r>
            <a:r>
              <a:rPr lang="en-US" sz="1400" i="1" dirty="0" err="1"/>
              <a:t>chính</a:t>
            </a:r>
            <a:r>
              <a:rPr lang="en-US" sz="1400" i="1" dirty="0"/>
              <a:t>]</a:t>
            </a:r>
            <a:endParaRPr sz="1400" i="1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16D8113-67DE-0644-BA7F-81E891BFA805}"/>
              </a:ext>
            </a:extLst>
          </p:cNvPr>
          <p:cNvSpPr/>
          <p:nvPr/>
        </p:nvSpPr>
        <p:spPr>
          <a:xfrm>
            <a:off x="1691877" y="3502694"/>
            <a:ext cx="3112711" cy="774118"/>
          </a:xfrm>
          <a:custGeom>
            <a:avLst/>
            <a:gdLst/>
            <a:ahLst/>
            <a:cxnLst/>
            <a:rect l="l" t="t" r="r" b="b"/>
            <a:pathLst>
              <a:path w="560705" h="549910">
                <a:moveTo>
                  <a:pt x="0" y="549902"/>
                </a:moveTo>
                <a:lnTo>
                  <a:pt x="560165" y="549902"/>
                </a:lnTo>
                <a:lnTo>
                  <a:pt x="560165" y="0"/>
                </a:lnTo>
                <a:lnTo>
                  <a:pt x="0" y="0"/>
                </a:lnTo>
                <a:lnTo>
                  <a:pt x="0" y="54990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r>
              <a:rPr lang="en-US" sz="1400" dirty="0"/>
              <a:t>[TÊN NHÂN VẬT</a:t>
            </a:r>
          </a:p>
          <a:p>
            <a:r>
              <a:rPr lang="en-US" sz="1400" dirty="0" err="1"/>
              <a:t>Thông</a:t>
            </a:r>
            <a:r>
              <a:rPr lang="en-US" sz="1400" dirty="0"/>
              <a:t> tin </a:t>
            </a:r>
            <a:r>
              <a:rPr lang="en-US" sz="1400" dirty="0" err="1"/>
              <a:t>ngắn</a:t>
            </a:r>
            <a:r>
              <a:rPr lang="en-US" sz="1400" dirty="0"/>
              <a:t> </a:t>
            </a:r>
            <a:r>
              <a:rPr lang="en-US" sz="1400" dirty="0" err="1"/>
              <a:t>gọn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nhân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endParaRPr lang="en-US" sz="1400" dirty="0"/>
          </a:p>
          <a:p>
            <a:r>
              <a:rPr lang="en-US" sz="1400" i="1" dirty="0" err="1"/>
              <a:t>Tên</a:t>
            </a:r>
            <a:r>
              <a:rPr lang="en-US" sz="1400" i="1" dirty="0"/>
              <a:t> </a:t>
            </a:r>
            <a:r>
              <a:rPr lang="en-US" sz="1400" i="1" dirty="0" err="1"/>
              <a:t>diễn</a:t>
            </a:r>
            <a:r>
              <a:rPr lang="en-US" sz="1400" i="1" dirty="0"/>
              <a:t> </a:t>
            </a:r>
            <a:r>
              <a:rPr lang="en-US" sz="1400" i="1" dirty="0" err="1"/>
              <a:t>viên</a:t>
            </a:r>
            <a:r>
              <a:rPr lang="en-US" sz="1400" i="1" dirty="0"/>
              <a:t> </a:t>
            </a:r>
            <a:r>
              <a:rPr lang="en-US" sz="1400" i="1" dirty="0" err="1"/>
              <a:t>đóng</a:t>
            </a:r>
            <a:r>
              <a:rPr lang="en-US" sz="1400" i="1" dirty="0"/>
              <a:t> </a:t>
            </a:r>
            <a:r>
              <a:rPr lang="en-US" sz="1400" i="1" dirty="0" err="1"/>
              <a:t>vai</a:t>
            </a:r>
            <a:r>
              <a:rPr lang="en-US" sz="1400" i="1" dirty="0"/>
              <a:t> </a:t>
            </a:r>
            <a:r>
              <a:rPr lang="en-US" sz="1400" i="1" dirty="0" err="1"/>
              <a:t>chính</a:t>
            </a:r>
            <a:r>
              <a:rPr lang="en-US" sz="1400" i="1" dirty="0"/>
              <a:t>]</a:t>
            </a:r>
            <a:endParaRPr sz="1400" i="1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95E97B3-D4B6-FE4D-9462-035F4837AF0E}"/>
              </a:ext>
            </a:extLst>
          </p:cNvPr>
          <p:cNvSpPr/>
          <p:nvPr/>
        </p:nvSpPr>
        <p:spPr>
          <a:xfrm>
            <a:off x="1691876" y="4630929"/>
            <a:ext cx="3112711" cy="774118"/>
          </a:xfrm>
          <a:custGeom>
            <a:avLst/>
            <a:gdLst/>
            <a:ahLst/>
            <a:cxnLst/>
            <a:rect l="l" t="t" r="r" b="b"/>
            <a:pathLst>
              <a:path w="560705" h="549910">
                <a:moveTo>
                  <a:pt x="0" y="549902"/>
                </a:moveTo>
                <a:lnTo>
                  <a:pt x="560165" y="549902"/>
                </a:lnTo>
                <a:lnTo>
                  <a:pt x="560165" y="0"/>
                </a:lnTo>
                <a:lnTo>
                  <a:pt x="0" y="0"/>
                </a:lnTo>
                <a:lnTo>
                  <a:pt x="0" y="54990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r>
              <a:rPr lang="en-US" sz="1400" dirty="0"/>
              <a:t>[TÊN NHÂN VẬT</a:t>
            </a:r>
          </a:p>
          <a:p>
            <a:r>
              <a:rPr lang="en-US" sz="1400" dirty="0" err="1"/>
              <a:t>Thông</a:t>
            </a:r>
            <a:r>
              <a:rPr lang="en-US" sz="1400" dirty="0"/>
              <a:t> tin </a:t>
            </a:r>
            <a:r>
              <a:rPr lang="en-US" sz="1400" dirty="0" err="1"/>
              <a:t>ngắn</a:t>
            </a:r>
            <a:r>
              <a:rPr lang="en-US" sz="1400" dirty="0"/>
              <a:t> </a:t>
            </a:r>
            <a:r>
              <a:rPr lang="en-US" sz="1400" dirty="0" err="1"/>
              <a:t>gọn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nhân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endParaRPr lang="en-US" sz="1400" dirty="0"/>
          </a:p>
          <a:p>
            <a:r>
              <a:rPr lang="en-US" sz="1400" i="1" dirty="0" err="1"/>
              <a:t>Tên</a:t>
            </a:r>
            <a:r>
              <a:rPr lang="en-US" sz="1400" i="1" dirty="0"/>
              <a:t> </a:t>
            </a:r>
            <a:r>
              <a:rPr lang="en-US" sz="1400" i="1" dirty="0" err="1"/>
              <a:t>diễn</a:t>
            </a:r>
            <a:r>
              <a:rPr lang="en-US" sz="1400" i="1" dirty="0"/>
              <a:t> </a:t>
            </a:r>
            <a:r>
              <a:rPr lang="en-US" sz="1400" i="1" dirty="0" err="1"/>
              <a:t>viên</a:t>
            </a:r>
            <a:r>
              <a:rPr lang="en-US" sz="1400" i="1" dirty="0"/>
              <a:t> </a:t>
            </a:r>
            <a:r>
              <a:rPr lang="en-US" sz="1400" i="1" dirty="0" err="1"/>
              <a:t>đóng</a:t>
            </a:r>
            <a:r>
              <a:rPr lang="en-US" sz="1400" i="1" dirty="0"/>
              <a:t> </a:t>
            </a:r>
            <a:r>
              <a:rPr lang="en-US" sz="1400" i="1" dirty="0" err="1"/>
              <a:t>vai</a:t>
            </a:r>
            <a:r>
              <a:rPr lang="en-US" sz="1400" i="1" dirty="0"/>
              <a:t> </a:t>
            </a:r>
            <a:r>
              <a:rPr lang="en-US" sz="1400" i="1" dirty="0" err="1"/>
              <a:t>chính</a:t>
            </a:r>
            <a:r>
              <a:rPr lang="en-US" sz="1400" i="1" dirty="0"/>
              <a:t>]</a:t>
            </a:r>
            <a:endParaRPr sz="1400" i="1" dirty="0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E38AEC7A-149E-4446-A9F0-5A5FDAA975EA}"/>
              </a:ext>
            </a:extLst>
          </p:cNvPr>
          <p:cNvSpPr/>
          <p:nvPr/>
        </p:nvSpPr>
        <p:spPr>
          <a:xfrm>
            <a:off x="1691875" y="5785981"/>
            <a:ext cx="3112711" cy="774118"/>
          </a:xfrm>
          <a:custGeom>
            <a:avLst/>
            <a:gdLst/>
            <a:ahLst/>
            <a:cxnLst/>
            <a:rect l="l" t="t" r="r" b="b"/>
            <a:pathLst>
              <a:path w="560705" h="549910">
                <a:moveTo>
                  <a:pt x="0" y="549902"/>
                </a:moveTo>
                <a:lnTo>
                  <a:pt x="560165" y="549902"/>
                </a:lnTo>
                <a:lnTo>
                  <a:pt x="560165" y="0"/>
                </a:lnTo>
                <a:lnTo>
                  <a:pt x="0" y="0"/>
                </a:lnTo>
                <a:lnTo>
                  <a:pt x="0" y="54990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r>
              <a:rPr lang="en-US" sz="1400" dirty="0"/>
              <a:t>[TÊN NHÂN VẬT</a:t>
            </a:r>
          </a:p>
          <a:p>
            <a:r>
              <a:rPr lang="en-US" sz="1400" dirty="0" err="1"/>
              <a:t>Thông</a:t>
            </a:r>
            <a:r>
              <a:rPr lang="en-US" sz="1400" dirty="0"/>
              <a:t> tin </a:t>
            </a:r>
            <a:r>
              <a:rPr lang="en-US" sz="1400" dirty="0" err="1"/>
              <a:t>ngắn</a:t>
            </a:r>
            <a:r>
              <a:rPr lang="en-US" sz="1400" dirty="0"/>
              <a:t> </a:t>
            </a:r>
            <a:r>
              <a:rPr lang="en-US" sz="1400" dirty="0" err="1"/>
              <a:t>gọn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nhân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endParaRPr lang="en-US" sz="1400" dirty="0"/>
          </a:p>
          <a:p>
            <a:r>
              <a:rPr lang="en-US" sz="1400" i="1" dirty="0" err="1"/>
              <a:t>Tên</a:t>
            </a:r>
            <a:r>
              <a:rPr lang="en-US" sz="1400" i="1" dirty="0"/>
              <a:t> </a:t>
            </a:r>
            <a:r>
              <a:rPr lang="en-US" sz="1400" i="1" dirty="0" err="1"/>
              <a:t>diễn</a:t>
            </a:r>
            <a:r>
              <a:rPr lang="en-US" sz="1400" i="1" dirty="0"/>
              <a:t> </a:t>
            </a:r>
            <a:r>
              <a:rPr lang="en-US" sz="1400" i="1" dirty="0" err="1"/>
              <a:t>viên</a:t>
            </a:r>
            <a:r>
              <a:rPr lang="en-US" sz="1400" i="1" dirty="0"/>
              <a:t> </a:t>
            </a:r>
            <a:r>
              <a:rPr lang="en-US" sz="1400" i="1" dirty="0" err="1"/>
              <a:t>đóng</a:t>
            </a:r>
            <a:r>
              <a:rPr lang="en-US" sz="1400" i="1" dirty="0"/>
              <a:t> </a:t>
            </a:r>
            <a:r>
              <a:rPr lang="en-US" sz="1400" i="1" dirty="0" err="1"/>
              <a:t>vai</a:t>
            </a:r>
            <a:r>
              <a:rPr lang="en-US" sz="1400" i="1" dirty="0"/>
              <a:t> </a:t>
            </a:r>
            <a:r>
              <a:rPr lang="en-US" sz="1400" i="1" dirty="0" err="1"/>
              <a:t>chính</a:t>
            </a:r>
            <a:r>
              <a:rPr lang="en-US" sz="1400" i="1" dirty="0"/>
              <a:t>]</a:t>
            </a:r>
            <a:endParaRPr sz="1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50"/>
            <a:ext cx="5328001" cy="750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0094A-6847-B246-BCCD-624DA585F171}"/>
              </a:ext>
            </a:extLst>
          </p:cNvPr>
          <p:cNvSpPr txBox="1"/>
          <p:nvPr/>
        </p:nvSpPr>
        <p:spPr>
          <a:xfrm>
            <a:off x="443345" y="1995392"/>
            <a:ext cx="1454728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VN" sz="2800" b="1" dirty="0">
                <a:solidFill>
                  <a:schemeClr val="bg1"/>
                </a:solidFill>
              </a:rPr>
              <a:t>[Tên hồi I]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088CF-52B2-3D4D-BFF3-5ABD73491DD3}"/>
              </a:ext>
            </a:extLst>
          </p:cNvPr>
          <p:cNvSpPr txBox="1"/>
          <p:nvPr/>
        </p:nvSpPr>
        <p:spPr>
          <a:xfrm>
            <a:off x="1936461" y="1995391"/>
            <a:ext cx="1454728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VN" sz="2800" b="1" dirty="0">
                <a:solidFill>
                  <a:schemeClr val="bg1"/>
                </a:solidFill>
              </a:rPr>
              <a:t>[Tên hồi II]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D7E7B-AE73-C84D-815A-570AB8AA3831}"/>
              </a:ext>
            </a:extLst>
          </p:cNvPr>
          <p:cNvSpPr txBox="1"/>
          <p:nvPr/>
        </p:nvSpPr>
        <p:spPr>
          <a:xfrm>
            <a:off x="3429577" y="1995390"/>
            <a:ext cx="1454728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VN" sz="2800" b="1" dirty="0">
                <a:solidFill>
                  <a:schemeClr val="bg1"/>
                </a:solidFill>
              </a:rPr>
              <a:t>[Tên hồi III]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ADCFF-AAF6-BB46-A337-286D4BDD7469}"/>
              </a:ext>
            </a:extLst>
          </p:cNvPr>
          <p:cNvSpPr txBox="1"/>
          <p:nvPr/>
        </p:nvSpPr>
        <p:spPr>
          <a:xfrm>
            <a:off x="436996" y="4756986"/>
            <a:ext cx="444730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VN" dirty="0"/>
              <a:t>[Thêm ảnh của vở diễn hoặc tóm tắt nội dung từng hồi vào đây]</a:t>
            </a:r>
          </a:p>
          <a:p>
            <a:pPr algn="ctr"/>
            <a:endParaRPr lang="en-VN" dirty="0"/>
          </a:p>
          <a:p>
            <a:pPr algn="ctr"/>
            <a:r>
              <a:rPr lang="en-VN" dirty="0"/>
              <a:t>[Có thể bổ sung một câu nói ấn tượng]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00"/>
            <a:ext cx="5327998" cy="75097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0DCA9F-7FE3-2147-AD9D-FBB5D7B15898}"/>
              </a:ext>
            </a:extLst>
          </p:cNvPr>
          <p:cNvSpPr txBox="1"/>
          <p:nvPr/>
        </p:nvSpPr>
        <p:spPr>
          <a:xfrm>
            <a:off x="440170" y="3518227"/>
            <a:ext cx="44473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VN" dirty="0"/>
              <a:t>[Thêm một số hình ảnh hậu trường </a:t>
            </a:r>
          </a:p>
          <a:p>
            <a:pPr algn="ctr"/>
            <a:r>
              <a:rPr lang="en-VN" dirty="0"/>
              <a:t>của vở diễn vào đây]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50"/>
            <a:ext cx="5328001" cy="750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6D03CD-0638-714D-896A-EB9A2D49929A}"/>
              </a:ext>
            </a:extLst>
          </p:cNvPr>
          <p:cNvSpPr txBox="1"/>
          <p:nvPr/>
        </p:nvSpPr>
        <p:spPr>
          <a:xfrm>
            <a:off x="1427018" y="5202742"/>
            <a:ext cx="1708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>
                <a:solidFill>
                  <a:schemeClr val="bg1"/>
                </a:solidFill>
              </a:rPr>
              <a:t>[Viết thông tin thú vị hoặc chi tiết đặc sắc về vở diễn]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527B1-3432-BF4F-9AD5-BDC8104BE19D}"/>
              </a:ext>
            </a:extLst>
          </p:cNvPr>
          <p:cNvSpPr txBox="1"/>
          <p:nvPr/>
        </p:nvSpPr>
        <p:spPr>
          <a:xfrm>
            <a:off x="3135122" y="5202742"/>
            <a:ext cx="1708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>
                <a:solidFill>
                  <a:schemeClr val="bg1"/>
                </a:solidFill>
              </a:rPr>
              <a:t>[Viết thông tin thú vị hoặc chi tiết đặc sắc về vở diễn]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9046-E4F5-AE4E-A18C-0BE6E7B49DD1}"/>
              </a:ext>
            </a:extLst>
          </p:cNvPr>
          <p:cNvSpPr txBox="1"/>
          <p:nvPr/>
        </p:nvSpPr>
        <p:spPr>
          <a:xfrm>
            <a:off x="401782" y="1655320"/>
            <a:ext cx="444730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VN" dirty="0"/>
              <a:t>[Thêm ảnh của vở diễn hoặc ảnh của một nhân vật vào đây]</a:t>
            </a:r>
          </a:p>
          <a:p>
            <a:pPr algn="ctr"/>
            <a:endParaRPr lang="en-VN" dirty="0"/>
          </a:p>
          <a:p>
            <a:pPr algn="ctr"/>
            <a:r>
              <a:rPr lang="en-VN" dirty="0"/>
              <a:t>[Có thể bổ sung một câu nói ấn tượng]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"/>
            <a:ext cx="5328001" cy="750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A34922-F5B7-044A-B8A3-4F28C2E664CA}"/>
              </a:ext>
            </a:extLst>
          </p:cNvPr>
          <p:cNvSpPr/>
          <p:nvPr/>
        </p:nvSpPr>
        <p:spPr>
          <a:xfrm>
            <a:off x="1092272" y="1689428"/>
            <a:ext cx="3143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dirty="0">
                <a:solidFill>
                  <a:schemeClr val="bg1"/>
                </a:solidFill>
              </a:rPr>
              <a:t>[Viết đôi dòng giới thiệu về đoàn hát]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8A7B6A-FD59-CE41-95D0-CEC83F837BBE}"/>
              </a:ext>
            </a:extLst>
          </p:cNvPr>
          <p:cNvSpPr/>
          <p:nvPr/>
        </p:nvSpPr>
        <p:spPr>
          <a:xfrm>
            <a:off x="1092271" y="6344555"/>
            <a:ext cx="3143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dirty="0">
                <a:solidFill>
                  <a:schemeClr val="tx1"/>
                </a:solidFill>
              </a:rPr>
              <a:t>[Viết thông tin liên hệ (email, website, điện thoại, fan page, v.v…]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16FC2-CCF0-3E42-BB72-ABDFBD12E481}"/>
              </a:ext>
            </a:extLst>
          </p:cNvPr>
          <p:cNvSpPr txBox="1"/>
          <p:nvPr/>
        </p:nvSpPr>
        <p:spPr>
          <a:xfrm>
            <a:off x="440168" y="4016991"/>
            <a:ext cx="4447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VN" dirty="0"/>
              <a:t>[Thêm hình ảnh đặc sắc của đoàn]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374</Words>
  <Application>Microsoft Office PowerPoint</Application>
  <PresentationFormat>Custom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Phan, Nga (Vietnam)</cp:lastModifiedBy>
  <cp:revision>13</cp:revision>
  <dcterms:modified xsi:type="dcterms:W3CDTF">2021-11-01T12:29:06Z</dcterms:modified>
</cp:coreProperties>
</file>